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nton"/>
      <p:regular r:id="rId28"/>
    </p:embeddedFont>
    <p:embeddedFont>
      <p:font typeface="Catamaran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PT Sans"/>
      <p:regular r:id="rId36"/>
      <p:bold r:id="rId37"/>
      <p:italic r:id="rId38"/>
      <p:boldItalic r:id="rId39"/>
    </p:embeddedFont>
    <p:embeddedFont>
      <p:font typeface="DM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aelX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regular.fntdata"/><Relationship Id="rId20" Type="http://schemas.openxmlformats.org/officeDocument/2006/relationships/slide" Target="slides/slide15.xml"/><Relationship Id="rId42" Type="http://schemas.openxmlformats.org/officeDocument/2006/relationships/font" Target="fonts/DMSans-italic.fntdata"/><Relationship Id="rId41" Type="http://schemas.openxmlformats.org/officeDocument/2006/relationships/font" Target="fonts/DM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DM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nto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tamara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Catamaran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PTSans-bold.fntdata"/><Relationship Id="rId14" Type="http://schemas.openxmlformats.org/officeDocument/2006/relationships/slide" Target="slides/slide9.xml"/><Relationship Id="rId36" Type="http://schemas.openxmlformats.org/officeDocument/2006/relationships/font" Target="fonts/PTSans-regular.fntdata"/><Relationship Id="rId17" Type="http://schemas.openxmlformats.org/officeDocument/2006/relationships/slide" Target="slides/slide12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PT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6-06T14:11:55.236">
    <p:pos x="6000" y="0"/>
    <p:text>moi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e1132a0e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e1132a0e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0f41e1924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0f41e1924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1bf8d60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1bf8d60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e33bfa7d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e33bfa7d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e33bfa7db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e33bfa7d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e33bfa7db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e33bfa7db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e33bfa7d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e33bfa7d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e33bfa7db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e33bfa7db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e342c6e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e342c6e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e342c6e29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e342c6e2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1bf8d60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1bf8d60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e1132a0e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e1132a0e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2fc2de9d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2fc2de9d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e33bfa7db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e33bfa7db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1bf8d60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d1bf8d60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e1132a0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e1132a0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e1132a0e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e1132a0e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e342b477e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e342b477e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de1b5658b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de1b5658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flipH="1" rot="10800000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2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6819199" y="4072480"/>
            <a:ext cx="506138" cy="2197918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2805095" y="3403371"/>
            <a:ext cx="793060" cy="2575414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1818651" y="3523722"/>
            <a:ext cx="1143730" cy="2455062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3662201" y="3600880"/>
            <a:ext cx="728235" cy="2377904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4454484" y="3699599"/>
            <a:ext cx="651151" cy="2279186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5169696" y="3421397"/>
            <a:ext cx="793061" cy="2849000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6005250" y="3407991"/>
            <a:ext cx="771431" cy="2862407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11"/>
          <p:cNvSpPr txBox="1"/>
          <p:nvPr>
            <p:ph hasCustomPrompt="1" type="title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/>
          <p:nvPr>
            <p:ph idx="1" type="subTitle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7" name="Google Shape;337;p13"/>
          <p:cNvSpPr txBox="1"/>
          <p:nvPr>
            <p:ph idx="1" type="subTitle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2" type="subTitle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/>
          <p:cNvSpPr txBox="1"/>
          <p:nvPr>
            <p:ph idx="3" type="subTitle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idx="4" type="subTitle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hasCustomPrompt="1"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hasCustomPrompt="1"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/>
          <p:nvPr>
            <p:ph hasCustomPrompt="1"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/>
          <p:nvPr>
            <p:ph hasCustomPrompt="1"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6" name="Google Shape;346;p13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13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13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6244512" y="3338570"/>
            <a:ext cx="1206865" cy="2539995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8258356" y="631052"/>
            <a:ext cx="771581" cy="250566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8420278" y="-126854"/>
            <a:ext cx="708512" cy="2313501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438850" y="-3"/>
            <a:ext cx="274372" cy="3323141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14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0" name="Google Shape;390;p14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15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5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6"/>
          <p:cNvSpPr txBox="1"/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7" name="Google Shape;457;p16"/>
          <p:cNvSpPr txBox="1"/>
          <p:nvPr>
            <p:ph idx="1" type="subTitle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1" name="Google Shape;461;p17"/>
          <p:cNvGrpSpPr/>
          <p:nvPr/>
        </p:nvGrpSpPr>
        <p:grpSpPr>
          <a:xfrm>
            <a:off x="116940" y="3148605"/>
            <a:ext cx="548362" cy="2381276"/>
            <a:chOff x="4792514" y="2979701"/>
            <a:chExt cx="305307" cy="1325804"/>
          </a:xfrm>
        </p:grpSpPr>
        <p:sp>
          <p:nvSpPr>
            <p:cNvPr id="462" name="Google Shape;462;p1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7"/>
          <p:cNvGrpSpPr/>
          <p:nvPr/>
        </p:nvGrpSpPr>
        <p:grpSpPr>
          <a:xfrm rot="10800000">
            <a:off x="8330297" y="-1456518"/>
            <a:ext cx="770083" cy="2897298"/>
            <a:chOff x="4164677" y="2702970"/>
            <a:chExt cx="428753" cy="1613105"/>
          </a:xfrm>
        </p:grpSpPr>
        <p:sp>
          <p:nvSpPr>
            <p:cNvPr id="468" name="Google Shape;468;p1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80" name="Google Shape;480;p18"/>
          <p:cNvGrpSpPr/>
          <p:nvPr/>
        </p:nvGrpSpPr>
        <p:grpSpPr>
          <a:xfrm rot="10800000">
            <a:off x="317950" y="-527017"/>
            <a:ext cx="241877" cy="2929563"/>
            <a:chOff x="9" y="2835115"/>
            <a:chExt cx="134668" cy="1631069"/>
          </a:xfrm>
        </p:grpSpPr>
        <p:sp>
          <p:nvSpPr>
            <p:cNvPr id="481" name="Google Shape;481;p18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8527696" y="3005818"/>
            <a:ext cx="488205" cy="2381276"/>
            <a:chOff x="4826006" y="2979701"/>
            <a:chExt cx="271814" cy="1325804"/>
          </a:xfrm>
        </p:grpSpPr>
        <p:sp>
          <p:nvSpPr>
            <p:cNvPr id="486" name="Google Shape;486;p1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93" name="Google Shape;493;p19"/>
          <p:cNvGrpSpPr/>
          <p:nvPr/>
        </p:nvGrpSpPr>
        <p:grpSpPr>
          <a:xfrm rot="-5400000">
            <a:off x="8098820" y="3462516"/>
            <a:ext cx="663913" cy="2549637"/>
            <a:chOff x="2474121" y="2891575"/>
            <a:chExt cx="369642" cy="1419541"/>
          </a:xfrm>
        </p:grpSpPr>
        <p:sp>
          <p:nvSpPr>
            <p:cNvPr id="494" name="Google Shape;494;p1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5400000">
            <a:off x="376413" y="-826268"/>
            <a:ext cx="497035" cy="2511746"/>
            <a:chOff x="1015564" y="2912672"/>
            <a:chExt cx="276730" cy="1398445"/>
          </a:xfrm>
        </p:grpSpPr>
        <p:sp>
          <p:nvSpPr>
            <p:cNvPr id="501" name="Google Shape;501;p19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09" name="Google Shape;509;p20"/>
          <p:cNvGrpSpPr/>
          <p:nvPr/>
        </p:nvGrpSpPr>
        <p:grpSpPr>
          <a:xfrm rot="5400000">
            <a:off x="55223" y="3793056"/>
            <a:ext cx="621804" cy="1950713"/>
            <a:chOff x="5492946" y="3186271"/>
            <a:chExt cx="356764" cy="1119234"/>
          </a:xfrm>
        </p:grpSpPr>
        <p:sp>
          <p:nvSpPr>
            <p:cNvPr id="510" name="Google Shape;510;p20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0"/>
          <p:cNvGrpSpPr/>
          <p:nvPr/>
        </p:nvGrpSpPr>
        <p:grpSpPr>
          <a:xfrm rot="-5400000">
            <a:off x="8288048" y="-1349048"/>
            <a:ext cx="647796" cy="2864390"/>
            <a:chOff x="4128096" y="2702970"/>
            <a:chExt cx="364812" cy="1613105"/>
          </a:xfrm>
        </p:grpSpPr>
        <p:sp>
          <p:nvSpPr>
            <p:cNvPr id="517" name="Google Shape;517;p2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 rot="10800000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5" name="Google Shape;525;p21"/>
          <p:cNvSpPr txBox="1"/>
          <p:nvPr>
            <p:ph idx="1" type="body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rect b="b" l="l" r="r" t="t"/>
                <a:pathLst>
                  <a:path extrusionOk="0" h="2783" w="35116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rect b="b" l="l" r="r" t="t"/>
                <a:pathLst>
                  <a:path extrusionOk="0" h="3752" w="34645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rect b="b" l="l" r="r" t="t"/>
                <a:pathLst>
                  <a:path extrusionOk="0" h="4094" w="3630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rect b="b" l="l" r="r" t="t"/>
                <a:pathLst>
                  <a:path extrusionOk="0" h="4465" w="32506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rect b="b" l="l" r="r" t="t"/>
                <a:pathLst>
                  <a:path extrusionOk="0" h="3153" w="10099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rect b="b" l="l" r="r" t="t"/>
                <a:pathLst>
                  <a:path extrusionOk="0" h="4052" w="10983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rect b="b" l="l" r="r" t="t"/>
                <a:pathLst>
                  <a:path extrusionOk="0" h="2967" w="37255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rect b="b" l="l" r="r" t="t"/>
                <a:pathLst>
                  <a:path extrusionOk="0" h="3452" w="39509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rect b="b" l="l" r="r" t="t"/>
                <a:pathLst>
                  <a:path extrusionOk="0" h="4636" w="30594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rect b="b" l="l" r="r" t="t"/>
                <a:pathLst>
                  <a:path extrusionOk="0" h="2140" w="5293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rect b="b" l="l" r="r" t="t"/>
                <a:pathLst>
                  <a:path extrusionOk="0" h="1242" w="4522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7" name="Google Shape;567;p22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68" name="Google Shape;56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2" name="Google Shape;572;p23"/>
          <p:cNvSpPr txBox="1"/>
          <p:nvPr>
            <p:ph idx="1" type="subTitle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3" name="Google Shape;573;p23"/>
          <p:cNvSpPr txBox="1"/>
          <p:nvPr>
            <p:ph idx="2" type="subTitle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4" name="Google Shape;574;p23"/>
          <p:cNvSpPr txBox="1"/>
          <p:nvPr>
            <p:ph idx="3" type="subTitle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5" name="Google Shape;575;p23"/>
          <p:cNvSpPr txBox="1"/>
          <p:nvPr>
            <p:ph idx="4" type="subTitle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4"/>
          <p:cNvSpPr txBox="1"/>
          <p:nvPr>
            <p:ph idx="1" type="subTitle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24"/>
          <p:cNvSpPr txBox="1"/>
          <p:nvPr>
            <p:ph idx="2" type="subTitle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4"/>
          <p:cNvSpPr txBox="1"/>
          <p:nvPr>
            <p:ph idx="3" type="subTitle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6" name="Google Shape;596;p24"/>
          <p:cNvSpPr txBox="1"/>
          <p:nvPr>
            <p:ph idx="4" type="subTitle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7" name="Google Shape;597;p24"/>
          <p:cNvSpPr txBox="1"/>
          <p:nvPr>
            <p:ph idx="5" type="subTitle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8" name="Google Shape;598;p24"/>
          <p:cNvSpPr txBox="1"/>
          <p:nvPr>
            <p:ph idx="6" type="subTitle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5"/>
          <p:cNvSpPr txBox="1"/>
          <p:nvPr>
            <p:ph idx="1" type="subTitle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5"/>
          <p:cNvSpPr txBox="1"/>
          <p:nvPr>
            <p:ph idx="2" type="subTitle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5"/>
          <p:cNvSpPr txBox="1"/>
          <p:nvPr>
            <p:ph idx="3" type="subTitle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9" name="Google Shape;619;p25"/>
          <p:cNvSpPr txBox="1"/>
          <p:nvPr>
            <p:ph idx="4" type="subTitle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0" name="Google Shape;620;p25"/>
          <p:cNvSpPr txBox="1"/>
          <p:nvPr>
            <p:ph idx="5" type="subTitle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1" name="Google Shape;621;p25"/>
          <p:cNvSpPr txBox="1"/>
          <p:nvPr>
            <p:ph idx="6" type="subTitle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5" name="Google Shape;625;p26"/>
          <p:cNvSpPr txBox="1"/>
          <p:nvPr>
            <p:ph idx="1" type="subTitle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6"/>
          <p:cNvSpPr txBox="1"/>
          <p:nvPr>
            <p:ph idx="2" type="subTitle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6"/>
          <p:cNvSpPr txBox="1"/>
          <p:nvPr>
            <p:ph idx="3" type="subTitle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6"/>
          <p:cNvSpPr txBox="1"/>
          <p:nvPr>
            <p:ph idx="4" type="subTitle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6"/>
          <p:cNvSpPr txBox="1"/>
          <p:nvPr>
            <p:ph idx="5" type="subTitle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6" type="subTitle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1" name="Google Shape;631;p26"/>
          <p:cNvSpPr txBox="1"/>
          <p:nvPr>
            <p:ph idx="7" type="subTitle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2" name="Google Shape;632;p26"/>
          <p:cNvSpPr txBox="1"/>
          <p:nvPr>
            <p:ph idx="8" type="subTitle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50756" y="-1649516"/>
            <a:ext cx="740390" cy="2806450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8430766" y="2624662"/>
            <a:ext cx="536528" cy="2528697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0" name="Google Shape;650;p27"/>
          <p:cNvSpPr txBox="1"/>
          <p:nvPr>
            <p:ph idx="1" type="subTitle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7"/>
          <p:cNvSpPr txBox="1"/>
          <p:nvPr>
            <p:ph idx="2" type="subTitle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7"/>
          <p:cNvSpPr txBox="1"/>
          <p:nvPr>
            <p:ph idx="3" type="subTitle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7"/>
          <p:cNvSpPr txBox="1"/>
          <p:nvPr>
            <p:ph idx="4" type="subTitle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7"/>
          <p:cNvSpPr txBox="1"/>
          <p:nvPr>
            <p:ph idx="5" type="subTitle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27"/>
          <p:cNvSpPr txBox="1"/>
          <p:nvPr>
            <p:ph idx="6" type="subTitle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27"/>
          <p:cNvSpPr txBox="1"/>
          <p:nvPr>
            <p:ph idx="7" type="subTitle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7" name="Google Shape;657;p27"/>
          <p:cNvSpPr txBox="1"/>
          <p:nvPr>
            <p:ph idx="8" type="subTitle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8" name="Google Shape;658;p27"/>
          <p:cNvSpPr txBox="1"/>
          <p:nvPr>
            <p:ph idx="9" type="subTitle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9" name="Google Shape;659;p27"/>
          <p:cNvSpPr txBox="1"/>
          <p:nvPr>
            <p:ph idx="13" type="subTitle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0" name="Google Shape;660;p27"/>
          <p:cNvSpPr txBox="1"/>
          <p:nvPr>
            <p:ph idx="14" type="subTitle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1" name="Google Shape;661;p27"/>
          <p:cNvSpPr txBox="1"/>
          <p:nvPr>
            <p:ph idx="15" type="subTitle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 txBox="1"/>
          <p:nvPr>
            <p:ph hasCustomPrompt="1" type="title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/>
          <p:nvPr>
            <p:ph idx="1" type="subTitle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6" name="Google Shape;666;p28"/>
          <p:cNvSpPr txBox="1"/>
          <p:nvPr>
            <p:ph hasCustomPrompt="1" idx="2" type="title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/>
          <p:nvPr>
            <p:ph idx="3" type="subTitle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8" name="Google Shape;668;p28"/>
          <p:cNvSpPr txBox="1"/>
          <p:nvPr>
            <p:ph hasCustomPrompt="1" idx="4" type="title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/>
          <p:nvPr>
            <p:ph idx="5" type="subTitle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670" name="Google Shape;670;p28"/>
          <p:cNvGrpSpPr/>
          <p:nvPr/>
        </p:nvGrpSpPr>
        <p:grpSpPr>
          <a:xfrm>
            <a:off x="-2" y="91396"/>
            <a:ext cx="2581576" cy="4960723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rect b="b" l="l" r="r" t="t"/>
                <a:pathLst>
                  <a:path extrusionOk="0" h="1299" w="19968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rect b="b" l="l" r="r" t="t"/>
                <a:pathLst>
                  <a:path extrusionOk="0" h="2198" w="17887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rect b="b" l="l" r="r" t="t"/>
                <a:pathLst>
                  <a:path extrusionOk="0" h="3025" w="17473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rect b="b" l="l" r="r" t="t"/>
                <a:pathLst>
                  <a:path extrusionOk="0" h="3510" w="33576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rect b="b" l="l" r="r" t="t"/>
                <a:pathLst>
                  <a:path extrusionOk="0" h="3680" w="28826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rect b="b" l="l" r="r" t="t"/>
                <a:pathLst>
                  <a:path extrusionOk="0" h="3738" w="31151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rect b="b" l="l" r="r" t="t"/>
                <a:pathLst>
                  <a:path extrusionOk="0" h="5178" w="29725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rect b="b" l="l" r="r" t="t"/>
                <a:pathLst>
                  <a:path extrusionOk="0" h="5107" w="27942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rect b="b" l="l" r="r" t="t"/>
                <a:pathLst>
                  <a:path extrusionOk="0" h="2782" w="26744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rect b="b" l="l" r="r" t="t"/>
                <a:pathLst>
                  <a:path extrusionOk="0" h="3268" w="23777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rect b="b" l="l" r="r" t="t"/>
                <a:pathLst>
                  <a:path extrusionOk="0" h="1542" w="11469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rect b="b" l="l" r="r" t="t"/>
                <a:pathLst>
                  <a:path extrusionOk="0" h="2383" w="12424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rect b="b" l="l" r="r" t="t"/>
                <a:pathLst>
                  <a:path extrusionOk="0" h="3211" w="13437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rect b="b" l="l" r="r" t="t"/>
                <a:pathLst>
                  <a:path extrusionOk="0" h="2968" w="30253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rect b="b" l="l" r="r" t="t"/>
                <a:pathLst>
                  <a:path extrusionOk="0" h="3752" w="28826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rect b="b" l="l" r="r" t="t"/>
                <a:pathLst>
                  <a:path extrusionOk="0" h="2312" w="35787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rect b="b" l="l" r="r" t="t"/>
                <a:pathLst>
                  <a:path extrusionOk="0" h="4865" w="37627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rect b="b" l="l" r="r" t="t"/>
                <a:pathLst>
                  <a:path extrusionOk="0" h="3381" w="10285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rect b="b" l="l" r="r" t="t"/>
                <a:pathLst>
                  <a:path extrusionOk="0" h="2012" w="34417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rect b="b" l="l" r="r" t="t"/>
                <a:pathLst>
                  <a:path extrusionOk="0" h="2255" w="31679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rect b="b" l="l" r="r" t="t"/>
                <a:pathLst>
                  <a:path extrusionOk="0" h="4879" w="31151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rect b="b" l="l" r="r" t="t"/>
                <a:pathLst>
                  <a:path extrusionOk="0" h="4807" w="32863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flipH="1" rot="5400000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29"/>
          <p:cNvGrpSpPr/>
          <p:nvPr/>
        </p:nvGrpSpPr>
        <p:grpSpPr>
          <a:xfrm rot="10800000">
            <a:off x="431569" y="4"/>
            <a:ext cx="563316" cy="2318030"/>
            <a:chOff x="426802" y="2674436"/>
            <a:chExt cx="397738" cy="1636680"/>
          </a:xfrm>
        </p:grpSpPr>
        <p:sp>
          <p:nvSpPr>
            <p:cNvPr id="752" name="Google Shape;752;p29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29"/>
          <p:cNvGrpSpPr/>
          <p:nvPr/>
        </p:nvGrpSpPr>
        <p:grpSpPr>
          <a:xfrm>
            <a:off x="8324491" y="2624662"/>
            <a:ext cx="536528" cy="2528697"/>
            <a:chOff x="8143116" y="2624662"/>
            <a:chExt cx="536528" cy="2528697"/>
          </a:xfrm>
        </p:grpSpPr>
        <p:sp>
          <p:nvSpPr>
            <p:cNvPr id="760" name="Google Shape;760;p29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29"/>
          <p:cNvSpPr txBox="1"/>
          <p:nvPr>
            <p:ph hasCustomPrompt="1" type="title"/>
          </p:nvPr>
        </p:nvSpPr>
        <p:spPr>
          <a:xfrm>
            <a:off x="1325650" y="2571750"/>
            <a:ext cx="1398900" cy="43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9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6" name="Google Shape;766;p29"/>
          <p:cNvSpPr txBox="1"/>
          <p:nvPr>
            <p:ph idx="2" type="subTitle"/>
          </p:nvPr>
        </p:nvSpPr>
        <p:spPr>
          <a:xfrm>
            <a:off x="938500" y="32086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7" name="Google Shape;767;p29"/>
          <p:cNvSpPr txBox="1"/>
          <p:nvPr>
            <p:ph hasCustomPrompt="1" idx="3" type="title"/>
          </p:nvPr>
        </p:nvSpPr>
        <p:spPr>
          <a:xfrm>
            <a:off x="3873100" y="2571750"/>
            <a:ext cx="1397700" cy="43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8" name="Google Shape;768;p29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9" name="Google Shape;769;p29"/>
          <p:cNvSpPr txBox="1"/>
          <p:nvPr>
            <p:ph idx="5" type="subTitle"/>
          </p:nvPr>
        </p:nvSpPr>
        <p:spPr>
          <a:xfrm>
            <a:off x="3485400" y="32086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0" name="Google Shape;770;p29"/>
          <p:cNvSpPr txBox="1"/>
          <p:nvPr>
            <p:ph hasCustomPrompt="1" idx="6" type="title"/>
          </p:nvPr>
        </p:nvSpPr>
        <p:spPr>
          <a:xfrm>
            <a:off x="6417675" y="2571750"/>
            <a:ext cx="1397700" cy="43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1" name="Google Shape;771;p29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2" name="Google Shape;772;p29"/>
          <p:cNvSpPr txBox="1"/>
          <p:nvPr>
            <p:ph idx="8" type="subTitle"/>
          </p:nvPr>
        </p:nvSpPr>
        <p:spPr>
          <a:xfrm>
            <a:off x="6032300" y="32086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3" name="Google Shape;773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0"/>
          <p:cNvSpPr txBox="1"/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7" name="Google Shape;777;p30"/>
          <p:cNvSpPr txBox="1"/>
          <p:nvPr>
            <p:ph idx="1" type="subTitle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9" name="Google Shape;779;p30"/>
          <p:cNvPicPr preferRelativeResize="0"/>
          <p:nvPr/>
        </p:nvPicPr>
        <p:blipFill rotWithShape="1">
          <a:blip r:embed="rId5">
            <a:alphaModFix/>
          </a:blip>
          <a:srcRect b="3660" l="2950" r="0" t="0"/>
          <a:stretch/>
        </p:blipFill>
        <p:spPr>
          <a:xfrm flipH="1" rot="-5400000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0"/>
          <p:cNvPicPr preferRelativeResize="0"/>
          <p:nvPr/>
        </p:nvPicPr>
        <p:blipFill rotWithShape="1">
          <a:blip r:embed="rId6">
            <a:alphaModFix/>
          </a:blip>
          <a:srcRect b="5731" l="2922" r="0" t="0"/>
          <a:stretch/>
        </p:blipFill>
        <p:spPr>
          <a:xfrm flipH="1" rot="5400000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6" name="Google Shape;126;p4"/>
          <p:cNvGrpSpPr/>
          <p:nvPr/>
        </p:nvGrpSpPr>
        <p:grpSpPr>
          <a:xfrm>
            <a:off x="7721817" y="2810680"/>
            <a:ext cx="752265" cy="2430964"/>
            <a:chOff x="2474121" y="2891575"/>
            <a:chExt cx="439279" cy="1419541"/>
          </a:xfrm>
        </p:grpSpPr>
        <p:sp>
          <p:nvSpPr>
            <p:cNvPr id="127" name="Google Shape;127;p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8342852" y="2483467"/>
            <a:ext cx="796884" cy="2956853"/>
            <a:chOff x="4128096" y="2589445"/>
            <a:chExt cx="465334" cy="1726630"/>
          </a:xfrm>
        </p:grpSpPr>
        <p:sp>
          <p:nvSpPr>
            <p:cNvPr id="136" name="Google Shape;136;p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0800000">
            <a:off x="8077615" y="-1139778"/>
            <a:ext cx="1062117" cy="2547605"/>
            <a:chOff x="3117442" y="2754471"/>
            <a:chExt cx="648978" cy="1556645"/>
          </a:xfrm>
        </p:grpSpPr>
        <p:sp>
          <p:nvSpPr>
            <p:cNvPr id="148" name="Google Shape;148;p4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rect b="b" l="l" r="r" t="t"/>
                <a:pathLst>
                  <a:path extrusionOk="0" h="3024" w="31607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rect b="b" l="l" r="r" t="t"/>
                <a:pathLst>
                  <a:path extrusionOk="0" h="3324" w="28284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rect b="b" l="l" r="r" t="t"/>
                <a:pathLst>
                  <a:path extrusionOk="0" h="3495" w="32976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rect b="b" l="l" r="r" t="t"/>
                <a:pathLst>
                  <a:path extrusionOk="0" h="3923" w="25246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rect b="b" l="l" r="r" t="t"/>
                <a:pathLst>
                  <a:path extrusionOk="0" h="3738" w="29525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rect b="b" l="l" r="r" t="t"/>
                <a:pathLst>
                  <a:path extrusionOk="0" h="3980" w="21923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rect b="b" l="l" r="r" t="t"/>
                <a:pathLst>
                  <a:path extrusionOk="0" h="3923" w="24362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5"/>
          <p:cNvSpPr txBox="1"/>
          <p:nvPr>
            <p:ph idx="1" type="subTitle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5"/>
          <p:cNvSpPr txBox="1"/>
          <p:nvPr>
            <p:ph idx="2" type="subTitle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5"/>
          <p:cNvSpPr txBox="1"/>
          <p:nvPr>
            <p:ph idx="3" type="subTitle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5"/>
          <p:cNvSpPr txBox="1"/>
          <p:nvPr>
            <p:ph idx="4" type="subTitle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flipH="1" rot="-5400000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 txBox="1"/>
          <p:nvPr>
            <p:ph idx="1" type="subTitle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8082" y="2307261"/>
            <a:ext cx="599248" cy="2836249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8303764" y="-1"/>
            <a:ext cx="717099" cy="2510019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9"/>
          <p:cNvSpPr txBox="1"/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1" type="subTitle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36" name="Google Shape;236;p9"/>
          <p:cNvSpPr/>
          <p:nvPr>
            <p:ph idx="2" type="pic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uggingface.co/arpanghoshal/EmoRoBERT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3"/>
          <p:cNvSpPr txBox="1"/>
          <p:nvPr>
            <p:ph type="ctrTitle"/>
          </p:nvPr>
        </p:nvSpPr>
        <p:spPr>
          <a:xfrm>
            <a:off x="713225" y="1712550"/>
            <a:ext cx="52437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SENTINELS </a:t>
            </a:r>
            <a:endParaRPr/>
          </a:p>
        </p:txBody>
      </p:sp>
      <p:sp>
        <p:nvSpPr>
          <p:cNvPr id="826" name="Google Shape;826;p33"/>
          <p:cNvSpPr txBox="1"/>
          <p:nvPr>
            <p:ph idx="1" type="subTitle"/>
          </p:nvPr>
        </p:nvSpPr>
        <p:spPr>
          <a:xfrm>
            <a:off x="713225" y="3066750"/>
            <a:ext cx="52437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Présenté par Sandy, Mohammed &amp; Jonathan </a:t>
            </a:r>
            <a:endParaRPr/>
          </a:p>
        </p:txBody>
      </p:sp>
      <p:pic>
        <p:nvPicPr>
          <p:cNvPr id="827" name="Google Shape;8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688" y="378425"/>
            <a:ext cx="4526625" cy="15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2"/>
          <p:cNvSpPr txBox="1"/>
          <p:nvPr>
            <p:ph type="title"/>
          </p:nvPr>
        </p:nvSpPr>
        <p:spPr>
          <a:xfrm>
            <a:off x="713225" y="2150850"/>
            <a:ext cx="41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</a:t>
            </a:r>
            <a:endParaRPr/>
          </a:p>
        </p:txBody>
      </p:sp>
      <p:sp>
        <p:nvSpPr>
          <p:cNvPr id="916" name="Google Shape;916;p42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3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Modèle de détection de langue et d'analyse de sentiments</a:t>
            </a:r>
            <a:endParaRPr sz="4800"/>
          </a:p>
        </p:txBody>
      </p:sp>
      <p:grpSp>
        <p:nvGrpSpPr>
          <p:cNvPr id="922" name="Google Shape;922;p43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923" name="Google Shape;923;p43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924" name="Google Shape;924;p43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8" name="Google Shape;928;p43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929" name="Google Shape;929;p43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4" name="Google Shape;934;p43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935" name="Google Shape;935;p43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43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947" name="Google Shape;947;p43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948" name="Google Shape;948;p43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43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957" name="Google Shape;957;p43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6" name="Google Shape;966;p43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967" name="Google Shape;967;p43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968" name="Google Shape;968;p43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8" name="Google Shape;978;p43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979" name="Google Shape;979;p43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rect b="b" l="l" r="r" t="t"/>
                <a:pathLst>
                  <a:path extrusionOk="0" h="3795" w="10341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rect b="b" l="l" r="r" t="t"/>
                <a:pathLst>
                  <a:path extrusionOk="0" h="4694" w="11468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rect b="b" l="l" r="r" t="t"/>
                <a:pathLst>
                  <a:path extrusionOk="0" h="5179" w="29111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rect b="b" l="l" r="r" t="t"/>
                <a:pathLst>
                  <a:path extrusionOk="0" h="5179" w="31607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rect b="b" l="l" r="r" t="t"/>
                <a:pathLst>
                  <a:path extrusionOk="0" h="4993" w="26316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rect b="b" l="l" r="r" t="t"/>
                <a:pathLst>
                  <a:path extrusionOk="0" h="4694" w="28812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de détection de langue et d'analyse de sentiments</a:t>
            </a:r>
            <a:endParaRPr/>
          </a:p>
        </p:txBody>
      </p:sp>
      <p:sp>
        <p:nvSpPr>
          <p:cNvPr id="990" name="Google Shape;990;p44"/>
          <p:cNvSpPr txBox="1"/>
          <p:nvPr>
            <p:ph idx="1" type="subTitle"/>
          </p:nvPr>
        </p:nvSpPr>
        <p:spPr>
          <a:xfrm>
            <a:off x="5040048" y="2136149"/>
            <a:ext cx="3384000" cy="13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</a:t>
            </a:r>
            <a:r>
              <a:rPr lang="en"/>
              <a:t>module Python </a:t>
            </a:r>
            <a:r>
              <a:rPr lang="en"/>
              <a:t>détecte la langue, nous avons donc choisi.</a:t>
            </a:r>
            <a:endParaRPr/>
          </a:p>
        </p:txBody>
      </p:sp>
      <p:sp>
        <p:nvSpPr>
          <p:cNvPr id="991" name="Google Shape;991;p44"/>
          <p:cNvSpPr txBox="1"/>
          <p:nvPr>
            <p:ph idx="2" type="subTitle"/>
          </p:nvPr>
        </p:nvSpPr>
        <p:spPr>
          <a:xfrm>
            <a:off x="719950" y="2136150"/>
            <a:ext cx="33840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est un modèle de langage profond développé par Google. Il peut être fine-</a:t>
            </a:r>
            <a:r>
              <a:rPr lang="en"/>
              <a:t>tuné</a:t>
            </a:r>
            <a:r>
              <a:rPr lang="en"/>
              <a:t> pour l'analyse de sentiment. Implémentations disponibles en Python : Hugging Face Transformers, TensorFlow, PyTorch.</a:t>
            </a:r>
            <a:endParaRPr/>
          </a:p>
        </p:txBody>
      </p:sp>
      <p:sp>
        <p:nvSpPr>
          <p:cNvPr id="992" name="Google Shape;992;p44"/>
          <p:cNvSpPr txBox="1"/>
          <p:nvPr>
            <p:ph idx="3" type="subTitle"/>
          </p:nvPr>
        </p:nvSpPr>
        <p:spPr>
          <a:xfrm>
            <a:off x="5040050" y="1627350"/>
            <a:ext cx="33840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langdetect</a:t>
            </a:r>
            <a:endParaRPr/>
          </a:p>
        </p:txBody>
      </p:sp>
      <p:sp>
        <p:nvSpPr>
          <p:cNvPr id="993" name="Google Shape;993;p44"/>
          <p:cNvSpPr txBox="1"/>
          <p:nvPr>
            <p:ph idx="4" type="subTitle"/>
          </p:nvPr>
        </p:nvSpPr>
        <p:spPr>
          <a:xfrm>
            <a:off x="719950" y="1627350"/>
            <a:ext cx="33840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emoRoBERTa</a:t>
            </a:r>
            <a:endParaRPr/>
          </a:p>
        </p:txBody>
      </p:sp>
      <p:sp>
        <p:nvSpPr>
          <p:cNvPr id="994" name="Google Shape;994;p44"/>
          <p:cNvSpPr/>
          <p:nvPr/>
        </p:nvSpPr>
        <p:spPr>
          <a:xfrm>
            <a:off x="4590850" y="2860750"/>
            <a:ext cx="2278800" cy="511800"/>
          </a:xfrm>
          <a:prstGeom prst="rect">
            <a:avLst/>
          </a:prstGeom>
          <a:solidFill>
            <a:srgbClr val="516F86"/>
          </a:solidFill>
          <a:ln cap="flat" cmpd="sng" w="9525">
            <a:solidFill>
              <a:srgbClr val="C6DC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Détection de la langue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langdetect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44"/>
          <p:cNvSpPr/>
          <p:nvPr/>
        </p:nvSpPr>
        <p:spPr>
          <a:xfrm>
            <a:off x="4590850" y="3600441"/>
            <a:ext cx="2278800" cy="511800"/>
          </a:xfrm>
          <a:prstGeom prst="rect">
            <a:avLst/>
          </a:prstGeom>
          <a:solidFill>
            <a:srgbClr val="516F86"/>
          </a:solidFill>
          <a:ln cap="flat" cmpd="sng" w="9525">
            <a:solidFill>
              <a:srgbClr val="C6DC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Traduction en anglais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deep_translator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6" name="Google Shape;996;p44"/>
          <p:cNvSpPr/>
          <p:nvPr/>
        </p:nvSpPr>
        <p:spPr>
          <a:xfrm>
            <a:off x="4590850" y="4308436"/>
            <a:ext cx="2278800" cy="511800"/>
          </a:xfrm>
          <a:prstGeom prst="rect">
            <a:avLst/>
          </a:prstGeom>
          <a:solidFill>
            <a:srgbClr val="516F86"/>
          </a:solidFill>
          <a:ln cap="flat" cmpd="sng" w="9525">
            <a:solidFill>
              <a:srgbClr val="C6DC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d’émotions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EmoRoBERTa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97" name="Google Shape;997;p44"/>
          <p:cNvCxnSpPr>
            <a:stCxn id="994" idx="2"/>
            <a:endCxn id="995" idx="0"/>
          </p:cNvCxnSpPr>
          <p:nvPr/>
        </p:nvCxnSpPr>
        <p:spPr>
          <a:xfrm>
            <a:off x="5730250" y="3372550"/>
            <a:ext cx="0" cy="228000"/>
          </a:xfrm>
          <a:prstGeom prst="straightConnector1">
            <a:avLst/>
          </a:prstGeom>
          <a:noFill/>
          <a:ln cap="flat" cmpd="sng" w="9525">
            <a:solidFill>
              <a:srgbClr val="2B343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8" name="Google Shape;998;p44"/>
          <p:cNvCxnSpPr/>
          <p:nvPr/>
        </p:nvCxnSpPr>
        <p:spPr>
          <a:xfrm>
            <a:off x="5730250" y="4077420"/>
            <a:ext cx="0" cy="228000"/>
          </a:xfrm>
          <a:prstGeom prst="straightConnector1">
            <a:avLst/>
          </a:prstGeom>
          <a:noFill/>
          <a:ln cap="flat" cmpd="sng" w="9525">
            <a:solidFill>
              <a:srgbClr val="2B343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5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Modèle </a:t>
            </a:r>
            <a:r>
              <a:rPr lang="en" sz="4800"/>
              <a:t>de prévision de réussite</a:t>
            </a:r>
            <a:endParaRPr sz="4800"/>
          </a:p>
        </p:txBody>
      </p:sp>
      <p:grpSp>
        <p:nvGrpSpPr>
          <p:cNvPr id="1004" name="Google Shape;1004;p45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05" name="Google Shape;1005;p45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06" name="Google Shape;1006;p45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5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5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5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0" name="Google Shape;1010;p45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1" name="Google Shape;1011;p45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5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5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5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5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6" name="Google Shape;1016;p45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17" name="Google Shape;1017;p45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45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29" name="Google Shape;1029;p45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0" name="Google Shape;1030;p45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5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5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5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5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8" name="Google Shape;1038;p45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39" name="Google Shape;1039;p4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8" name="Google Shape;1048;p45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49" name="Google Shape;1049;p45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0" name="Google Shape;1050;p45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5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5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5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5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5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5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0" name="Google Shape;1060;p45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1" name="Google Shape;1061;p45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rect b="b" l="l" r="r" t="t"/>
                <a:pathLst>
                  <a:path extrusionOk="0" h="3795" w="10341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5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rect b="b" l="l" r="r" t="t"/>
                <a:pathLst>
                  <a:path extrusionOk="0" h="4694" w="11468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5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rect b="b" l="l" r="r" t="t"/>
                <a:pathLst>
                  <a:path extrusionOk="0" h="5179" w="29111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5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rect b="b" l="l" r="r" t="t"/>
                <a:pathLst>
                  <a:path extrusionOk="0" h="5179" w="31607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5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rect b="b" l="l" r="r" t="t"/>
                <a:pathLst>
                  <a:path extrusionOk="0" h="4993" w="26316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5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rect b="b" l="l" r="r" t="t"/>
                <a:pathLst>
                  <a:path extrusionOk="0" h="4694" w="28812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</a:t>
            </a:r>
            <a:r>
              <a:rPr lang="en"/>
              <a:t>de prévision de réussite</a:t>
            </a:r>
            <a:endParaRPr/>
          </a:p>
        </p:txBody>
      </p:sp>
      <p:sp>
        <p:nvSpPr>
          <p:cNvPr id="1072" name="Google Shape;1072;p46"/>
          <p:cNvSpPr txBox="1"/>
          <p:nvPr>
            <p:ph idx="4" type="subTitle"/>
          </p:nvPr>
        </p:nvSpPr>
        <p:spPr>
          <a:xfrm>
            <a:off x="613838" y="1074900"/>
            <a:ext cx="77040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Molèle personnelle RandomForestRegressor :</a:t>
            </a:r>
            <a:endParaRPr/>
          </a:p>
        </p:txBody>
      </p:sp>
      <p:pic>
        <p:nvPicPr>
          <p:cNvPr id="1073" name="Google Shape;10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13" y="1541700"/>
            <a:ext cx="75628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288" y="2399025"/>
            <a:ext cx="49911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800" y="3827550"/>
            <a:ext cx="669607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6" name="Google Shape;1076;p46"/>
          <p:cNvCxnSpPr>
            <a:stCxn id="1073" idx="2"/>
            <a:endCxn id="1074" idx="0"/>
          </p:cNvCxnSpPr>
          <p:nvPr/>
        </p:nvCxnSpPr>
        <p:spPr>
          <a:xfrm>
            <a:off x="4465838" y="21227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46"/>
          <p:cNvCxnSpPr/>
          <p:nvPr/>
        </p:nvCxnSpPr>
        <p:spPr>
          <a:xfrm>
            <a:off x="4465838" y="34944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de prévision de réussite</a:t>
            </a:r>
            <a:endParaRPr/>
          </a:p>
        </p:txBody>
      </p:sp>
      <p:pic>
        <p:nvPicPr>
          <p:cNvPr id="1083" name="Google Shape;10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347" y="2669550"/>
            <a:ext cx="4843314" cy="22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775" y="1017725"/>
            <a:ext cx="5458452" cy="16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8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Modèle </a:t>
            </a:r>
            <a:r>
              <a:rPr lang="en" sz="4800"/>
              <a:t>de recherche de topics et FAQ</a:t>
            </a:r>
            <a:endParaRPr sz="4800"/>
          </a:p>
        </p:txBody>
      </p:sp>
      <p:grpSp>
        <p:nvGrpSpPr>
          <p:cNvPr id="1090" name="Google Shape;1090;p48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91" name="Google Shape;1091;p48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92" name="Google Shape;1092;p4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6" name="Google Shape;1096;p48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97" name="Google Shape;1097;p4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2" name="Google Shape;1102;p48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103" name="Google Shape;1103;p48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115" name="Google Shape;1115;p48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116" name="Google Shape;1116;p4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4" name="Google Shape;1124;p48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125" name="Google Shape;1125;p48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8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8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8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48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8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48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8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48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135" name="Google Shape;1135;p48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136" name="Google Shape;1136;p4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6" name="Google Shape;1146;p48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147" name="Google Shape;1147;p48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rect b="b" l="l" r="r" t="t"/>
                <a:pathLst>
                  <a:path extrusionOk="0" h="3795" w="10341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8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rect b="b" l="l" r="r" t="t"/>
                <a:pathLst>
                  <a:path extrusionOk="0" h="4694" w="11468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8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rect b="b" l="l" r="r" t="t"/>
                <a:pathLst>
                  <a:path extrusionOk="0" h="5179" w="29111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8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rect b="b" l="l" r="r" t="t"/>
                <a:pathLst>
                  <a:path extrusionOk="0" h="5179" w="31607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8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rect b="b" l="l" r="r" t="t"/>
                <a:pathLst>
                  <a:path extrusionOk="0" h="4993" w="26316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8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rect b="b" l="l" r="r" t="t"/>
                <a:pathLst>
                  <a:path extrusionOk="0" h="4694" w="28812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</a:t>
            </a:r>
            <a:r>
              <a:rPr lang="en"/>
              <a:t>de recherche de topics et FAQ</a:t>
            </a:r>
            <a:endParaRPr/>
          </a:p>
        </p:txBody>
      </p:sp>
      <p:sp>
        <p:nvSpPr>
          <p:cNvPr id="1158" name="Google Shape;1158;p49"/>
          <p:cNvSpPr txBox="1"/>
          <p:nvPr>
            <p:ph idx="3" type="subTitle"/>
          </p:nvPr>
        </p:nvSpPr>
        <p:spPr>
          <a:xfrm>
            <a:off x="620750" y="933225"/>
            <a:ext cx="77040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personnelle</a:t>
            </a:r>
            <a:endParaRPr/>
          </a:p>
        </p:txBody>
      </p:sp>
      <p:sp>
        <p:nvSpPr>
          <p:cNvPr id="1159" name="Google Shape;1159;p49"/>
          <p:cNvSpPr txBox="1"/>
          <p:nvPr>
            <p:ph idx="2" type="subTitle"/>
          </p:nvPr>
        </p:nvSpPr>
        <p:spPr>
          <a:xfrm>
            <a:off x="755375" y="1442025"/>
            <a:ext cx="77040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modèle est basé sur le modèle </a:t>
            </a:r>
            <a:r>
              <a:rPr b="1" lang="en"/>
              <a:t>CamemBERT</a:t>
            </a:r>
            <a:r>
              <a:rPr lang="en"/>
              <a:t>, nous faisons l'</a:t>
            </a:r>
            <a:r>
              <a:rPr b="1" lang="en"/>
              <a:t>embedding</a:t>
            </a:r>
            <a:r>
              <a:rPr lang="en"/>
              <a:t> du texte du message à analyser. Ensuite, nous effectuons une similarité cosinus sur les messages de la base de données. Pour plus d'efficacité et de rapidité, la </a:t>
            </a:r>
            <a:r>
              <a:rPr b="1" lang="en"/>
              <a:t>similarité cosinus</a:t>
            </a:r>
            <a:r>
              <a:rPr lang="en"/>
              <a:t> est calculée directement dans la base de données, pendant la requête. Les 7 messages les plus similaires sont affichés. Le topic est le cours et la session des messages.</a:t>
            </a:r>
            <a:endParaRPr/>
          </a:p>
        </p:txBody>
      </p:sp>
      <p:pic>
        <p:nvPicPr>
          <p:cNvPr id="1160" name="Google Shape;11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63" y="2867200"/>
            <a:ext cx="85629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0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Pytest &amp; Github Action</a:t>
            </a:r>
            <a:endParaRPr sz="4800"/>
          </a:p>
        </p:txBody>
      </p:sp>
      <p:grpSp>
        <p:nvGrpSpPr>
          <p:cNvPr id="1166" name="Google Shape;1166;p50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167" name="Google Shape;1167;p50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168" name="Google Shape;1168;p50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50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50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50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2" name="Google Shape;1172;p50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173" name="Google Shape;1173;p50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50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50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0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0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8" name="Google Shape;1178;p50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179" name="Google Shape;1179;p50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50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191" name="Google Shape;1191;p50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192" name="Google Shape;1192;p50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0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0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0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0" name="Google Shape;1200;p50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201" name="Google Shape;1201;p50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50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0" name="Google Shape;1210;p50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211" name="Google Shape;1211;p50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212" name="Google Shape;1212;p50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0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50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50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50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50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0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0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50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2" name="Google Shape;1222;p50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223" name="Google Shape;1223;p50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rect b="b" l="l" r="r" t="t"/>
                <a:pathLst>
                  <a:path extrusionOk="0" h="3795" w="10341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rect b="b" l="l" r="r" t="t"/>
                <a:pathLst>
                  <a:path extrusionOk="0" h="4694" w="11468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rect b="b" l="l" r="r" t="t"/>
                <a:pathLst>
                  <a:path extrusionOk="0" h="5179" w="29111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rect b="b" l="l" r="r" t="t"/>
                <a:pathLst>
                  <a:path extrusionOk="0" h="5179" w="31607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rect b="b" l="l" r="r" t="t"/>
                <a:pathLst>
                  <a:path extrusionOk="0" h="4993" w="26316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rect b="b" l="l" r="r" t="t"/>
                <a:pathLst>
                  <a:path extrusionOk="0" h="4694" w="28812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1"/>
          <p:cNvSpPr txBox="1"/>
          <p:nvPr>
            <p:ph type="title"/>
          </p:nvPr>
        </p:nvSpPr>
        <p:spPr>
          <a:xfrm>
            <a:off x="1523550" y="319525"/>
            <a:ext cx="6096900" cy="12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Pytest &amp; Github Action</a:t>
            </a:r>
            <a:endParaRPr sz="4800"/>
          </a:p>
        </p:txBody>
      </p:sp>
      <p:grpSp>
        <p:nvGrpSpPr>
          <p:cNvPr id="1234" name="Google Shape;1234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235" name="Google Shape;1235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236" name="Google Shape;1236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0" name="Google Shape;1240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241" name="Google Shape;1241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6" name="Google Shape;1246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247" name="Google Shape;1247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259" name="Google Shape;1259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260" name="Google Shape;1260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8" name="Google Shape;1268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269" name="Google Shape;1269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8" name="Google Shape;1278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279" name="Google Shape;1279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280" name="Google Shape;1280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0" name="Google Shape;1290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291" name="Google Shape;1291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rect b="b" l="l" r="r" t="t"/>
                <a:pathLst>
                  <a:path extrusionOk="0" h="3795" w="10341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rect b="b" l="l" r="r" t="t"/>
                <a:pathLst>
                  <a:path extrusionOk="0" h="4694" w="11468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rect b="b" l="l" r="r" t="t"/>
                <a:pathLst>
                  <a:path extrusionOk="0" h="5179" w="29111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rect b="b" l="l" r="r" t="t"/>
                <a:pathLst>
                  <a:path extrusionOk="0" h="5179" w="31607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rect b="b" l="l" r="r" t="t"/>
                <a:pathLst>
                  <a:path extrusionOk="0" h="4993" w="26316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rect b="b" l="l" r="r" t="t"/>
                <a:pathLst>
                  <a:path extrusionOk="0" h="4694" w="28812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297" name="Google Shape;12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727" y="1198550"/>
            <a:ext cx="3375125" cy="36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8" name="Google Shape;12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88" y="1428738"/>
            <a:ext cx="40481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51"/>
          <p:cNvSpPr/>
          <p:nvPr/>
        </p:nvSpPr>
        <p:spPr>
          <a:xfrm>
            <a:off x="4569650" y="2812625"/>
            <a:ext cx="517200" cy="37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919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300" name="Google Shape;1300;p51" title="Lucas Serme Psa 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550" y="1712562"/>
            <a:ext cx="2073300" cy="11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4"/>
          <p:cNvSpPr txBox="1"/>
          <p:nvPr>
            <p:ph type="title"/>
          </p:nvPr>
        </p:nvSpPr>
        <p:spPr>
          <a:xfrm>
            <a:off x="720000" y="455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projet</a:t>
            </a:r>
            <a:endParaRPr/>
          </a:p>
        </p:txBody>
      </p:sp>
      <p:sp>
        <p:nvSpPr>
          <p:cNvPr id="833" name="Google Shape;833;p34"/>
          <p:cNvSpPr txBox="1"/>
          <p:nvPr/>
        </p:nvSpPr>
        <p:spPr>
          <a:xfrm>
            <a:off x="5745500" y="1327053"/>
            <a:ext cx="27879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Nous sommes de la formation à distance Fun.mooc.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Notre but : identifier les apprenants qui vont finir le cours et monitorer la formation.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L’utilisation de ML pour faire :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- détection de langue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- analyse de sentiments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- prévision de réussite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- topic modeling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- FAQ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834" name="Google Shape;8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75" y="1326938"/>
            <a:ext cx="5228529" cy="316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2"/>
          <p:cNvSpPr txBox="1"/>
          <p:nvPr>
            <p:ph type="title"/>
          </p:nvPr>
        </p:nvSpPr>
        <p:spPr>
          <a:xfrm>
            <a:off x="713225" y="2150850"/>
            <a:ext cx="41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306" name="Google Shape;1306;p52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" name="Google Shape;131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63" y="958898"/>
            <a:ext cx="7323677" cy="3225699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>
              <a:schemeClr val="lt1"/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de votre attention !</a:t>
            </a:r>
            <a:endParaRPr/>
          </a:p>
        </p:txBody>
      </p:sp>
      <p:sp>
        <p:nvSpPr>
          <p:cNvPr id="1317" name="Google Shape;1317;p54"/>
          <p:cNvSpPr txBox="1"/>
          <p:nvPr>
            <p:ph type="title"/>
          </p:nvPr>
        </p:nvSpPr>
        <p:spPr>
          <a:xfrm>
            <a:off x="1881300" y="2085150"/>
            <a:ext cx="53814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Des ques</a:t>
            </a:r>
            <a:r>
              <a:rPr lang="en" sz="6000"/>
              <a:t>tions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40" name="Google Shape;840;p35"/>
          <p:cNvSpPr txBox="1"/>
          <p:nvPr>
            <p:ph idx="5" type="title"/>
          </p:nvPr>
        </p:nvSpPr>
        <p:spPr>
          <a:xfrm>
            <a:off x="1939025" y="1295400"/>
            <a:ext cx="21678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1" name="Google Shape;841;p35"/>
          <p:cNvSpPr txBox="1"/>
          <p:nvPr>
            <p:ph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2" name="Google Shape;842;p35"/>
          <p:cNvSpPr txBox="1"/>
          <p:nvPr>
            <p:ph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3" name="Google Shape;843;p35"/>
          <p:cNvSpPr txBox="1"/>
          <p:nvPr>
            <p:ph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4" name="Google Shape;844;p35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outil</a:t>
            </a:r>
            <a:endParaRPr/>
          </a:p>
        </p:txBody>
      </p:sp>
      <p:sp>
        <p:nvSpPr>
          <p:cNvPr id="845" name="Google Shape;845;p35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6" name="Google Shape;846;p35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</a:t>
            </a:r>
            <a:endParaRPr/>
          </a:p>
        </p:txBody>
      </p:sp>
      <p:sp>
        <p:nvSpPr>
          <p:cNvPr id="847" name="Google Shape;847;p35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6"/>
          <p:cNvSpPr txBox="1"/>
          <p:nvPr>
            <p:ph type="title"/>
          </p:nvPr>
        </p:nvSpPr>
        <p:spPr>
          <a:xfrm>
            <a:off x="713225" y="2150850"/>
            <a:ext cx="41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OUTIL</a:t>
            </a:r>
            <a:endParaRPr/>
          </a:p>
        </p:txBody>
      </p:sp>
      <p:sp>
        <p:nvSpPr>
          <p:cNvPr id="853" name="Google Shape;853;p36"/>
          <p:cNvSpPr txBox="1"/>
          <p:nvPr>
            <p:ph idx="2" type="title"/>
          </p:nvPr>
        </p:nvSpPr>
        <p:spPr>
          <a:xfrm>
            <a:off x="713225" y="1155450"/>
            <a:ext cx="41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outils utilisés </a:t>
            </a:r>
            <a:endParaRPr/>
          </a:p>
        </p:txBody>
      </p:sp>
      <p:sp>
        <p:nvSpPr>
          <p:cNvPr id="859" name="Google Shape;859;p37"/>
          <p:cNvSpPr txBox="1"/>
          <p:nvPr>
            <p:ph idx="1" type="subTitle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7"/>
          <p:cNvSpPr txBox="1"/>
          <p:nvPr>
            <p:ph idx="2" type="subTitle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7"/>
          <p:cNvSpPr txBox="1"/>
          <p:nvPr>
            <p:ph idx="3" type="subTitle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7"/>
          <p:cNvSpPr txBox="1"/>
          <p:nvPr>
            <p:ph idx="4" type="subTitle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7"/>
          <p:cNvSpPr txBox="1"/>
          <p:nvPr>
            <p:ph idx="5" type="subTitle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Azure</a:t>
            </a:r>
            <a:endParaRPr/>
          </a:p>
        </p:txBody>
      </p:sp>
      <p:sp>
        <p:nvSpPr>
          <p:cNvPr id="864" name="Google Shape;864;p37"/>
          <p:cNvSpPr txBox="1"/>
          <p:nvPr>
            <p:ph idx="6" type="subTitle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865" name="Google Shape;865;p37"/>
          <p:cNvSpPr txBox="1"/>
          <p:nvPr>
            <p:ph idx="7" type="subTitle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Hunging Face</a:t>
            </a:r>
            <a:endParaRPr/>
          </a:p>
        </p:txBody>
      </p:sp>
      <p:sp>
        <p:nvSpPr>
          <p:cNvPr id="866" name="Google Shape;866;p37"/>
          <p:cNvSpPr txBox="1"/>
          <p:nvPr>
            <p:ph idx="8" type="subTitle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autre</a:t>
            </a:r>
            <a:endParaRPr/>
          </a:p>
        </p:txBody>
      </p:sp>
      <p:grpSp>
        <p:nvGrpSpPr>
          <p:cNvPr id="867" name="Google Shape;867;p37"/>
          <p:cNvGrpSpPr/>
          <p:nvPr/>
        </p:nvGrpSpPr>
        <p:grpSpPr>
          <a:xfrm>
            <a:off x="8249805" y="2046364"/>
            <a:ext cx="701022" cy="3099742"/>
            <a:chOff x="4128096" y="2702970"/>
            <a:chExt cx="364812" cy="1613105"/>
          </a:xfrm>
        </p:grpSpPr>
        <p:sp>
          <p:nvSpPr>
            <p:cNvPr id="868" name="Google Shape;868;p3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37"/>
          <p:cNvGrpSpPr/>
          <p:nvPr/>
        </p:nvGrpSpPr>
        <p:grpSpPr>
          <a:xfrm rot="10800000">
            <a:off x="310189" y="1"/>
            <a:ext cx="717099" cy="2510019"/>
            <a:chOff x="7780935" y="2930680"/>
            <a:chExt cx="392780" cy="1374825"/>
          </a:xfrm>
        </p:grpSpPr>
        <p:sp>
          <p:nvSpPr>
            <p:cNvPr id="874" name="Google Shape;874;p37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8"/>
          <p:cNvSpPr txBox="1"/>
          <p:nvPr>
            <p:ph type="title"/>
          </p:nvPr>
        </p:nvSpPr>
        <p:spPr>
          <a:xfrm>
            <a:off x="713225" y="2150850"/>
            <a:ext cx="41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85" name="Google Shape;885;p38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des données </a:t>
            </a:r>
            <a:endParaRPr/>
          </a:p>
        </p:txBody>
      </p:sp>
      <p:pic>
        <p:nvPicPr>
          <p:cNvPr id="891" name="Google Shape;8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56" y="1549574"/>
            <a:ext cx="4665969" cy="2659473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39"/>
          <p:cNvSpPr txBox="1"/>
          <p:nvPr/>
        </p:nvSpPr>
        <p:spPr>
          <a:xfrm rot="-5400000">
            <a:off x="345975" y="2761750"/>
            <a:ext cx="332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M Sans"/>
                <a:ea typeface="DM Sans"/>
                <a:cs typeface="DM Sans"/>
                <a:sym typeface="DM Sans"/>
              </a:rPr>
              <a:t>nombre de messages </a:t>
            </a:r>
            <a:endParaRPr sz="9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3" name="Google Shape;893;p39"/>
          <p:cNvSpPr txBox="1"/>
          <p:nvPr/>
        </p:nvSpPr>
        <p:spPr>
          <a:xfrm>
            <a:off x="1039638" y="1015781"/>
            <a:ext cx="701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Messages postés par ans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des données </a:t>
            </a:r>
            <a:endParaRPr/>
          </a:p>
        </p:txBody>
      </p:sp>
      <p:sp>
        <p:nvSpPr>
          <p:cNvPr id="899" name="Google Shape;899;p40"/>
          <p:cNvSpPr txBox="1"/>
          <p:nvPr/>
        </p:nvSpPr>
        <p:spPr>
          <a:xfrm rot="-5400000">
            <a:off x="2983050" y="2562575"/>
            <a:ext cx="305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M Sans"/>
                <a:ea typeface="DM Sans"/>
                <a:cs typeface="DM Sans"/>
                <a:sym typeface="DM Sans"/>
              </a:rPr>
              <a:t>nombre de messages </a:t>
            </a:r>
            <a:endParaRPr sz="9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00" name="Google Shape;9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00" y="1445238"/>
            <a:ext cx="4074101" cy="24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40"/>
          <p:cNvSpPr txBox="1"/>
          <p:nvPr/>
        </p:nvSpPr>
        <p:spPr>
          <a:xfrm>
            <a:off x="1381100" y="3985775"/>
            <a:ext cx="196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M Sans"/>
                <a:ea typeface="DM Sans"/>
                <a:cs typeface="DM Sans"/>
                <a:sym typeface="DM Sans"/>
              </a:rPr>
              <a:t>heure de la journée</a:t>
            </a:r>
            <a:endParaRPr sz="9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2" name="Google Shape;902;p40"/>
          <p:cNvSpPr txBox="1"/>
          <p:nvPr/>
        </p:nvSpPr>
        <p:spPr>
          <a:xfrm>
            <a:off x="517175" y="1015875"/>
            <a:ext cx="335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Messages postés par 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heures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03" name="Google Shape;90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600" y="1485575"/>
            <a:ext cx="4074101" cy="24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40"/>
          <p:cNvSpPr txBox="1"/>
          <p:nvPr/>
        </p:nvSpPr>
        <p:spPr>
          <a:xfrm>
            <a:off x="4955825" y="1015875"/>
            <a:ext cx="335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Messages postés par semaine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/>
          <p:nvPr>
            <p:ph type="title"/>
          </p:nvPr>
        </p:nvSpPr>
        <p:spPr>
          <a:xfrm>
            <a:off x="720000" y="445025"/>
            <a:ext cx="80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Transférer</a:t>
            </a:r>
            <a:r>
              <a:rPr lang="en"/>
              <a:t> des Données de </a:t>
            </a:r>
            <a:r>
              <a:rPr lang="en"/>
              <a:t>MongoDB à P</a:t>
            </a:r>
            <a:r>
              <a:rPr lang="en"/>
              <a:t>ostgreSQL</a:t>
            </a:r>
            <a:endParaRPr/>
          </a:p>
        </p:txBody>
      </p:sp>
      <p:pic>
        <p:nvPicPr>
          <p:cNvPr id="910" name="Google Shape;9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17725"/>
            <a:ext cx="5479449" cy="38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va Programming Workshop by Slidesgo">
  <a:themeElements>
    <a:clrScheme name="Simple Light">
      <a:dk1>
        <a:srgbClr val="4E4E4E"/>
      </a:dk1>
      <a:lt1>
        <a:srgbClr val="006AB8"/>
      </a:lt1>
      <a:dk2>
        <a:srgbClr val="E1E1E1"/>
      </a:dk2>
      <a:lt2>
        <a:srgbClr val="AFAFAF"/>
      </a:lt2>
      <a:accent1>
        <a:srgbClr val="006AB8"/>
      </a:accent1>
      <a:accent2>
        <a:srgbClr val="006AB8"/>
      </a:accent2>
      <a:accent3>
        <a:srgbClr val="DA0000"/>
      </a:accent3>
      <a:accent4>
        <a:srgbClr val="DA00A3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