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64d03334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64d03334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64d03334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64d03334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64d03334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64d03334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64d03334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64d03334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64d03334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64d03334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64d03334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64d03334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64d03334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64d0333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62d0fe23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62d0fe2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64d0333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64d0333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64d03334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64d03334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64d03334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64d03334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64d03334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64d03334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64d03334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64d0333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64d03334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64d03334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libre: Livre, loupe, dictionnaire, texte" id="54" name="Google Shape;54;p13"/>
          <p:cNvPicPr preferRelativeResize="0"/>
          <p:nvPr/>
        </p:nvPicPr>
        <p:blipFill rotWithShape="1">
          <a:blip r:embed="rId3">
            <a:alphaModFix/>
          </a:blip>
          <a:srcRect b="7519" l="0" r="0" t="751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634850" y="199400"/>
            <a:ext cx="8154000" cy="16695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PROCR, une alternative à tous vos PROblèmes !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760300" y="3722775"/>
            <a:ext cx="6059100" cy="552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Présenté par Maximilien Proust</a:t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320"/>
              <a:t>Les différents OCR testés</a:t>
            </a:r>
            <a:endParaRPr sz="3320"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69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Azure OCR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375863"/>
            <a:ext cx="8153400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320"/>
              <a:t>Les différents OCR testés</a:t>
            </a:r>
            <a:endParaRPr sz="3320"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69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Tesseract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66631" l="0" r="0" t="0"/>
          <a:stretch/>
        </p:blipFill>
        <p:spPr>
          <a:xfrm>
            <a:off x="1274238" y="1472125"/>
            <a:ext cx="6595526" cy="284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320"/>
              <a:t>Les différents OCR testés</a:t>
            </a:r>
            <a:endParaRPr sz="3320"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69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Pyzbar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791" y="1321979"/>
            <a:ext cx="3416425" cy="31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récupération et le stockage en base de données</a:t>
            </a:r>
            <a:endParaRPr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955063"/>
            <a:ext cx="8679900" cy="3325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320"/>
              <a:t>L’application</a:t>
            </a:r>
            <a:endParaRPr sz="3320"/>
          </a:p>
        </p:txBody>
      </p:sp>
      <p:sp>
        <p:nvSpPr>
          <p:cNvPr id="177" name="Google Shape;177;p26"/>
          <p:cNvSpPr txBox="1"/>
          <p:nvPr/>
        </p:nvSpPr>
        <p:spPr>
          <a:xfrm>
            <a:off x="-25" y="1689425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Démo !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-12" y="65950"/>
            <a:ext cx="9144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Merci pour votre attention, avez-vous des questions ? </a:t>
            </a:r>
            <a:endParaRPr b="1"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263" y="1877900"/>
            <a:ext cx="4561476" cy="25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248875" y="0"/>
            <a:ext cx="8520600" cy="6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300"/>
              <a:t>Présentation du projet</a:t>
            </a:r>
            <a:endParaRPr sz="33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75" y="787950"/>
            <a:ext cx="6803059" cy="41402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11700" y="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000000"/>
                </a:solidFill>
              </a:rPr>
              <a:t>Planning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658200" y="719975"/>
            <a:ext cx="3913800" cy="1086300"/>
          </a:xfrm>
          <a:prstGeom prst="chevron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71" name="Google Shape;71;p15"/>
          <p:cNvSpPr/>
          <p:nvPr/>
        </p:nvSpPr>
        <p:spPr>
          <a:xfrm>
            <a:off x="3187275" y="719975"/>
            <a:ext cx="3913800" cy="1086300"/>
          </a:xfrm>
          <a:prstGeom prst="chevron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664550" y="719975"/>
            <a:ext cx="3124200" cy="1086300"/>
          </a:xfrm>
          <a:prstGeom prst="chevron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-259500" y="792600"/>
            <a:ext cx="5170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</a:rPr>
              <a:t>Back-end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200"/>
              <a:t>5</a:t>
            </a:r>
            <a:r>
              <a:rPr lang="fr" sz="2200">
                <a:solidFill>
                  <a:srgbClr val="000000"/>
                </a:solidFill>
              </a:rPr>
              <a:t>-12</a:t>
            </a:r>
            <a:r>
              <a:rPr lang="fr" sz="2200"/>
              <a:t> mars</a:t>
            </a:r>
            <a:r>
              <a:rPr lang="fr" sz="2200">
                <a:solidFill>
                  <a:srgbClr val="000000"/>
                </a:solidFill>
              </a:rPr>
              <a:t> 2025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238100" y="792600"/>
            <a:ext cx="5170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</a:rPr>
              <a:t>Front-end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13</a:t>
            </a:r>
            <a:r>
              <a:rPr lang="fr" sz="2200">
                <a:solidFill>
                  <a:srgbClr val="000000"/>
                </a:solidFill>
              </a:rPr>
              <a:t>-</a:t>
            </a:r>
            <a:r>
              <a:rPr lang="fr" sz="2200"/>
              <a:t>27 mars</a:t>
            </a:r>
            <a:r>
              <a:rPr lang="fr" sz="2200">
                <a:solidFill>
                  <a:srgbClr val="000000"/>
                </a:solidFill>
              </a:rPr>
              <a:t> 2025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748975" y="719975"/>
            <a:ext cx="517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</a:rPr>
              <a:t>Finalisation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28-30 </a:t>
            </a:r>
            <a:r>
              <a:rPr lang="fr" sz="2200">
                <a:solidFill>
                  <a:srgbClr val="000000"/>
                </a:solidFill>
              </a:rPr>
              <a:t>mars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</a:rPr>
              <a:t>2025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76" name="Google Shape;76;p15"/>
          <p:cNvCxnSpPr/>
          <p:nvPr/>
        </p:nvCxnSpPr>
        <p:spPr>
          <a:xfrm>
            <a:off x="2011550" y="1806275"/>
            <a:ext cx="1041300" cy="592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1048750" y="2398475"/>
            <a:ext cx="7549200" cy="259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fr" sz="2200">
                <a:solidFill>
                  <a:srgbClr val="000000"/>
                </a:solidFill>
              </a:rPr>
              <a:t>Création de l’architecture fonctionnelle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fr" sz="2200"/>
              <a:t>Test des différents OCR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fr" sz="2200"/>
              <a:t>Test de Pyzbar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311700" y="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000000"/>
                </a:solidFill>
              </a:rPr>
              <a:t>Planning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58200" y="719975"/>
            <a:ext cx="3913800" cy="1086300"/>
          </a:xfrm>
          <a:prstGeom prst="chevron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86" name="Google Shape;86;p16"/>
          <p:cNvSpPr/>
          <p:nvPr/>
        </p:nvSpPr>
        <p:spPr>
          <a:xfrm>
            <a:off x="3187275" y="719975"/>
            <a:ext cx="3913800" cy="1086300"/>
          </a:xfrm>
          <a:prstGeom prst="chevron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664550" y="719975"/>
            <a:ext cx="3124200" cy="1086300"/>
          </a:xfrm>
          <a:prstGeom prst="chevron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-259500" y="792600"/>
            <a:ext cx="5170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</a:rPr>
              <a:t>Back-end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200"/>
              <a:t>5</a:t>
            </a:r>
            <a:r>
              <a:rPr lang="fr" sz="2200">
                <a:solidFill>
                  <a:srgbClr val="000000"/>
                </a:solidFill>
              </a:rPr>
              <a:t>-12</a:t>
            </a:r>
            <a:r>
              <a:rPr lang="fr" sz="2200"/>
              <a:t> mars</a:t>
            </a:r>
            <a:r>
              <a:rPr lang="fr" sz="2200">
                <a:solidFill>
                  <a:srgbClr val="000000"/>
                </a:solidFill>
              </a:rPr>
              <a:t> 2025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238100" y="792600"/>
            <a:ext cx="5170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</a:rPr>
              <a:t>Front-end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13</a:t>
            </a:r>
            <a:r>
              <a:rPr lang="fr" sz="2200">
                <a:solidFill>
                  <a:srgbClr val="000000"/>
                </a:solidFill>
              </a:rPr>
              <a:t>-</a:t>
            </a:r>
            <a:r>
              <a:rPr lang="fr" sz="2200"/>
              <a:t>27 mars</a:t>
            </a:r>
            <a:r>
              <a:rPr lang="fr" sz="2200">
                <a:solidFill>
                  <a:srgbClr val="000000"/>
                </a:solidFill>
              </a:rPr>
              <a:t> 2025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748975" y="719975"/>
            <a:ext cx="517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</a:rPr>
              <a:t>Finalisation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28-30 </a:t>
            </a:r>
            <a:r>
              <a:rPr lang="fr" sz="2200">
                <a:solidFill>
                  <a:srgbClr val="000000"/>
                </a:solidFill>
              </a:rPr>
              <a:t>mars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</a:rPr>
              <a:t>2025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91" name="Google Shape;91;p16"/>
          <p:cNvCxnSpPr>
            <a:endCxn id="92" idx="0"/>
          </p:cNvCxnSpPr>
          <p:nvPr/>
        </p:nvCxnSpPr>
        <p:spPr>
          <a:xfrm>
            <a:off x="4722550" y="1805975"/>
            <a:ext cx="100800" cy="592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1048750" y="2398475"/>
            <a:ext cx="7549200" cy="259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fr" sz="2200"/>
              <a:t>Authentification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fr" sz="2200"/>
              <a:t>Mise en page html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fr" sz="2200"/>
              <a:t>Associer les différents services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/>
              <a:t>Connexion à la base de données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311700" y="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000000"/>
                </a:solidFill>
              </a:rPr>
              <a:t>Planning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658200" y="719975"/>
            <a:ext cx="3913800" cy="1086300"/>
          </a:xfrm>
          <a:prstGeom prst="chevron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01" name="Google Shape;101;p17"/>
          <p:cNvSpPr/>
          <p:nvPr/>
        </p:nvSpPr>
        <p:spPr>
          <a:xfrm>
            <a:off x="3187275" y="719975"/>
            <a:ext cx="3913800" cy="1086300"/>
          </a:xfrm>
          <a:prstGeom prst="chevron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5664550" y="719975"/>
            <a:ext cx="3124200" cy="1086300"/>
          </a:xfrm>
          <a:prstGeom prst="chevron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-259500" y="792600"/>
            <a:ext cx="5170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</a:rPr>
              <a:t>Back-end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200"/>
              <a:t>5</a:t>
            </a:r>
            <a:r>
              <a:rPr lang="fr" sz="2200">
                <a:solidFill>
                  <a:srgbClr val="000000"/>
                </a:solidFill>
              </a:rPr>
              <a:t>-12</a:t>
            </a:r>
            <a:r>
              <a:rPr lang="fr" sz="2200"/>
              <a:t> mars</a:t>
            </a:r>
            <a:r>
              <a:rPr lang="fr" sz="2200">
                <a:solidFill>
                  <a:srgbClr val="000000"/>
                </a:solidFill>
              </a:rPr>
              <a:t> 2025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238100" y="792600"/>
            <a:ext cx="5170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</a:rPr>
              <a:t>Front-end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13</a:t>
            </a:r>
            <a:r>
              <a:rPr lang="fr" sz="2200">
                <a:solidFill>
                  <a:srgbClr val="000000"/>
                </a:solidFill>
              </a:rPr>
              <a:t>-</a:t>
            </a:r>
            <a:r>
              <a:rPr lang="fr" sz="2200"/>
              <a:t>27 mars</a:t>
            </a:r>
            <a:r>
              <a:rPr lang="fr" sz="2200">
                <a:solidFill>
                  <a:srgbClr val="000000"/>
                </a:solidFill>
              </a:rPr>
              <a:t> 2025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748975" y="719975"/>
            <a:ext cx="517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</a:rPr>
              <a:t>Finalisation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28-30 </a:t>
            </a:r>
            <a:r>
              <a:rPr lang="fr" sz="2200">
                <a:solidFill>
                  <a:srgbClr val="000000"/>
                </a:solidFill>
              </a:rPr>
              <a:t>mars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</a:rPr>
              <a:t>2025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106" name="Google Shape;106;p17"/>
          <p:cNvCxnSpPr>
            <a:endCxn id="107" idx="0"/>
          </p:cNvCxnSpPr>
          <p:nvPr/>
        </p:nvCxnSpPr>
        <p:spPr>
          <a:xfrm>
            <a:off x="4722550" y="1805975"/>
            <a:ext cx="100800" cy="592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7"/>
          <p:cNvSpPr txBox="1"/>
          <p:nvPr/>
        </p:nvSpPr>
        <p:spPr>
          <a:xfrm>
            <a:off x="1048750" y="2398475"/>
            <a:ext cx="7549200" cy="259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fr" sz="2200"/>
              <a:t>Rédaction du rapport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fr" sz="2200"/>
              <a:t>Dockerisation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fr" sz="2200"/>
              <a:t>Analyse exploratoire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320"/>
              <a:t>Schéma fonctionnel</a:t>
            </a:r>
            <a:endParaRPr sz="332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1350"/>
            <a:ext cx="5145150" cy="43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200" y="671350"/>
            <a:ext cx="4088800" cy="446975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50" y="527825"/>
            <a:ext cx="5196101" cy="45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320"/>
              <a:t>Schéma fonctionnel</a:t>
            </a:r>
            <a:endParaRPr sz="3320"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320"/>
              <a:t>Les différents OCR testés</a:t>
            </a:r>
            <a:endParaRPr sz="332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69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Easy_OCR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1340675"/>
            <a:ext cx="727710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320"/>
              <a:t>Les différents OCR testés</a:t>
            </a:r>
            <a:endParaRPr sz="3320"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69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Doctr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288" y="1669075"/>
            <a:ext cx="6403425" cy="2589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