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F54B7-99B9-AEB3-0E98-7F6AEB14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F60AEE-65CC-9B4B-70F8-770A66987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05520C-11E5-E680-A24A-464DA367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825CD2-0639-71FB-A1BC-A8D8E06A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B43D30-7FB9-7E75-8F5D-0B6B0FF9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41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84515-F6D1-A00D-30A5-041FE483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965F43-3B0B-66DE-DBF0-4E165683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895915-D0E5-0EB4-36ED-6E4FF34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A8F4E3-D3F1-BC3C-F09B-CF294DBB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DCFD17-AD93-3D7F-293C-0A6DEB6B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89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3110F8B-6484-AE54-9E3F-D179F6172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F573EB-011D-4E55-04D7-C3D3B8154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01E9EA-D756-FD53-E058-67F55447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142B6A-7A4F-0DBC-3F58-479C15BF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B57D8F-41AA-0D65-EE14-3B3D448C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7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73055-BA5E-1148-2713-CCFF8B3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56CC68-6736-00A6-C022-2F7F1E3C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C869EF-F77D-9DFB-55AC-F7E73526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E337AD-381E-B560-12C2-2DA09401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871A53-6CF4-3BE9-D3EA-5BA479FE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8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E8B19-A86B-427C-E798-8E3CBA5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6FA8FB-2F4B-62FF-C837-E1E8284C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64DDD0-6120-BF94-56A0-7A36B3A2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2B823B-0003-DC66-E11C-BAD0E353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B692DD-0B64-433D-A36C-043A27C9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4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40340-53E2-68F0-2D41-1BF86EE8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B955E2-E7A4-0157-0679-A662D473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1A9B0C-BA36-02EF-F7C1-D411E2C75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7D1BED-55ED-C54E-D7DD-822FE3BA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94747A-9EC5-DD73-27D2-9DD438E0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EE1AA1-B265-4099-7447-2789B420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5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799BF-4205-AFE8-4687-223F9B5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481AF3-36AD-E1AF-6E3E-8355C4C7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75E470-112C-9AC8-3CEF-C829B067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24EAB9-9B7B-3782-5133-5A697700C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0EB3C54-AA9E-441B-0F51-EDB484E20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4AB16F5-B209-40CB-218E-DF9E35FD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7D1BB6-28FB-5F73-6D0B-E5FD4AB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CF52E6-BAAF-95A6-94FE-DAF3522E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7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F2857-4BCB-62B2-46BC-7D3616A3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FE6816F-172C-1D51-BD81-AD88BD1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8D31A7D-EB40-F75D-252B-211EAAA4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F9169C-F649-21E4-4F85-84EF71C6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6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859960A-527E-79FE-5338-FA6E8E6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1F1361-B356-B13A-7506-6A5381EE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DB4D7E-1F6F-4327-FCD0-D4A39194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88480-574C-2C50-468A-2C7439DE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32703E-5D51-8CD1-91C8-47CFAA7A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48A9C6-B1F7-A88C-FB54-56822637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2EDB2A-D3FB-7231-FF26-C400A43A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2EC4EA-ABD3-884D-80FD-3C1F9213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B473D1-B4BE-A020-C3C9-6EBE9D7C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5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704BF-2CD8-AD78-8EF0-B4CE8BC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BB0413A-AC65-1A70-9354-B38C97763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08F1818-06D8-7421-F8C4-A2C447F8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8521A0-1A88-A807-21EC-C9E36767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3340B9-F1EF-1ED7-C2BD-6FFB0731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2168BA-B191-F1CD-D56C-AE6E388C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9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BAB162-E7FB-1E44-DE75-ED52D69A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CA4D4D-6EB7-82C1-5EA1-6FF9D7DB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C880C1-C321-9C01-DEE7-0740ADB3B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8102-B268-4C4D-8165-44BE45C935FB}" type="datetimeFigureOut">
              <a:t>26-08-2025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41A11F-C930-B931-2388-85C6527D7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8ED54A-C9DD-F76B-4BA0-B549CDD62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46B5F-3E11-F741-819C-0D08D2346CC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2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4418641-9AAD-5C6E-7C37-1359E151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88786"/>
            <a:ext cx="7772400" cy="448042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04F090A-05DB-C3DE-B401-DBB308CA8018}"/>
              </a:ext>
            </a:extLst>
          </p:cNvPr>
          <p:cNvSpPr txBox="1"/>
          <p:nvPr/>
        </p:nvSpPr>
        <p:spPr>
          <a:xfrm>
            <a:off x="2471353" y="3311609"/>
            <a:ext cx="13715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b="1"/>
              <a:t>Open Urban</a:t>
            </a:r>
            <a:br>
              <a:rPr lang="nl-NL" sz="1400" b="1"/>
            </a:br>
            <a:r>
              <a:rPr lang="nl-NL" sz="1400" b="1"/>
              <a:t>Platform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1A914BB-1EC9-FA8E-BA84-D4E720E20EAF}"/>
              </a:ext>
            </a:extLst>
          </p:cNvPr>
          <p:cNvSpPr txBox="1"/>
          <p:nvPr/>
        </p:nvSpPr>
        <p:spPr>
          <a:xfrm>
            <a:off x="2372498" y="1677550"/>
            <a:ext cx="14622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b="1"/>
              <a:t>OpenCatalogi</a:t>
            </a:r>
          </a:p>
          <a:p>
            <a:pPr algn="ctr"/>
            <a:endParaRPr lang="nl-NL" sz="1400" b="1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AEC4590-B917-1C35-D138-B014DA2C1154}"/>
              </a:ext>
            </a:extLst>
          </p:cNvPr>
          <p:cNvSpPr txBox="1"/>
          <p:nvPr/>
        </p:nvSpPr>
        <p:spPr>
          <a:xfrm>
            <a:off x="2372498" y="2494579"/>
            <a:ext cx="1507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b="1"/>
              <a:t>Linked Data</a:t>
            </a:r>
            <a:br>
              <a:rPr lang="nl-NL" sz="1400" b="1"/>
            </a:br>
            <a:r>
              <a:rPr lang="nl-NL" sz="1400" b="1"/>
              <a:t>Platform (Triply)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3EA8D8-D324-0EB7-B121-621DEFA07732}"/>
              </a:ext>
            </a:extLst>
          </p:cNvPr>
          <p:cNvSpPr txBox="1"/>
          <p:nvPr/>
        </p:nvSpPr>
        <p:spPr>
          <a:xfrm>
            <a:off x="2440463" y="4128639"/>
            <a:ext cx="13715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b="1"/>
              <a:t>CKAN platforms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0DC25F6-3D85-A580-4521-810AABCB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79" y="2603789"/>
            <a:ext cx="274937" cy="12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42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24703</TotalTime>
  <Words>14</Words>
  <Application>Microsoft Macintosh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 R.D.W. (Ronald)</dc:creator>
  <cp:lastModifiedBy>Kok R.D.W. (Ronald)</cp:lastModifiedBy>
  <cp:revision>2</cp:revision>
  <dcterms:created xsi:type="dcterms:W3CDTF">2025-08-08T06:11:55Z</dcterms:created>
  <dcterms:modified xsi:type="dcterms:W3CDTF">2025-08-27T10:09:10Z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71968-df67-4817-ac85-f4a5f5ebb5dd_Enabled">
    <vt:lpwstr>true</vt:lpwstr>
  </property>
  <property fmtid="{D5CDD505-2E9C-101B-9397-08002B2CF9AE}" pid="3" name="MSIP_Label_ea871968-df67-4817-ac85-f4a5f5ebb5dd_SetDate">
    <vt:lpwstr>2025-08-08T15:34:12Z</vt:lpwstr>
  </property>
  <property fmtid="{D5CDD505-2E9C-101B-9397-08002B2CF9AE}" pid="4" name="MSIP_Label_ea871968-df67-4817-ac85-f4a5f5ebb5dd_Method">
    <vt:lpwstr>Standard</vt:lpwstr>
  </property>
  <property fmtid="{D5CDD505-2E9C-101B-9397-08002B2CF9AE}" pid="5" name="MSIP_Label_ea871968-df67-4817-ac85-f4a5f5ebb5dd_Name">
    <vt:lpwstr>Bedrijfsvertrouwelijk</vt:lpwstr>
  </property>
  <property fmtid="{D5CDD505-2E9C-101B-9397-08002B2CF9AE}" pid="6" name="MSIP_Label_ea871968-df67-4817-ac85-f4a5f5ebb5dd_SiteId">
    <vt:lpwstr>49c4cd82-8f65-4d6a-9a3b-0ecd07c0cf5b</vt:lpwstr>
  </property>
  <property fmtid="{D5CDD505-2E9C-101B-9397-08002B2CF9AE}" pid="7" name="MSIP_Label_ea871968-df67-4817-ac85-f4a5f5ebb5dd_ActionId">
    <vt:lpwstr>4ff67c0e-e379-4587-85cc-1fbaadca21e7</vt:lpwstr>
  </property>
  <property fmtid="{D5CDD505-2E9C-101B-9397-08002B2CF9AE}" pid="8" name="MSIP_Label_ea871968-df67-4817-ac85-f4a5f5ebb5dd_ContentBits">
    <vt:lpwstr>0</vt:lpwstr>
  </property>
  <property fmtid="{D5CDD505-2E9C-101B-9397-08002B2CF9AE}" pid="9" name="MSIP_Label_ea871968-df67-4817-ac85-f4a5f5ebb5dd_Tag">
    <vt:lpwstr>50, 3, 0, 1</vt:lpwstr>
  </property>
</Properties>
</file>