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62" r:id="rId2"/>
    <p:sldId id="257" r:id="rId3"/>
    <p:sldId id="258" r:id="rId4"/>
    <p:sldId id="265" r:id="rId5"/>
    <p:sldId id="259" r:id="rId6"/>
    <p:sldId id="266" r:id="rId7"/>
    <p:sldId id="268" r:id="rId8"/>
    <p:sldId id="267" r:id="rId9"/>
    <p:sldId id="269"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1"/>
  </p:normalViewPr>
  <p:slideViewPr>
    <p:cSldViewPr snapToGrid="0" snapToObjects="1">
      <p:cViewPr varScale="1">
        <p:scale>
          <a:sx n="111" d="100"/>
          <a:sy n="111" d="100"/>
        </p:scale>
        <p:origin x="63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D6D32-B9BE-4049-A526-64D4F4E95503}"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9A28C013-35A7-4D34-88EE-D1ECB7803458}">
      <dgm:prSet/>
      <dgm:spPr/>
      <dgm:t>
        <a:bodyPr/>
        <a:lstStyle/>
        <a:p>
          <a:r>
            <a:rPr lang="en-US"/>
            <a:t>TEAM MEMBERS</a:t>
          </a:r>
        </a:p>
      </dgm:t>
    </dgm:pt>
    <dgm:pt modelId="{8723C520-18C3-46C8-99A1-59BD658DA1BC}" type="parTrans" cxnId="{3B6FD9C6-BB07-44C3-853E-EB766BA93814}">
      <dgm:prSet/>
      <dgm:spPr/>
      <dgm:t>
        <a:bodyPr/>
        <a:lstStyle/>
        <a:p>
          <a:endParaRPr lang="en-US"/>
        </a:p>
      </dgm:t>
    </dgm:pt>
    <dgm:pt modelId="{500E6DB5-6ACA-4FEE-965A-D1E919601466}" type="sibTrans" cxnId="{3B6FD9C6-BB07-44C3-853E-EB766BA93814}">
      <dgm:prSet/>
      <dgm:spPr/>
      <dgm:t>
        <a:bodyPr/>
        <a:lstStyle/>
        <a:p>
          <a:endParaRPr lang="en-US"/>
        </a:p>
      </dgm:t>
    </dgm:pt>
    <dgm:pt modelId="{88A28AD6-7499-4DA1-A581-E9E408279673}">
      <dgm:prSet/>
      <dgm:spPr/>
      <dgm:t>
        <a:bodyPr/>
        <a:lstStyle/>
        <a:p>
          <a:r>
            <a:rPr lang="en-US"/>
            <a:t>1]2010030015-Anil kumar</a:t>
          </a:r>
        </a:p>
      </dgm:t>
    </dgm:pt>
    <dgm:pt modelId="{69243CDE-D242-4129-B559-84B5CE0EB253}" type="parTrans" cxnId="{88B422E6-B4CD-441A-ABF9-9D8A64288282}">
      <dgm:prSet/>
      <dgm:spPr/>
      <dgm:t>
        <a:bodyPr/>
        <a:lstStyle/>
        <a:p>
          <a:endParaRPr lang="en-US"/>
        </a:p>
      </dgm:t>
    </dgm:pt>
    <dgm:pt modelId="{8B25E9A1-547E-4EB5-860A-67DD14145F7F}" type="sibTrans" cxnId="{88B422E6-B4CD-441A-ABF9-9D8A64288282}">
      <dgm:prSet/>
      <dgm:spPr/>
      <dgm:t>
        <a:bodyPr/>
        <a:lstStyle/>
        <a:p>
          <a:endParaRPr lang="en-US"/>
        </a:p>
      </dgm:t>
    </dgm:pt>
    <dgm:pt modelId="{C29D4A1F-A207-4711-9276-2ED78EFA9293}">
      <dgm:prSet/>
      <dgm:spPr/>
      <dgm:t>
        <a:bodyPr/>
        <a:lstStyle/>
        <a:p>
          <a:r>
            <a:rPr lang="en-US"/>
            <a:t>2]2010030015-Sai Rishal</a:t>
          </a:r>
        </a:p>
      </dgm:t>
    </dgm:pt>
    <dgm:pt modelId="{A54AC950-2CC4-4452-9D10-32D983AD9DF0}" type="parTrans" cxnId="{0441D356-0E8F-4FF5-BFF6-77100F82F73B}">
      <dgm:prSet/>
      <dgm:spPr/>
      <dgm:t>
        <a:bodyPr/>
        <a:lstStyle/>
        <a:p>
          <a:endParaRPr lang="en-US"/>
        </a:p>
      </dgm:t>
    </dgm:pt>
    <dgm:pt modelId="{BCE65908-286A-4142-A8A3-0CEC5AC083BD}" type="sibTrans" cxnId="{0441D356-0E8F-4FF5-BFF6-77100F82F73B}">
      <dgm:prSet/>
      <dgm:spPr/>
      <dgm:t>
        <a:bodyPr/>
        <a:lstStyle/>
        <a:p>
          <a:endParaRPr lang="en-US"/>
        </a:p>
      </dgm:t>
    </dgm:pt>
    <dgm:pt modelId="{A384A9D1-2E76-42EE-9FDD-9859049B5C20}">
      <dgm:prSet/>
      <dgm:spPr/>
      <dgm:t>
        <a:bodyPr/>
        <a:lstStyle/>
        <a:p>
          <a:r>
            <a:rPr lang="en-US"/>
            <a:t>3]2010030288-Dileep sai lavu</a:t>
          </a:r>
        </a:p>
      </dgm:t>
    </dgm:pt>
    <dgm:pt modelId="{DEFA7AEF-0E02-43C6-90EB-8050D68BCF8E}" type="parTrans" cxnId="{DAC6CDB2-244C-48C4-9969-CCBDFF537B21}">
      <dgm:prSet/>
      <dgm:spPr/>
      <dgm:t>
        <a:bodyPr/>
        <a:lstStyle/>
        <a:p>
          <a:endParaRPr lang="en-US"/>
        </a:p>
      </dgm:t>
    </dgm:pt>
    <dgm:pt modelId="{25D633A3-94F7-496A-93F3-DB455D4E2665}" type="sibTrans" cxnId="{DAC6CDB2-244C-48C4-9969-CCBDFF537B21}">
      <dgm:prSet/>
      <dgm:spPr/>
      <dgm:t>
        <a:bodyPr/>
        <a:lstStyle/>
        <a:p>
          <a:endParaRPr lang="en-US"/>
        </a:p>
      </dgm:t>
    </dgm:pt>
    <dgm:pt modelId="{12B85DD2-8904-43EA-906D-A930B8469EFA}">
      <dgm:prSet/>
      <dgm:spPr/>
      <dgm:t>
        <a:bodyPr/>
        <a:lstStyle/>
        <a:p>
          <a:r>
            <a:rPr lang="en-US"/>
            <a:t>3]2010030343-Simon Sumanth</a:t>
          </a:r>
        </a:p>
      </dgm:t>
    </dgm:pt>
    <dgm:pt modelId="{98749DF8-ACE7-40A5-B882-0FBFB487056D}" type="parTrans" cxnId="{009D8096-234E-4327-A2C8-3A9EA155FA6B}">
      <dgm:prSet/>
      <dgm:spPr/>
      <dgm:t>
        <a:bodyPr/>
        <a:lstStyle/>
        <a:p>
          <a:endParaRPr lang="en-US"/>
        </a:p>
      </dgm:t>
    </dgm:pt>
    <dgm:pt modelId="{5A05AB40-39DB-4BFF-A988-804CCA3DCA69}" type="sibTrans" cxnId="{009D8096-234E-4327-A2C8-3A9EA155FA6B}">
      <dgm:prSet/>
      <dgm:spPr/>
      <dgm:t>
        <a:bodyPr/>
        <a:lstStyle/>
        <a:p>
          <a:endParaRPr lang="en-US"/>
        </a:p>
      </dgm:t>
    </dgm:pt>
    <dgm:pt modelId="{E0D21A42-D99E-9342-BA74-890B85D8E56D}" type="pres">
      <dgm:prSet presAssocID="{909D6D32-B9BE-4049-A526-64D4F4E95503}" presName="vert0" presStyleCnt="0">
        <dgm:presLayoutVars>
          <dgm:dir/>
          <dgm:animOne val="branch"/>
          <dgm:animLvl val="lvl"/>
        </dgm:presLayoutVars>
      </dgm:prSet>
      <dgm:spPr/>
    </dgm:pt>
    <dgm:pt modelId="{40CFBA8D-7191-144B-8EEC-189499C6986C}" type="pres">
      <dgm:prSet presAssocID="{9A28C013-35A7-4D34-88EE-D1ECB7803458}" presName="thickLine" presStyleLbl="alignNode1" presStyleIdx="0" presStyleCnt="5"/>
      <dgm:spPr/>
    </dgm:pt>
    <dgm:pt modelId="{327F7520-B68E-C446-9A3A-873F0466805D}" type="pres">
      <dgm:prSet presAssocID="{9A28C013-35A7-4D34-88EE-D1ECB7803458}" presName="horz1" presStyleCnt="0"/>
      <dgm:spPr/>
    </dgm:pt>
    <dgm:pt modelId="{E085C787-5217-6C4B-A29F-2D166BF67F53}" type="pres">
      <dgm:prSet presAssocID="{9A28C013-35A7-4D34-88EE-D1ECB7803458}" presName="tx1" presStyleLbl="revTx" presStyleIdx="0" presStyleCnt="5"/>
      <dgm:spPr/>
    </dgm:pt>
    <dgm:pt modelId="{A39334F4-87CD-B545-8F6C-BE0F26609F90}" type="pres">
      <dgm:prSet presAssocID="{9A28C013-35A7-4D34-88EE-D1ECB7803458}" presName="vert1" presStyleCnt="0"/>
      <dgm:spPr/>
    </dgm:pt>
    <dgm:pt modelId="{46AC5BA4-678E-A24C-BA74-0FE5B45F3517}" type="pres">
      <dgm:prSet presAssocID="{88A28AD6-7499-4DA1-A581-E9E408279673}" presName="thickLine" presStyleLbl="alignNode1" presStyleIdx="1" presStyleCnt="5"/>
      <dgm:spPr/>
    </dgm:pt>
    <dgm:pt modelId="{73446999-3D63-CC48-8476-5DE4D5325ABC}" type="pres">
      <dgm:prSet presAssocID="{88A28AD6-7499-4DA1-A581-E9E408279673}" presName="horz1" presStyleCnt="0"/>
      <dgm:spPr/>
    </dgm:pt>
    <dgm:pt modelId="{0121945B-412C-D44A-AD82-A7140F956DA8}" type="pres">
      <dgm:prSet presAssocID="{88A28AD6-7499-4DA1-A581-E9E408279673}" presName="tx1" presStyleLbl="revTx" presStyleIdx="1" presStyleCnt="5"/>
      <dgm:spPr/>
    </dgm:pt>
    <dgm:pt modelId="{AE33435A-EBC1-7F43-913F-CF541205E7FA}" type="pres">
      <dgm:prSet presAssocID="{88A28AD6-7499-4DA1-A581-E9E408279673}" presName="vert1" presStyleCnt="0"/>
      <dgm:spPr/>
    </dgm:pt>
    <dgm:pt modelId="{8A4948E2-D44A-924E-B200-75E460525542}" type="pres">
      <dgm:prSet presAssocID="{C29D4A1F-A207-4711-9276-2ED78EFA9293}" presName="thickLine" presStyleLbl="alignNode1" presStyleIdx="2" presStyleCnt="5"/>
      <dgm:spPr/>
    </dgm:pt>
    <dgm:pt modelId="{CE25EFEA-0933-BF40-B91F-5A1DDB7AF8A7}" type="pres">
      <dgm:prSet presAssocID="{C29D4A1F-A207-4711-9276-2ED78EFA9293}" presName="horz1" presStyleCnt="0"/>
      <dgm:spPr/>
    </dgm:pt>
    <dgm:pt modelId="{32EB0D61-28A7-0642-B79B-08B3719ACEB9}" type="pres">
      <dgm:prSet presAssocID="{C29D4A1F-A207-4711-9276-2ED78EFA9293}" presName="tx1" presStyleLbl="revTx" presStyleIdx="2" presStyleCnt="5"/>
      <dgm:spPr/>
    </dgm:pt>
    <dgm:pt modelId="{03676488-5151-6048-84E8-D1637043696D}" type="pres">
      <dgm:prSet presAssocID="{C29D4A1F-A207-4711-9276-2ED78EFA9293}" presName="vert1" presStyleCnt="0"/>
      <dgm:spPr/>
    </dgm:pt>
    <dgm:pt modelId="{2798D32A-EACF-EE45-B6A0-6BC256BB7437}" type="pres">
      <dgm:prSet presAssocID="{A384A9D1-2E76-42EE-9FDD-9859049B5C20}" presName="thickLine" presStyleLbl="alignNode1" presStyleIdx="3" presStyleCnt="5"/>
      <dgm:spPr/>
    </dgm:pt>
    <dgm:pt modelId="{98C7F1AF-58C3-374C-B80F-C7DAC441D38F}" type="pres">
      <dgm:prSet presAssocID="{A384A9D1-2E76-42EE-9FDD-9859049B5C20}" presName="horz1" presStyleCnt="0"/>
      <dgm:spPr/>
    </dgm:pt>
    <dgm:pt modelId="{3F1C195F-9F21-C645-A410-5763944595FC}" type="pres">
      <dgm:prSet presAssocID="{A384A9D1-2E76-42EE-9FDD-9859049B5C20}" presName="tx1" presStyleLbl="revTx" presStyleIdx="3" presStyleCnt="5"/>
      <dgm:spPr/>
    </dgm:pt>
    <dgm:pt modelId="{27299229-EDA6-CE4E-B8C0-6B2D64351E4D}" type="pres">
      <dgm:prSet presAssocID="{A384A9D1-2E76-42EE-9FDD-9859049B5C20}" presName="vert1" presStyleCnt="0"/>
      <dgm:spPr/>
    </dgm:pt>
    <dgm:pt modelId="{C1C5E961-8231-D345-BE06-0904A0FC1957}" type="pres">
      <dgm:prSet presAssocID="{12B85DD2-8904-43EA-906D-A930B8469EFA}" presName="thickLine" presStyleLbl="alignNode1" presStyleIdx="4" presStyleCnt="5"/>
      <dgm:spPr/>
    </dgm:pt>
    <dgm:pt modelId="{839EEEB3-7EA6-5E46-8BC6-DCA295E31B54}" type="pres">
      <dgm:prSet presAssocID="{12B85DD2-8904-43EA-906D-A930B8469EFA}" presName="horz1" presStyleCnt="0"/>
      <dgm:spPr/>
    </dgm:pt>
    <dgm:pt modelId="{D8E05E3A-77C3-F74B-9864-718CE5EFFF6E}" type="pres">
      <dgm:prSet presAssocID="{12B85DD2-8904-43EA-906D-A930B8469EFA}" presName="tx1" presStyleLbl="revTx" presStyleIdx="4" presStyleCnt="5"/>
      <dgm:spPr/>
    </dgm:pt>
    <dgm:pt modelId="{3A5E1125-A6BE-9C4E-B3E7-E3743187EA81}" type="pres">
      <dgm:prSet presAssocID="{12B85DD2-8904-43EA-906D-A930B8469EFA}" presName="vert1" presStyleCnt="0"/>
      <dgm:spPr/>
    </dgm:pt>
  </dgm:ptLst>
  <dgm:cxnLst>
    <dgm:cxn modelId="{52FA9129-06BF-274B-BB1C-9605F8830C9C}" type="presOf" srcId="{88A28AD6-7499-4DA1-A581-E9E408279673}" destId="{0121945B-412C-D44A-AD82-A7140F956DA8}" srcOrd="0" destOrd="0" presId="urn:microsoft.com/office/officeart/2008/layout/LinedList"/>
    <dgm:cxn modelId="{0441D356-0E8F-4FF5-BFF6-77100F82F73B}" srcId="{909D6D32-B9BE-4049-A526-64D4F4E95503}" destId="{C29D4A1F-A207-4711-9276-2ED78EFA9293}" srcOrd="2" destOrd="0" parTransId="{A54AC950-2CC4-4452-9D10-32D983AD9DF0}" sibTransId="{BCE65908-286A-4142-A8A3-0CEC5AC083BD}"/>
    <dgm:cxn modelId="{03DCBB88-95CC-3547-B7E7-BF5CAA5EE3DA}" type="presOf" srcId="{9A28C013-35A7-4D34-88EE-D1ECB7803458}" destId="{E085C787-5217-6C4B-A29F-2D166BF67F53}" srcOrd="0" destOrd="0" presId="urn:microsoft.com/office/officeart/2008/layout/LinedList"/>
    <dgm:cxn modelId="{EA4F7589-08E4-5649-8E31-A28F377FF65C}" type="presOf" srcId="{A384A9D1-2E76-42EE-9FDD-9859049B5C20}" destId="{3F1C195F-9F21-C645-A410-5763944595FC}" srcOrd="0" destOrd="0" presId="urn:microsoft.com/office/officeart/2008/layout/LinedList"/>
    <dgm:cxn modelId="{009D8096-234E-4327-A2C8-3A9EA155FA6B}" srcId="{909D6D32-B9BE-4049-A526-64D4F4E95503}" destId="{12B85DD2-8904-43EA-906D-A930B8469EFA}" srcOrd="4" destOrd="0" parTransId="{98749DF8-ACE7-40A5-B882-0FBFB487056D}" sibTransId="{5A05AB40-39DB-4BFF-A988-804CCA3DCA69}"/>
    <dgm:cxn modelId="{A85854AF-0A00-0A4E-B44D-00D8D8B18B6D}" type="presOf" srcId="{C29D4A1F-A207-4711-9276-2ED78EFA9293}" destId="{32EB0D61-28A7-0642-B79B-08B3719ACEB9}" srcOrd="0" destOrd="0" presId="urn:microsoft.com/office/officeart/2008/layout/LinedList"/>
    <dgm:cxn modelId="{DAC6CDB2-244C-48C4-9969-CCBDFF537B21}" srcId="{909D6D32-B9BE-4049-A526-64D4F4E95503}" destId="{A384A9D1-2E76-42EE-9FDD-9859049B5C20}" srcOrd="3" destOrd="0" parTransId="{DEFA7AEF-0E02-43C6-90EB-8050D68BCF8E}" sibTransId="{25D633A3-94F7-496A-93F3-DB455D4E2665}"/>
    <dgm:cxn modelId="{3B6FD9C6-BB07-44C3-853E-EB766BA93814}" srcId="{909D6D32-B9BE-4049-A526-64D4F4E95503}" destId="{9A28C013-35A7-4D34-88EE-D1ECB7803458}" srcOrd="0" destOrd="0" parTransId="{8723C520-18C3-46C8-99A1-59BD658DA1BC}" sibTransId="{500E6DB5-6ACA-4FEE-965A-D1E919601466}"/>
    <dgm:cxn modelId="{88B422E6-B4CD-441A-ABF9-9D8A64288282}" srcId="{909D6D32-B9BE-4049-A526-64D4F4E95503}" destId="{88A28AD6-7499-4DA1-A581-E9E408279673}" srcOrd="1" destOrd="0" parTransId="{69243CDE-D242-4129-B559-84B5CE0EB253}" sibTransId="{8B25E9A1-547E-4EB5-860A-67DD14145F7F}"/>
    <dgm:cxn modelId="{B07572EE-7D2E-E24D-B637-88E6766E353D}" type="presOf" srcId="{12B85DD2-8904-43EA-906D-A930B8469EFA}" destId="{D8E05E3A-77C3-F74B-9864-718CE5EFFF6E}" srcOrd="0" destOrd="0" presId="urn:microsoft.com/office/officeart/2008/layout/LinedList"/>
    <dgm:cxn modelId="{79E72EFA-80D1-154E-8726-1468C1D7B8F0}" type="presOf" srcId="{909D6D32-B9BE-4049-A526-64D4F4E95503}" destId="{E0D21A42-D99E-9342-BA74-890B85D8E56D}" srcOrd="0" destOrd="0" presId="urn:microsoft.com/office/officeart/2008/layout/LinedList"/>
    <dgm:cxn modelId="{1D61ED0C-0C01-784D-9149-C6F072A4A008}" type="presParOf" srcId="{E0D21A42-D99E-9342-BA74-890B85D8E56D}" destId="{40CFBA8D-7191-144B-8EEC-189499C6986C}" srcOrd="0" destOrd="0" presId="urn:microsoft.com/office/officeart/2008/layout/LinedList"/>
    <dgm:cxn modelId="{E2C904E5-A6AA-9E47-8859-238B9C4DDC64}" type="presParOf" srcId="{E0D21A42-D99E-9342-BA74-890B85D8E56D}" destId="{327F7520-B68E-C446-9A3A-873F0466805D}" srcOrd="1" destOrd="0" presId="urn:microsoft.com/office/officeart/2008/layout/LinedList"/>
    <dgm:cxn modelId="{B2B68FDA-BB47-F94A-B7CB-70676D182AFB}" type="presParOf" srcId="{327F7520-B68E-C446-9A3A-873F0466805D}" destId="{E085C787-5217-6C4B-A29F-2D166BF67F53}" srcOrd="0" destOrd="0" presId="urn:microsoft.com/office/officeart/2008/layout/LinedList"/>
    <dgm:cxn modelId="{7619E09D-A8F9-F24A-9207-D7D7467F295A}" type="presParOf" srcId="{327F7520-B68E-C446-9A3A-873F0466805D}" destId="{A39334F4-87CD-B545-8F6C-BE0F26609F90}" srcOrd="1" destOrd="0" presId="urn:microsoft.com/office/officeart/2008/layout/LinedList"/>
    <dgm:cxn modelId="{9EAB1613-21BC-6F40-8EE7-E84B8EA100D2}" type="presParOf" srcId="{E0D21A42-D99E-9342-BA74-890B85D8E56D}" destId="{46AC5BA4-678E-A24C-BA74-0FE5B45F3517}" srcOrd="2" destOrd="0" presId="urn:microsoft.com/office/officeart/2008/layout/LinedList"/>
    <dgm:cxn modelId="{058AA570-5EA2-3C4C-A191-1981B152244A}" type="presParOf" srcId="{E0D21A42-D99E-9342-BA74-890B85D8E56D}" destId="{73446999-3D63-CC48-8476-5DE4D5325ABC}" srcOrd="3" destOrd="0" presId="urn:microsoft.com/office/officeart/2008/layout/LinedList"/>
    <dgm:cxn modelId="{CADA5B70-B338-4346-B30F-31AB8407017F}" type="presParOf" srcId="{73446999-3D63-CC48-8476-5DE4D5325ABC}" destId="{0121945B-412C-D44A-AD82-A7140F956DA8}" srcOrd="0" destOrd="0" presId="urn:microsoft.com/office/officeart/2008/layout/LinedList"/>
    <dgm:cxn modelId="{B277A451-46A6-A64C-9267-BEE58D3EDF59}" type="presParOf" srcId="{73446999-3D63-CC48-8476-5DE4D5325ABC}" destId="{AE33435A-EBC1-7F43-913F-CF541205E7FA}" srcOrd="1" destOrd="0" presId="urn:microsoft.com/office/officeart/2008/layout/LinedList"/>
    <dgm:cxn modelId="{6BB6C19B-AF62-C44E-BB00-021E1241B885}" type="presParOf" srcId="{E0D21A42-D99E-9342-BA74-890B85D8E56D}" destId="{8A4948E2-D44A-924E-B200-75E460525542}" srcOrd="4" destOrd="0" presId="urn:microsoft.com/office/officeart/2008/layout/LinedList"/>
    <dgm:cxn modelId="{AB2C029C-71D1-6A44-9BB7-C7B184C30723}" type="presParOf" srcId="{E0D21A42-D99E-9342-BA74-890B85D8E56D}" destId="{CE25EFEA-0933-BF40-B91F-5A1DDB7AF8A7}" srcOrd="5" destOrd="0" presId="urn:microsoft.com/office/officeart/2008/layout/LinedList"/>
    <dgm:cxn modelId="{A8CFF64F-88E9-B641-A571-8877F34B1FFC}" type="presParOf" srcId="{CE25EFEA-0933-BF40-B91F-5A1DDB7AF8A7}" destId="{32EB0D61-28A7-0642-B79B-08B3719ACEB9}" srcOrd="0" destOrd="0" presId="urn:microsoft.com/office/officeart/2008/layout/LinedList"/>
    <dgm:cxn modelId="{A0662C3A-5B0E-E84E-B422-BB6849C27B4A}" type="presParOf" srcId="{CE25EFEA-0933-BF40-B91F-5A1DDB7AF8A7}" destId="{03676488-5151-6048-84E8-D1637043696D}" srcOrd="1" destOrd="0" presId="urn:microsoft.com/office/officeart/2008/layout/LinedList"/>
    <dgm:cxn modelId="{5FA78C5E-3965-4A46-979D-D4D26233CEBB}" type="presParOf" srcId="{E0D21A42-D99E-9342-BA74-890B85D8E56D}" destId="{2798D32A-EACF-EE45-B6A0-6BC256BB7437}" srcOrd="6" destOrd="0" presId="urn:microsoft.com/office/officeart/2008/layout/LinedList"/>
    <dgm:cxn modelId="{326A4042-9386-D047-801E-04E78570DE0A}" type="presParOf" srcId="{E0D21A42-D99E-9342-BA74-890B85D8E56D}" destId="{98C7F1AF-58C3-374C-B80F-C7DAC441D38F}" srcOrd="7" destOrd="0" presId="urn:microsoft.com/office/officeart/2008/layout/LinedList"/>
    <dgm:cxn modelId="{4C7CE01A-EAB6-3F49-AD7A-62A20DEBB0F8}" type="presParOf" srcId="{98C7F1AF-58C3-374C-B80F-C7DAC441D38F}" destId="{3F1C195F-9F21-C645-A410-5763944595FC}" srcOrd="0" destOrd="0" presId="urn:microsoft.com/office/officeart/2008/layout/LinedList"/>
    <dgm:cxn modelId="{519EA4CF-F82B-014D-986E-1DB7237C1342}" type="presParOf" srcId="{98C7F1AF-58C3-374C-B80F-C7DAC441D38F}" destId="{27299229-EDA6-CE4E-B8C0-6B2D64351E4D}" srcOrd="1" destOrd="0" presId="urn:microsoft.com/office/officeart/2008/layout/LinedList"/>
    <dgm:cxn modelId="{7D77A26D-3D94-0B45-A83F-2C7A84BE150A}" type="presParOf" srcId="{E0D21A42-D99E-9342-BA74-890B85D8E56D}" destId="{C1C5E961-8231-D345-BE06-0904A0FC1957}" srcOrd="8" destOrd="0" presId="urn:microsoft.com/office/officeart/2008/layout/LinedList"/>
    <dgm:cxn modelId="{1D45DA67-C84E-BE4A-98AC-01896FFB96BE}" type="presParOf" srcId="{E0D21A42-D99E-9342-BA74-890B85D8E56D}" destId="{839EEEB3-7EA6-5E46-8BC6-DCA295E31B54}" srcOrd="9" destOrd="0" presId="urn:microsoft.com/office/officeart/2008/layout/LinedList"/>
    <dgm:cxn modelId="{0D0137ED-F2DE-6847-AFAE-ECD2865B422E}" type="presParOf" srcId="{839EEEB3-7EA6-5E46-8BC6-DCA295E31B54}" destId="{D8E05E3A-77C3-F74B-9864-718CE5EFFF6E}" srcOrd="0" destOrd="0" presId="urn:microsoft.com/office/officeart/2008/layout/LinedList"/>
    <dgm:cxn modelId="{C16BCD66-B012-154A-84EB-846739BB915E}" type="presParOf" srcId="{839EEEB3-7EA6-5E46-8BC6-DCA295E31B54}" destId="{3A5E1125-A6BE-9C4E-B3E7-E3743187EA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5A8D6B-A624-4104-8004-C63FC8782D8C}"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8F7B3BA9-5B76-4241-94DB-F260BF9E1215}">
      <dgm:prSet/>
      <dgm:spPr/>
      <dgm:t>
        <a:bodyPr/>
        <a:lstStyle/>
        <a:p>
          <a:r>
            <a:rPr lang="en-US"/>
            <a:t>Function</a:t>
          </a:r>
        </a:p>
      </dgm:t>
    </dgm:pt>
    <dgm:pt modelId="{A4BCC223-AC57-4E10-B77B-E1D836F394AF}" type="parTrans" cxnId="{0A6793FB-2300-4F8B-952E-5D52DBF85E1C}">
      <dgm:prSet/>
      <dgm:spPr/>
      <dgm:t>
        <a:bodyPr/>
        <a:lstStyle/>
        <a:p>
          <a:endParaRPr lang="en-US"/>
        </a:p>
      </dgm:t>
    </dgm:pt>
    <dgm:pt modelId="{444E6BF1-0C01-409A-8E6D-1646F6A0A036}" type="sibTrans" cxnId="{0A6793FB-2300-4F8B-952E-5D52DBF85E1C}">
      <dgm:prSet/>
      <dgm:spPr/>
      <dgm:t>
        <a:bodyPr/>
        <a:lstStyle/>
        <a:p>
          <a:endParaRPr lang="en-US"/>
        </a:p>
      </dgm:t>
    </dgm:pt>
    <dgm:pt modelId="{15D888DB-CD6A-400C-A0F9-064919E8E9A2}">
      <dgm:prSet/>
      <dgm:spPr/>
      <dgm:t>
        <a:bodyPr/>
        <a:lstStyle/>
        <a:p>
          <a:r>
            <a:rPr lang="en-US"/>
            <a:t>Function for highlighting selected cell</a:t>
          </a:r>
        </a:p>
      </dgm:t>
    </dgm:pt>
    <dgm:pt modelId="{D93D119D-61B0-499C-B671-91D57B304B3C}" type="parTrans" cxnId="{69C44F23-D233-4D10-AABD-A00BD3AA0A16}">
      <dgm:prSet/>
      <dgm:spPr/>
      <dgm:t>
        <a:bodyPr/>
        <a:lstStyle/>
        <a:p>
          <a:endParaRPr lang="en-US"/>
        </a:p>
      </dgm:t>
    </dgm:pt>
    <dgm:pt modelId="{4DCB992C-C663-4677-8B4E-9EBFEF33C234}" type="sibTrans" cxnId="{69C44F23-D233-4D10-AABD-A00BD3AA0A16}">
      <dgm:prSet/>
      <dgm:spPr/>
      <dgm:t>
        <a:bodyPr/>
        <a:lstStyle/>
        <a:p>
          <a:endParaRPr lang="en-US"/>
        </a:p>
      </dgm:t>
    </dgm:pt>
    <dgm:pt modelId="{A5F30AB2-1709-4DC5-971C-AECA6F24BBDB}">
      <dgm:prSet/>
      <dgm:spPr/>
      <dgm:t>
        <a:bodyPr/>
        <a:lstStyle/>
        <a:p>
          <a:r>
            <a:rPr lang="en-US" dirty="0"/>
            <a:t>Function</a:t>
          </a:r>
        </a:p>
      </dgm:t>
    </dgm:pt>
    <dgm:pt modelId="{0B4EC0A5-9FD1-4A8C-96B6-0C72F0682F2A}" type="parTrans" cxnId="{81B029E7-5A2B-44FD-822C-BBD339FE660E}">
      <dgm:prSet/>
      <dgm:spPr/>
      <dgm:t>
        <a:bodyPr/>
        <a:lstStyle/>
        <a:p>
          <a:endParaRPr lang="en-US"/>
        </a:p>
      </dgm:t>
    </dgm:pt>
    <dgm:pt modelId="{A194C519-7D2D-4B0D-B634-2436BCDC6F58}" type="sibTrans" cxnId="{81B029E7-5A2B-44FD-822C-BBD339FE660E}">
      <dgm:prSet/>
      <dgm:spPr/>
      <dgm:t>
        <a:bodyPr/>
        <a:lstStyle/>
        <a:p>
          <a:endParaRPr lang="en-US"/>
        </a:p>
      </dgm:t>
    </dgm:pt>
    <dgm:pt modelId="{16864799-390B-4D23-96FE-6A28AC9997A7}">
      <dgm:prSet/>
      <dgm:spPr/>
      <dgm:t>
        <a:bodyPr/>
        <a:lstStyle/>
        <a:p>
          <a:r>
            <a:rPr lang="en-US"/>
            <a:t>Function to draw lines for making sudoku grid</a:t>
          </a:r>
        </a:p>
      </dgm:t>
    </dgm:pt>
    <dgm:pt modelId="{0CBCB3EF-A70F-4D99-82A9-373EE70A659F}" type="parTrans" cxnId="{D9A16149-C30A-47E4-B7FA-625B144CDC16}">
      <dgm:prSet/>
      <dgm:spPr/>
      <dgm:t>
        <a:bodyPr/>
        <a:lstStyle/>
        <a:p>
          <a:endParaRPr lang="en-US"/>
        </a:p>
      </dgm:t>
    </dgm:pt>
    <dgm:pt modelId="{B95E9E20-3BAD-4266-87B7-CE4091673BE8}" type="sibTrans" cxnId="{D9A16149-C30A-47E4-B7FA-625B144CDC16}">
      <dgm:prSet/>
      <dgm:spPr/>
      <dgm:t>
        <a:bodyPr/>
        <a:lstStyle/>
        <a:p>
          <a:endParaRPr lang="en-US"/>
        </a:p>
      </dgm:t>
    </dgm:pt>
    <dgm:pt modelId="{0EBFD02C-1DA7-41D6-9681-33C66AE0EB38}">
      <dgm:prSet/>
      <dgm:spPr/>
      <dgm:t>
        <a:bodyPr/>
        <a:lstStyle/>
        <a:p>
          <a:r>
            <a:rPr lang="en-US"/>
            <a:t>Function</a:t>
          </a:r>
        </a:p>
      </dgm:t>
    </dgm:pt>
    <dgm:pt modelId="{6A099C77-559C-4BDC-B29D-10589EA248F9}" type="parTrans" cxnId="{B69507E3-6848-4BF8-969A-65741A8BB8CA}">
      <dgm:prSet/>
      <dgm:spPr/>
      <dgm:t>
        <a:bodyPr/>
        <a:lstStyle/>
        <a:p>
          <a:endParaRPr lang="en-US"/>
        </a:p>
      </dgm:t>
    </dgm:pt>
    <dgm:pt modelId="{05DF9CFA-58EF-40B4-9B70-0EEC5952C972}" type="sibTrans" cxnId="{B69507E3-6848-4BF8-969A-65741A8BB8CA}">
      <dgm:prSet/>
      <dgm:spPr/>
      <dgm:t>
        <a:bodyPr/>
        <a:lstStyle/>
        <a:p>
          <a:endParaRPr lang="en-US"/>
        </a:p>
      </dgm:t>
    </dgm:pt>
    <dgm:pt modelId="{546908F2-1A66-401D-97B6-F70A50652034}">
      <dgm:prSet/>
      <dgm:spPr/>
      <dgm:t>
        <a:bodyPr/>
        <a:lstStyle/>
        <a:p>
          <a:r>
            <a:rPr lang="en-US"/>
            <a:t>Function to fill value in the cell</a:t>
          </a:r>
        </a:p>
      </dgm:t>
    </dgm:pt>
    <dgm:pt modelId="{D4F48077-AED0-49CB-945A-F095AE0875FA}" type="parTrans" cxnId="{9C887F69-BB7C-45D7-AA8D-F77B877D7316}">
      <dgm:prSet/>
      <dgm:spPr/>
      <dgm:t>
        <a:bodyPr/>
        <a:lstStyle/>
        <a:p>
          <a:endParaRPr lang="en-US"/>
        </a:p>
      </dgm:t>
    </dgm:pt>
    <dgm:pt modelId="{1024F7CD-53E8-4AF8-8781-F5C0358880A3}" type="sibTrans" cxnId="{9C887F69-BB7C-45D7-AA8D-F77B877D7316}">
      <dgm:prSet/>
      <dgm:spPr/>
      <dgm:t>
        <a:bodyPr/>
        <a:lstStyle/>
        <a:p>
          <a:endParaRPr lang="en-US"/>
        </a:p>
      </dgm:t>
    </dgm:pt>
    <dgm:pt modelId="{67596559-FBEA-4F0F-B4A9-7FB99BDF78DD}">
      <dgm:prSet/>
      <dgm:spPr/>
      <dgm:t>
        <a:bodyPr/>
        <a:lstStyle/>
        <a:p>
          <a:r>
            <a:rPr lang="en-US"/>
            <a:t>Function</a:t>
          </a:r>
        </a:p>
      </dgm:t>
    </dgm:pt>
    <dgm:pt modelId="{5942EAD0-8FC6-496A-82A7-1027A77E9B51}" type="parTrans" cxnId="{7D3A9AC8-5E00-41E4-A33C-B71D42DD3794}">
      <dgm:prSet/>
      <dgm:spPr/>
      <dgm:t>
        <a:bodyPr/>
        <a:lstStyle/>
        <a:p>
          <a:endParaRPr lang="en-US"/>
        </a:p>
      </dgm:t>
    </dgm:pt>
    <dgm:pt modelId="{7A63D957-85E0-493B-AB09-945B0FA11DAB}" type="sibTrans" cxnId="{7D3A9AC8-5E00-41E4-A33C-B71D42DD3794}">
      <dgm:prSet/>
      <dgm:spPr/>
      <dgm:t>
        <a:bodyPr/>
        <a:lstStyle/>
        <a:p>
          <a:endParaRPr lang="en-US"/>
        </a:p>
      </dgm:t>
    </dgm:pt>
    <dgm:pt modelId="{879EA993-F876-4B6F-9E24-FD9B7D5E5247}">
      <dgm:prSet/>
      <dgm:spPr/>
      <dgm:t>
        <a:bodyPr/>
        <a:lstStyle/>
        <a:p>
          <a:r>
            <a:rPr lang="en-US"/>
            <a:t>Function for raising error when wrong value is entered</a:t>
          </a:r>
        </a:p>
      </dgm:t>
    </dgm:pt>
    <dgm:pt modelId="{8632F4FD-098F-4F99-8D83-AD8A213C7907}" type="parTrans" cxnId="{35F4CC33-F330-4C18-BC70-D3A7AAAFF28F}">
      <dgm:prSet/>
      <dgm:spPr/>
      <dgm:t>
        <a:bodyPr/>
        <a:lstStyle/>
        <a:p>
          <a:endParaRPr lang="en-US"/>
        </a:p>
      </dgm:t>
    </dgm:pt>
    <dgm:pt modelId="{608D4C61-0C77-4284-83B6-AFEEE5C88D8B}" type="sibTrans" cxnId="{35F4CC33-F330-4C18-BC70-D3A7AAAFF28F}">
      <dgm:prSet/>
      <dgm:spPr/>
      <dgm:t>
        <a:bodyPr/>
        <a:lstStyle/>
        <a:p>
          <a:endParaRPr lang="en-US"/>
        </a:p>
      </dgm:t>
    </dgm:pt>
    <dgm:pt modelId="{E0E927DD-F7F0-4671-A6C6-B1976290999B}">
      <dgm:prSet/>
      <dgm:spPr/>
      <dgm:t>
        <a:bodyPr/>
        <a:lstStyle/>
        <a:p>
          <a:r>
            <a:rPr lang="en-US"/>
            <a:t>Function</a:t>
          </a:r>
        </a:p>
      </dgm:t>
    </dgm:pt>
    <dgm:pt modelId="{C7103976-8356-42CC-ABB1-6EEFA0602E59}" type="parTrans" cxnId="{3A646581-AC85-428C-AF24-4A20223B5AD0}">
      <dgm:prSet/>
      <dgm:spPr/>
      <dgm:t>
        <a:bodyPr/>
        <a:lstStyle/>
        <a:p>
          <a:endParaRPr lang="en-US"/>
        </a:p>
      </dgm:t>
    </dgm:pt>
    <dgm:pt modelId="{E0D79599-7145-40EF-992C-15221E59BE40}" type="sibTrans" cxnId="{3A646581-AC85-428C-AF24-4A20223B5AD0}">
      <dgm:prSet/>
      <dgm:spPr/>
      <dgm:t>
        <a:bodyPr/>
        <a:lstStyle/>
        <a:p>
          <a:endParaRPr lang="en-US"/>
        </a:p>
      </dgm:t>
    </dgm:pt>
    <dgm:pt modelId="{C6C361AA-D87F-4D3E-AFB4-B61429BEC088}">
      <dgm:prSet/>
      <dgm:spPr/>
      <dgm:t>
        <a:bodyPr/>
        <a:lstStyle/>
        <a:p>
          <a:r>
            <a:rPr lang="en-US"/>
            <a:t>Function to check if the entered value is valid</a:t>
          </a:r>
        </a:p>
      </dgm:t>
    </dgm:pt>
    <dgm:pt modelId="{D8B1DEF2-31CC-434A-878C-86B227B52256}" type="parTrans" cxnId="{69A4FC2E-9C13-4EFD-9283-64B229E058F7}">
      <dgm:prSet/>
      <dgm:spPr/>
      <dgm:t>
        <a:bodyPr/>
        <a:lstStyle/>
        <a:p>
          <a:endParaRPr lang="en-US"/>
        </a:p>
      </dgm:t>
    </dgm:pt>
    <dgm:pt modelId="{FD3D8EB9-0E6F-4AE7-9A51-2D7905E4C8D3}" type="sibTrans" cxnId="{69A4FC2E-9C13-4EFD-9283-64B229E058F7}">
      <dgm:prSet/>
      <dgm:spPr/>
      <dgm:t>
        <a:bodyPr/>
        <a:lstStyle/>
        <a:p>
          <a:endParaRPr lang="en-US"/>
        </a:p>
      </dgm:t>
    </dgm:pt>
    <dgm:pt modelId="{31CD33F8-0ACF-4085-89C9-FB3938F394FF}">
      <dgm:prSet/>
      <dgm:spPr/>
      <dgm:t>
        <a:bodyPr/>
        <a:lstStyle/>
        <a:p>
          <a:r>
            <a:rPr lang="en-US"/>
            <a:t>Function</a:t>
          </a:r>
        </a:p>
      </dgm:t>
    </dgm:pt>
    <dgm:pt modelId="{F1EE451A-1955-4E77-AB2A-CA9600CA382A}" type="parTrans" cxnId="{39BECBF5-5C16-4862-B2BD-E6991B73F9D4}">
      <dgm:prSet/>
      <dgm:spPr/>
      <dgm:t>
        <a:bodyPr/>
        <a:lstStyle/>
        <a:p>
          <a:endParaRPr lang="en-US"/>
        </a:p>
      </dgm:t>
    </dgm:pt>
    <dgm:pt modelId="{DA236AE2-3EA6-49F6-AB57-72281BF25027}" type="sibTrans" cxnId="{39BECBF5-5C16-4862-B2BD-E6991B73F9D4}">
      <dgm:prSet/>
      <dgm:spPr/>
      <dgm:t>
        <a:bodyPr/>
        <a:lstStyle/>
        <a:p>
          <a:endParaRPr lang="en-US"/>
        </a:p>
      </dgm:t>
    </dgm:pt>
    <dgm:pt modelId="{E8E39D17-3D6B-469C-80D7-8614871CBFF3}">
      <dgm:prSet/>
      <dgm:spPr/>
      <dgm:t>
        <a:bodyPr/>
        <a:lstStyle/>
        <a:p>
          <a:r>
            <a:rPr lang="en-US"/>
            <a:t>Function to solve sudoku game</a:t>
          </a:r>
        </a:p>
      </dgm:t>
    </dgm:pt>
    <dgm:pt modelId="{24A07916-5933-43E6-9E81-09C0B203954D}" type="parTrans" cxnId="{BEFBD868-2180-4238-B12F-FAAC0FEA1AB2}">
      <dgm:prSet/>
      <dgm:spPr/>
      <dgm:t>
        <a:bodyPr/>
        <a:lstStyle/>
        <a:p>
          <a:endParaRPr lang="en-US"/>
        </a:p>
      </dgm:t>
    </dgm:pt>
    <dgm:pt modelId="{D16240F5-3211-4F8A-B861-849533AFBF62}" type="sibTrans" cxnId="{BEFBD868-2180-4238-B12F-FAAC0FEA1AB2}">
      <dgm:prSet/>
      <dgm:spPr/>
      <dgm:t>
        <a:bodyPr/>
        <a:lstStyle/>
        <a:p>
          <a:endParaRPr lang="en-US"/>
        </a:p>
      </dgm:t>
    </dgm:pt>
    <dgm:pt modelId="{2830CF0B-7A2A-4032-B11E-1465FD38285F}">
      <dgm:prSet/>
      <dgm:spPr/>
      <dgm:t>
        <a:bodyPr/>
        <a:lstStyle/>
        <a:p>
          <a:r>
            <a:rPr lang="en-US"/>
            <a:t>Function</a:t>
          </a:r>
        </a:p>
      </dgm:t>
    </dgm:pt>
    <dgm:pt modelId="{0C63176F-5724-4E34-88A2-45707AD29255}" type="parTrans" cxnId="{97925C09-E417-4B88-A142-C730D9125BBE}">
      <dgm:prSet/>
      <dgm:spPr/>
      <dgm:t>
        <a:bodyPr/>
        <a:lstStyle/>
        <a:p>
          <a:endParaRPr lang="en-US"/>
        </a:p>
      </dgm:t>
    </dgm:pt>
    <dgm:pt modelId="{19499268-9572-49C1-86DD-366327B4A35B}" type="sibTrans" cxnId="{97925C09-E417-4B88-A142-C730D9125BBE}">
      <dgm:prSet/>
      <dgm:spPr/>
      <dgm:t>
        <a:bodyPr/>
        <a:lstStyle/>
        <a:p>
          <a:endParaRPr lang="en-US"/>
        </a:p>
      </dgm:t>
    </dgm:pt>
    <dgm:pt modelId="{EDC6F35D-3215-48B6-BFB6-959788AD23E9}">
      <dgm:prSet/>
      <dgm:spPr/>
      <dgm:t>
        <a:bodyPr/>
        <a:lstStyle/>
        <a:p>
          <a:r>
            <a:rPr lang="en-US"/>
            <a:t>Function to show result</a:t>
          </a:r>
        </a:p>
      </dgm:t>
    </dgm:pt>
    <dgm:pt modelId="{141B0E67-CFC1-4620-A902-202A751CE8B2}" type="parTrans" cxnId="{441DD6F4-42A8-4E4E-A920-C292D57BCFC4}">
      <dgm:prSet/>
      <dgm:spPr/>
      <dgm:t>
        <a:bodyPr/>
        <a:lstStyle/>
        <a:p>
          <a:endParaRPr lang="en-US"/>
        </a:p>
      </dgm:t>
    </dgm:pt>
    <dgm:pt modelId="{E973A399-F547-492C-907B-4E3D9B22A0DD}" type="sibTrans" cxnId="{441DD6F4-42A8-4E4E-A920-C292D57BCFC4}">
      <dgm:prSet/>
      <dgm:spPr/>
      <dgm:t>
        <a:bodyPr/>
        <a:lstStyle/>
        <a:p>
          <a:endParaRPr lang="en-US"/>
        </a:p>
      </dgm:t>
    </dgm:pt>
    <dgm:pt modelId="{F3A3E0D1-A445-164F-9330-72613367D86A}" type="pres">
      <dgm:prSet presAssocID="{765A8D6B-A624-4104-8004-C63FC8782D8C}" presName="Name0" presStyleCnt="0">
        <dgm:presLayoutVars>
          <dgm:dir/>
          <dgm:animLvl val="lvl"/>
          <dgm:resizeHandles val="exact"/>
        </dgm:presLayoutVars>
      </dgm:prSet>
      <dgm:spPr/>
    </dgm:pt>
    <dgm:pt modelId="{1DC0263B-D411-DB4A-A7FF-CE293CDD6EF7}" type="pres">
      <dgm:prSet presAssocID="{8F7B3BA9-5B76-4241-94DB-F260BF9E1215}" presName="linNode" presStyleCnt="0"/>
      <dgm:spPr/>
    </dgm:pt>
    <dgm:pt modelId="{927AB661-5466-B740-85D8-282909419512}" type="pres">
      <dgm:prSet presAssocID="{8F7B3BA9-5B76-4241-94DB-F260BF9E1215}" presName="parentText" presStyleLbl="solidFgAcc1" presStyleIdx="0" presStyleCnt="7">
        <dgm:presLayoutVars>
          <dgm:chMax val="1"/>
          <dgm:bulletEnabled/>
        </dgm:presLayoutVars>
      </dgm:prSet>
      <dgm:spPr/>
    </dgm:pt>
    <dgm:pt modelId="{A5483AA0-6E89-1A45-81DC-B45030D344FC}" type="pres">
      <dgm:prSet presAssocID="{8F7B3BA9-5B76-4241-94DB-F260BF9E1215}" presName="descendantText" presStyleLbl="alignNode1" presStyleIdx="0" presStyleCnt="7">
        <dgm:presLayoutVars>
          <dgm:bulletEnabled/>
        </dgm:presLayoutVars>
      </dgm:prSet>
      <dgm:spPr/>
    </dgm:pt>
    <dgm:pt modelId="{1C87BBD1-FE5A-6A41-9784-9FC3FD34F96F}" type="pres">
      <dgm:prSet presAssocID="{444E6BF1-0C01-409A-8E6D-1646F6A0A036}" presName="sp" presStyleCnt="0"/>
      <dgm:spPr/>
    </dgm:pt>
    <dgm:pt modelId="{6CF136E2-271A-4A4C-A3B0-3425CBBD8B73}" type="pres">
      <dgm:prSet presAssocID="{A5F30AB2-1709-4DC5-971C-AECA6F24BBDB}" presName="linNode" presStyleCnt="0"/>
      <dgm:spPr/>
    </dgm:pt>
    <dgm:pt modelId="{9FB6E2F2-9DF4-354B-8398-1DB3006FF166}" type="pres">
      <dgm:prSet presAssocID="{A5F30AB2-1709-4DC5-971C-AECA6F24BBDB}" presName="parentText" presStyleLbl="solidFgAcc1" presStyleIdx="1" presStyleCnt="7">
        <dgm:presLayoutVars>
          <dgm:chMax val="1"/>
          <dgm:bulletEnabled/>
        </dgm:presLayoutVars>
      </dgm:prSet>
      <dgm:spPr/>
    </dgm:pt>
    <dgm:pt modelId="{87DDA2D3-5999-D343-A0B4-7D2D9087E7F8}" type="pres">
      <dgm:prSet presAssocID="{A5F30AB2-1709-4DC5-971C-AECA6F24BBDB}" presName="descendantText" presStyleLbl="alignNode1" presStyleIdx="1" presStyleCnt="7">
        <dgm:presLayoutVars>
          <dgm:bulletEnabled/>
        </dgm:presLayoutVars>
      </dgm:prSet>
      <dgm:spPr/>
    </dgm:pt>
    <dgm:pt modelId="{6309A32C-0630-F941-9A50-8A7D253AAC59}" type="pres">
      <dgm:prSet presAssocID="{A194C519-7D2D-4B0D-B634-2436BCDC6F58}" presName="sp" presStyleCnt="0"/>
      <dgm:spPr/>
    </dgm:pt>
    <dgm:pt modelId="{64878635-26A0-9745-B3BE-3CCEBB6FC39C}" type="pres">
      <dgm:prSet presAssocID="{0EBFD02C-1DA7-41D6-9681-33C66AE0EB38}" presName="linNode" presStyleCnt="0"/>
      <dgm:spPr/>
    </dgm:pt>
    <dgm:pt modelId="{57C05DC8-C02A-C743-9EB4-92A66D892056}" type="pres">
      <dgm:prSet presAssocID="{0EBFD02C-1DA7-41D6-9681-33C66AE0EB38}" presName="parentText" presStyleLbl="solidFgAcc1" presStyleIdx="2" presStyleCnt="7">
        <dgm:presLayoutVars>
          <dgm:chMax val="1"/>
          <dgm:bulletEnabled/>
        </dgm:presLayoutVars>
      </dgm:prSet>
      <dgm:spPr/>
    </dgm:pt>
    <dgm:pt modelId="{A14C2065-F365-AA45-A8A1-BC50329AA4D4}" type="pres">
      <dgm:prSet presAssocID="{0EBFD02C-1DA7-41D6-9681-33C66AE0EB38}" presName="descendantText" presStyleLbl="alignNode1" presStyleIdx="2" presStyleCnt="7">
        <dgm:presLayoutVars>
          <dgm:bulletEnabled/>
        </dgm:presLayoutVars>
      </dgm:prSet>
      <dgm:spPr/>
    </dgm:pt>
    <dgm:pt modelId="{E1127605-0E13-3A4C-91D6-65C0B94631B9}" type="pres">
      <dgm:prSet presAssocID="{05DF9CFA-58EF-40B4-9B70-0EEC5952C972}" presName="sp" presStyleCnt="0"/>
      <dgm:spPr/>
    </dgm:pt>
    <dgm:pt modelId="{443C0F9B-586C-B64F-A960-CFAE85A282B9}" type="pres">
      <dgm:prSet presAssocID="{67596559-FBEA-4F0F-B4A9-7FB99BDF78DD}" presName="linNode" presStyleCnt="0"/>
      <dgm:spPr/>
    </dgm:pt>
    <dgm:pt modelId="{9138C9C3-17D8-5849-AE56-D3625C2885C4}" type="pres">
      <dgm:prSet presAssocID="{67596559-FBEA-4F0F-B4A9-7FB99BDF78DD}" presName="parentText" presStyleLbl="solidFgAcc1" presStyleIdx="3" presStyleCnt="7">
        <dgm:presLayoutVars>
          <dgm:chMax val="1"/>
          <dgm:bulletEnabled/>
        </dgm:presLayoutVars>
      </dgm:prSet>
      <dgm:spPr/>
    </dgm:pt>
    <dgm:pt modelId="{06C069E0-B10A-1D48-B0FE-55D724F9F030}" type="pres">
      <dgm:prSet presAssocID="{67596559-FBEA-4F0F-B4A9-7FB99BDF78DD}" presName="descendantText" presStyleLbl="alignNode1" presStyleIdx="3" presStyleCnt="7">
        <dgm:presLayoutVars>
          <dgm:bulletEnabled/>
        </dgm:presLayoutVars>
      </dgm:prSet>
      <dgm:spPr/>
    </dgm:pt>
    <dgm:pt modelId="{CDD6F912-A7B7-7F40-9D61-CFCF9EC85903}" type="pres">
      <dgm:prSet presAssocID="{7A63D957-85E0-493B-AB09-945B0FA11DAB}" presName="sp" presStyleCnt="0"/>
      <dgm:spPr/>
    </dgm:pt>
    <dgm:pt modelId="{C9899083-4FCE-594D-BD76-4DE71430D990}" type="pres">
      <dgm:prSet presAssocID="{E0E927DD-F7F0-4671-A6C6-B1976290999B}" presName="linNode" presStyleCnt="0"/>
      <dgm:spPr/>
    </dgm:pt>
    <dgm:pt modelId="{208FCD33-F79F-EB40-97F4-6CC91D92882F}" type="pres">
      <dgm:prSet presAssocID="{E0E927DD-F7F0-4671-A6C6-B1976290999B}" presName="parentText" presStyleLbl="solidFgAcc1" presStyleIdx="4" presStyleCnt="7">
        <dgm:presLayoutVars>
          <dgm:chMax val="1"/>
          <dgm:bulletEnabled/>
        </dgm:presLayoutVars>
      </dgm:prSet>
      <dgm:spPr/>
    </dgm:pt>
    <dgm:pt modelId="{4ACAACFA-91E8-474A-8EC8-7E23BD455309}" type="pres">
      <dgm:prSet presAssocID="{E0E927DD-F7F0-4671-A6C6-B1976290999B}" presName="descendantText" presStyleLbl="alignNode1" presStyleIdx="4" presStyleCnt="7">
        <dgm:presLayoutVars>
          <dgm:bulletEnabled/>
        </dgm:presLayoutVars>
      </dgm:prSet>
      <dgm:spPr/>
    </dgm:pt>
    <dgm:pt modelId="{78942429-CFBF-0F4B-B905-9D14983EB993}" type="pres">
      <dgm:prSet presAssocID="{E0D79599-7145-40EF-992C-15221E59BE40}" presName="sp" presStyleCnt="0"/>
      <dgm:spPr/>
    </dgm:pt>
    <dgm:pt modelId="{FAD5971F-79EF-D748-9723-0F0C6D70F94C}" type="pres">
      <dgm:prSet presAssocID="{31CD33F8-0ACF-4085-89C9-FB3938F394FF}" presName="linNode" presStyleCnt="0"/>
      <dgm:spPr/>
    </dgm:pt>
    <dgm:pt modelId="{FD9049AB-35E6-7C4C-A035-EFCCDD462B3E}" type="pres">
      <dgm:prSet presAssocID="{31CD33F8-0ACF-4085-89C9-FB3938F394FF}" presName="parentText" presStyleLbl="solidFgAcc1" presStyleIdx="5" presStyleCnt="7">
        <dgm:presLayoutVars>
          <dgm:chMax val="1"/>
          <dgm:bulletEnabled/>
        </dgm:presLayoutVars>
      </dgm:prSet>
      <dgm:spPr/>
    </dgm:pt>
    <dgm:pt modelId="{F99A934F-9140-4841-9DF1-9CEBBCFC568C}" type="pres">
      <dgm:prSet presAssocID="{31CD33F8-0ACF-4085-89C9-FB3938F394FF}" presName="descendantText" presStyleLbl="alignNode1" presStyleIdx="5" presStyleCnt="7">
        <dgm:presLayoutVars>
          <dgm:bulletEnabled/>
        </dgm:presLayoutVars>
      </dgm:prSet>
      <dgm:spPr/>
    </dgm:pt>
    <dgm:pt modelId="{03DA4347-9A3E-7843-9975-47C973BF970B}" type="pres">
      <dgm:prSet presAssocID="{DA236AE2-3EA6-49F6-AB57-72281BF25027}" presName="sp" presStyleCnt="0"/>
      <dgm:spPr/>
    </dgm:pt>
    <dgm:pt modelId="{9603AFCD-2375-BF4E-BC87-4E655EB658F4}" type="pres">
      <dgm:prSet presAssocID="{2830CF0B-7A2A-4032-B11E-1465FD38285F}" presName="linNode" presStyleCnt="0"/>
      <dgm:spPr/>
    </dgm:pt>
    <dgm:pt modelId="{B4511C74-AE8F-314B-91EF-CF62261078DD}" type="pres">
      <dgm:prSet presAssocID="{2830CF0B-7A2A-4032-B11E-1465FD38285F}" presName="parentText" presStyleLbl="solidFgAcc1" presStyleIdx="6" presStyleCnt="7">
        <dgm:presLayoutVars>
          <dgm:chMax val="1"/>
          <dgm:bulletEnabled/>
        </dgm:presLayoutVars>
      </dgm:prSet>
      <dgm:spPr/>
    </dgm:pt>
    <dgm:pt modelId="{73E02F51-CBFB-CF4C-8C68-4083A2263941}" type="pres">
      <dgm:prSet presAssocID="{2830CF0B-7A2A-4032-B11E-1465FD38285F}" presName="descendantText" presStyleLbl="alignNode1" presStyleIdx="6" presStyleCnt="7">
        <dgm:presLayoutVars>
          <dgm:bulletEnabled/>
        </dgm:presLayoutVars>
      </dgm:prSet>
      <dgm:spPr/>
    </dgm:pt>
  </dgm:ptLst>
  <dgm:cxnLst>
    <dgm:cxn modelId="{97925C09-E417-4B88-A142-C730D9125BBE}" srcId="{765A8D6B-A624-4104-8004-C63FC8782D8C}" destId="{2830CF0B-7A2A-4032-B11E-1465FD38285F}" srcOrd="6" destOrd="0" parTransId="{0C63176F-5724-4E34-88A2-45707AD29255}" sibTransId="{19499268-9572-49C1-86DD-366327B4A35B}"/>
    <dgm:cxn modelId="{69C44F23-D233-4D10-AABD-A00BD3AA0A16}" srcId="{8F7B3BA9-5B76-4241-94DB-F260BF9E1215}" destId="{15D888DB-CD6A-400C-A0F9-064919E8E9A2}" srcOrd="0" destOrd="0" parTransId="{D93D119D-61B0-499C-B671-91D57B304B3C}" sibTransId="{4DCB992C-C663-4677-8B4E-9EBFEF33C234}"/>
    <dgm:cxn modelId="{50686924-9139-3D4E-8521-A375769C6326}" type="presOf" srcId="{15D888DB-CD6A-400C-A0F9-064919E8E9A2}" destId="{A5483AA0-6E89-1A45-81DC-B45030D344FC}" srcOrd="0" destOrd="0" presId="urn:microsoft.com/office/officeart/2016/7/layout/VerticalHollowActionList"/>
    <dgm:cxn modelId="{DD52AE26-0065-3748-9153-3B5CCB71468F}" type="presOf" srcId="{EDC6F35D-3215-48B6-BFB6-959788AD23E9}" destId="{73E02F51-CBFB-CF4C-8C68-4083A2263941}" srcOrd="0" destOrd="0" presId="urn:microsoft.com/office/officeart/2016/7/layout/VerticalHollowActionList"/>
    <dgm:cxn modelId="{69A4FC2E-9C13-4EFD-9283-64B229E058F7}" srcId="{E0E927DD-F7F0-4671-A6C6-B1976290999B}" destId="{C6C361AA-D87F-4D3E-AFB4-B61429BEC088}" srcOrd="0" destOrd="0" parTransId="{D8B1DEF2-31CC-434A-878C-86B227B52256}" sibTransId="{FD3D8EB9-0E6F-4AE7-9A51-2D7905E4C8D3}"/>
    <dgm:cxn modelId="{35F4CC33-F330-4C18-BC70-D3A7AAAFF28F}" srcId="{67596559-FBEA-4F0F-B4A9-7FB99BDF78DD}" destId="{879EA993-F876-4B6F-9E24-FD9B7D5E5247}" srcOrd="0" destOrd="0" parTransId="{8632F4FD-098F-4F99-8D83-AD8A213C7907}" sibTransId="{608D4C61-0C77-4284-83B6-AFEEE5C88D8B}"/>
    <dgm:cxn modelId="{68F4FE3A-E572-3D40-BD18-BD89BAC791FD}" type="presOf" srcId="{879EA993-F876-4B6F-9E24-FD9B7D5E5247}" destId="{06C069E0-B10A-1D48-B0FE-55D724F9F030}" srcOrd="0" destOrd="0" presId="urn:microsoft.com/office/officeart/2016/7/layout/VerticalHollowActionList"/>
    <dgm:cxn modelId="{D9A16149-C30A-47E4-B7FA-625B144CDC16}" srcId="{A5F30AB2-1709-4DC5-971C-AECA6F24BBDB}" destId="{16864799-390B-4D23-96FE-6A28AC9997A7}" srcOrd="0" destOrd="0" parTransId="{0CBCB3EF-A70F-4D99-82A9-373EE70A659F}" sibTransId="{B95E9E20-3BAD-4266-87B7-CE4091673BE8}"/>
    <dgm:cxn modelId="{FE9E754A-AE52-5F49-BC63-B262C20A7096}" type="presOf" srcId="{16864799-390B-4D23-96FE-6A28AC9997A7}" destId="{87DDA2D3-5999-D343-A0B4-7D2D9087E7F8}" srcOrd="0" destOrd="0" presId="urn:microsoft.com/office/officeart/2016/7/layout/VerticalHollowActionList"/>
    <dgm:cxn modelId="{27079250-92A2-4A42-8C24-8B4B838741BB}" type="presOf" srcId="{C6C361AA-D87F-4D3E-AFB4-B61429BEC088}" destId="{4ACAACFA-91E8-474A-8EC8-7E23BD455309}" srcOrd="0" destOrd="0" presId="urn:microsoft.com/office/officeart/2016/7/layout/VerticalHollowActionList"/>
    <dgm:cxn modelId="{91940C59-AA12-344C-90E5-E6441E0E7297}" type="presOf" srcId="{765A8D6B-A624-4104-8004-C63FC8782D8C}" destId="{F3A3E0D1-A445-164F-9330-72613367D86A}" srcOrd="0" destOrd="0" presId="urn:microsoft.com/office/officeart/2016/7/layout/VerticalHollowActionList"/>
    <dgm:cxn modelId="{E660DF67-ED27-9548-A6B6-C63C95BB4959}" type="presOf" srcId="{31CD33F8-0ACF-4085-89C9-FB3938F394FF}" destId="{FD9049AB-35E6-7C4C-A035-EFCCDD462B3E}" srcOrd="0" destOrd="0" presId="urn:microsoft.com/office/officeart/2016/7/layout/VerticalHollowActionList"/>
    <dgm:cxn modelId="{BEFBD868-2180-4238-B12F-FAAC0FEA1AB2}" srcId="{31CD33F8-0ACF-4085-89C9-FB3938F394FF}" destId="{E8E39D17-3D6B-469C-80D7-8614871CBFF3}" srcOrd="0" destOrd="0" parTransId="{24A07916-5933-43E6-9E81-09C0B203954D}" sibTransId="{D16240F5-3211-4F8A-B861-849533AFBF62}"/>
    <dgm:cxn modelId="{9C887F69-BB7C-45D7-AA8D-F77B877D7316}" srcId="{0EBFD02C-1DA7-41D6-9681-33C66AE0EB38}" destId="{546908F2-1A66-401D-97B6-F70A50652034}" srcOrd="0" destOrd="0" parTransId="{D4F48077-AED0-49CB-945A-F095AE0875FA}" sibTransId="{1024F7CD-53E8-4AF8-8781-F5C0358880A3}"/>
    <dgm:cxn modelId="{DA518D71-2299-7E4C-8BAD-20BA57230429}" type="presOf" srcId="{546908F2-1A66-401D-97B6-F70A50652034}" destId="{A14C2065-F365-AA45-A8A1-BC50329AA4D4}" srcOrd="0" destOrd="0" presId="urn:microsoft.com/office/officeart/2016/7/layout/VerticalHollowActionList"/>
    <dgm:cxn modelId="{2938CD73-C786-D247-8A26-84ABE849B2D7}" type="presOf" srcId="{A5F30AB2-1709-4DC5-971C-AECA6F24BBDB}" destId="{9FB6E2F2-9DF4-354B-8398-1DB3006FF166}" srcOrd="0" destOrd="0" presId="urn:microsoft.com/office/officeart/2016/7/layout/VerticalHollowActionList"/>
    <dgm:cxn modelId="{D17A5D7E-E7DF-464D-9956-06411BDF629C}" type="presOf" srcId="{0EBFD02C-1DA7-41D6-9681-33C66AE0EB38}" destId="{57C05DC8-C02A-C743-9EB4-92A66D892056}" srcOrd="0" destOrd="0" presId="urn:microsoft.com/office/officeart/2016/7/layout/VerticalHollowActionList"/>
    <dgm:cxn modelId="{3A646581-AC85-428C-AF24-4A20223B5AD0}" srcId="{765A8D6B-A624-4104-8004-C63FC8782D8C}" destId="{E0E927DD-F7F0-4671-A6C6-B1976290999B}" srcOrd="4" destOrd="0" parTransId="{C7103976-8356-42CC-ABB1-6EEFA0602E59}" sibTransId="{E0D79599-7145-40EF-992C-15221E59BE40}"/>
    <dgm:cxn modelId="{FA63B99E-5C9C-5546-8EA1-D5394C77A102}" type="presOf" srcId="{2830CF0B-7A2A-4032-B11E-1465FD38285F}" destId="{B4511C74-AE8F-314B-91EF-CF62261078DD}" srcOrd="0" destOrd="0" presId="urn:microsoft.com/office/officeart/2016/7/layout/VerticalHollowActionList"/>
    <dgm:cxn modelId="{BE15B5AB-2EFC-D44C-AAC9-87F1F4852F73}" type="presOf" srcId="{E0E927DD-F7F0-4671-A6C6-B1976290999B}" destId="{208FCD33-F79F-EB40-97F4-6CC91D92882F}" srcOrd="0" destOrd="0" presId="urn:microsoft.com/office/officeart/2016/7/layout/VerticalHollowActionList"/>
    <dgm:cxn modelId="{7D3A9AC8-5E00-41E4-A33C-B71D42DD3794}" srcId="{765A8D6B-A624-4104-8004-C63FC8782D8C}" destId="{67596559-FBEA-4F0F-B4A9-7FB99BDF78DD}" srcOrd="3" destOrd="0" parTransId="{5942EAD0-8FC6-496A-82A7-1027A77E9B51}" sibTransId="{7A63D957-85E0-493B-AB09-945B0FA11DAB}"/>
    <dgm:cxn modelId="{9EFEBBE1-3661-E540-88CF-C3914D7AB454}" type="presOf" srcId="{8F7B3BA9-5B76-4241-94DB-F260BF9E1215}" destId="{927AB661-5466-B740-85D8-282909419512}" srcOrd="0" destOrd="0" presId="urn:microsoft.com/office/officeart/2016/7/layout/VerticalHollowActionList"/>
    <dgm:cxn modelId="{B69507E3-6848-4BF8-969A-65741A8BB8CA}" srcId="{765A8D6B-A624-4104-8004-C63FC8782D8C}" destId="{0EBFD02C-1DA7-41D6-9681-33C66AE0EB38}" srcOrd="2" destOrd="0" parTransId="{6A099C77-559C-4BDC-B29D-10589EA248F9}" sibTransId="{05DF9CFA-58EF-40B4-9B70-0EEC5952C972}"/>
    <dgm:cxn modelId="{81B029E7-5A2B-44FD-822C-BBD339FE660E}" srcId="{765A8D6B-A624-4104-8004-C63FC8782D8C}" destId="{A5F30AB2-1709-4DC5-971C-AECA6F24BBDB}" srcOrd="1" destOrd="0" parTransId="{0B4EC0A5-9FD1-4A8C-96B6-0C72F0682F2A}" sibTransId="{A194C519-7D2D-4B0D-B634-2436BCDC6F58}"/>
    <dgm:cxn modelId="{D45A31EC-032A-5F4E-8600-AC831898C73C}" type="presOf" srcId="{E8E39D17-3D6B-469C-80D7-8614871CBFF3}" destId="{F99A934F-9140-4841-9DF1-9CEBBCFC568C}" srcOrd="0" destOrd="0" presId="urn:microsoft.com/office/officeart/2016/7/layout/VerticalHollowActionList"/>
    <dgm:cxn modelId="{441DD6F4-42A8-4E4E-A920-C292D57BCFC4}" srcId="{2830CF0B-7A2A-4032-B11E-1465FD38285F}" destId="{EDC6F35D-3215-48B6-BFB6-959788AD23E9}" srcOrd="0" destOrd="0" parTransId="{141B0E67-CFC1-4620-A902-202A751CE8B2}" sibTransId="{E973A399-F547-492C-907B-4E3D9B22A0DD}"/>
    <dgm:cxn modelId="{39BECBF5-5C16-4862-B2BD-E6991B73F9D4}" srcId="{765A8D6B-A624-4104-8004-C63FC8782D8C}" destId="{31CD33F8-0ACF-4085-89C9-FB3938F394FF}" srcOrd="5" destOrd="0" parTransId="{F1EE451A-1955-4E77-AB2A-CA9600CA382A}" sibTransId="{DA236AE2-3EA6-49F6-AB57-72281BF25027}"/>
    <dgm:cxn modelId="{946E87F8-3BB8-F24F-BD6C-0E500D8ED28B}" type="presOf" srcId="{67596559-FBEA-4F0F-B4A9-7FB99BDF78DD}" destId="{9138C9C3-17D8-5849-AE56-D3625C2885C4}" srcOrd="0" destOrd="0" presId="urn:microsoft.com/office/officeart/2016/7/layout/VerticalHollowActionList"/>
    <dgm:cxn modelId="{0A6793FB-2300-4F8B-952E-5D52DBF85E1C}" srcId="{765A8D6B-A624-4104-8004-C63FC8782D8C}" destId="{8F7B3BA9-5B76-4241-94DB-F260BF9E1215}" srcOrd="0" destOrd="0" parTransId="{A4BCC223-AC57-4E10-B77B-E1D836F394AF}" sibTransId="{444E6BF1-0C01-409A-8E6D-1646F6A0A036}"/>
    <dgm:cxn modelId="{2B7C9B61-5CC8-0745-B52B-82F16E79FA25}" type="presParOf" srcId="{F3A3E0D1-A445-164F-9330-72613367D86A}" destId="{1DC0263B-D411-DB4A-A7FF-CE293CDD6EF7}" srcOrd="0" destOrd="0" presId="urn:microsoft.com/office/officeart/2016/7/layout/VerticalHollowActionList"/>
    <dgm:cxn modelId="{CEB24958-2D0A-E84E-A477-E78E6CCE777C}" type="presParOf" srcId="{1DC0263B-D411-DB4A-A7FF-CE293CDD6EF7}" destId="{927AB661-5466-B740-85D8-282909419512}" srcOrd="0" destOrd="0" presId="urn:microsoft.com/office/officeart/2016/7/layout/VerticalHollowActionList"/>
    <dgm:cxn modelId="{12EB8525-93E7-F341-8094-886C44B0E003}" type="presParOf" srcId="{1DC0263B-D411-DB4A-A7FF-CE293CDD6EF7}" destId="{A5483AA0-6E89-1A45-81DC-B45030D344FC}" srcOrd="1" destOrd="0" presId="urn:microsoft.com/office/officeart/2016/7/layout/VerticalHollowActionList"/>
    <dgm:cxn modelId="{5F6853D7-A71F-874B-86AB-C45FB3106191}" type="presParOf" srcId="{F3A3E0D1-A445-164F-9330-72613367D86A}" destId="{1C87BBD1-FE5A-6A41-9784-9FC3FD34F96F}" srcOrd="1" destOrd="0" presId="urn:microsoft.com/office/officeart/2016/7/layout/VerticalHollowActionList"/>
    <dgm:cxn modelId="{1C826A15-8724-8743-B32A-62858E682AB0}" type="presParOf" srcId="{F3A3E0D1-A445-164F-9330-72613367D86A}" destId="{6CF136E2-271A-4A4C-A3B0-3425CBBD8B73}" srcOrd="2" destOrd="0" presId="urn:microsoft.com/office/officeart/2016/7/layout/VerticalHollowActionList"/>
    <dgm:cxn modelId="{8E56B4BE-F552-2A44-9195-09E81A1F3303}" type="presParOf" srcId="{6CF136E2-271A-4A4C-A3B0-3425CBBD8B73}" destId="{9FB6E2F2-9DF4-354B-8398-1DB3006FF166}" srcOrd="0" destOrd="0" presId="urn:microsoft.com/office/officeart/2016/7/layout/VerticalHollowActionList"/>
    <dgm:cxn modelId="{1D269EEA-783D-EA46-97C9-B58CBF3846F0}" type="presParOf" srcId="{6CF136E2-271A-4A4C-A3B0-3425CBBD8B73}" destId="{87DDA2D3-5999-D343-A0B4-7D2D9087E7F8}" srcOrd="1" destOrd="0" presId="urn:microsoft.com/office/officeart/2016/7/layout/VerticalHollowActionList"/>
    <dgm:cxn modelId="{3E76F4AE-AC14-9049-B3AB-590B2B4ADB60}" type="presParOf" srcId="{F3A3E0D1-A445-164F-9330-72613367D86A}" destId="{6309A32C-0630-F941-9A50-8A7D253AAC59}" srcOrd="3" destOrd="0" presId="urn:microsoft.com/office/officeart/2016/7/layout/VerticalHollowActionList"/>
    <dgm:cxn modelId="{8E3CD20A-808D-F54B-9605-A54E18C588BE}" type="presParOf" srcId="{F3A3E0D1-A445-164F-9330-72613367D86A}" destId="{64878635-26A0-9745-B3BE-3CCEBB6FC39C}" srcOrd="4" destOrd="0" presId="urn:microsoft.com/office/officeart/2016/7/layout/VerticalHollowActionList"/>
    <dgm:cxn modelId="{9E651049-30AA-8E4C-A3BD-1D988F40A552}" type="presParOf" srcId="{64878635-26A0-9745-B3BE-3CCEBB6FC39C}" destId="{57C05DC8-C02A-C743-9EB4-92A66D892056}" srcOrd="0" destOrd="0" presId="urn:microsoft.com/office/officeart/2016/7/layout/VerticalHollowActionList"/>
    <dgm:cxn modelId="{2B6ADC87-A7D5-B143-A927-416D4F3721D5}" type="presParOf" srcId="{64878635-26A0-9745-B3BE-3CCEBB6FC39C}" destId="{A14C2065-F365-AA45-A8A1-BC50329AA4D4}" srcOrd="1" destOrd="0" presId="urn:microsoft.com/office/officeart/2016/7/layout/VerticalHollowActionList"/>
    <dgm:cxn modelId="{107D0B0A-6FF1-E241-99E3-F0EEAEF8CC1E}" type="presParOf" srcId="{F3A3E0D1-A445-164F-9330-72613367D86A}" destId="{E1127605-0E13-3A4C-91D6-65C0B94631B9}" srcOrd="5" destOrd="0" presId="urn:microsoft.com/office/officeart/2016/7/layout/VerticalHollowActionList"/>
    <dgm:cxn modelId="{B1DA4C2F-37CF-3E44-B5C4-769436CBD6CB}" type="presParOf" srcId="{F3A3E0D1-A445-164F-9330-72613367D86A}" destId="{443C0F9B-586C-B64F-A960-CFAE85A282B9}" srcOrd="6" destOrd="0" presId="urn:microsoft.com/office/officeart/2016/7/layout/VerticalHollowActionList"/>
    <dgm:cxn modelId="{B2868F6B-C6F2-4D45-9ED1-747E0C3D29D6}" type="presParOf" srcId="{443C0F9B-586C-B64F-A960-CFAE85A282B9}" destId="{9138C9C3-17D8-5849-AE56-D3625C2885C4}" srcOrd="0" destOrd="0" presId="urn:microsoft.com/office/officeart/2016/7/layout/VerticalHollowActionList"/>
    <dgm:cxn modelId="{6C0ABF10-CC1D-1348-92A9-A01C7C9D7051}" type="presParOf" srcId="{443C0F9B-586C-B64F-A960-CFAE85A282B9}" destId="{06C069E0-B10A-1D48-B0FE-55D724F9F030}" srcOrd="1" destOrd="0" presId="urn:microsoft.com/office/officeart/2016/7/layout/VerticalHollowActionList"/>
    <dgm:cxn modelId="{F3BC2E7A-123D-2D4D-8CE8-364629DFCA8D}" type="presParOf" srcId="{F3A3E0D1-A445-164F-9330-72613367D86A}" destId="{CDD6F912-A7B7-7F40-9D61-CFCF9EC85903}" srcOrd="7" destOrd="0" presId="urn:microsoft.com/office/officeart/2016/7/layout/VerticalHollowActionList"/>
    <dgm:cxn modelId="{F0CEE76B-0145-804E-9C1D-135BF0194EC6}" type="presParOf" srcId="{F3A3E0D1-A445-164F-9330-72613367D86A}" destId="{C9899083-4FCE-594D-BD76-4DE71430D990}" srcOrd="8" destOrd="0" presId="urn:microsoft.com/office/officeart/2016/7/layout/VerticalHollowActionList"/>
    <dgm:cxn modelId="{E4D58C6E-F60A-D345-A411-9C4F43CEDE0C}" type="presParOf" srcId="{C9899083-4FCE-594D-BD76-4DE71430D990}" destId="{208FCD33-F79F-EB40-97F4-6CC91D92882F}" srcOrd="0" destOrd="0" presId="urn:microsoft.com/office/officeart/2016/7/layout/VerticalHollowActionList"/>
    <dgm:cxn modelId="{444ED640-2AF5-294B-A42D-345B2ABD6CEF}" type="presParOf" srcId="{C9899083-4FCE-594D-BD76-4DE71430D990}" destId="{4ACAACFA-91E8-474A-8EC8-7E23BD455309}" srcOrd="1" destOrd="0" presId="urn:microsoft.com/office/officeart/2016/7/layout/VerticalHollowActionList"/>
    <dgm:cxn modelId="{677DA345-CE68-3B43-BA9F-FD92FAA0D190}" type="presParOf" srcId="{F3A3E0D1-A445-164F-9330-72613367D86A}" destId="{78942429-CFBF-0F4B-B905-9D14983EB993}" srcOrd="9" destOrd="0" presId="urn:microsoft.com/office/officeart/2016/7/layout/VerticalHollowActionList"/>
    <dgm:cxn modelId="{4E4C249E-B5A3-0D44-A93A-E16981E5439A}" type="presParOf" srcId="{F3A3E0D1-A445-164F-9330-72613367D86A}" destId="{FAD5971F-79EF-D748-9723-0F0C6D70F94C}" srcOrd="10" destOrd="0" presId="urn:microsoft.com/office/officeart/2016/7/layout/VerticalHollowActionList"/>
    <dgm:cxn modelId="{87A24B4F-F522-0742-B431-F3D22513308B}" type="presParOf" srcId="{FAD5971F-79EF-D748-9723-0F0C6D70F94C}" destId="{FD9049AB-35E6-7C4C-A035-EFCCDD462B3E}" srcOrd="0" destOrd="0" presId="urn:microsoft.com/office/officeart/2016/7/layout/VerticalHollowActionList"/>
    <dgm:cxn modelId="{4BB619EF-D37A-9844-BB38-FAC373F7B397}" type="presParOf" srcId="{FAD5971F-79EF-D748-9723-0F0C6D70F94C}" destId="{F99A934F-9140-4841-9DF1-9CEBBCFC568C}" srcOrd="1" destOrd="0" presId="urn:microsoft.com/office/officeart/2016/7/layout/VerticalHollowActionList"/>
    <dgm:cxn modelId="{D341C0CE-9887-DB49-B0DC-B47827677054}" type="presParOf" srcId="{F3A3E0D1-A445-164F-9330-72613367D86A}" destId="{03DA4347-9A3E-7843-9975-47C973BF970B}" srcOrd="11" destOrd="0" presId="urn:microsoft.com/office/officeart/2016/7/layout/VerticalHollowActionList"/>
    <dgm:cxn modelId="{FE1BAFF1-6C46-CF4C-ABAC-8AE5561E708D}" type="presParOf" srcId="{F3A3E0D1-A445-164F-9330-72613367D86A}" destId="{9603AFCD-2375-BF4E-BC87-4E655EB658F4}" srcOrd="12" destOrd="0" presId="urn:microsoft.com/office/officeart/2016/7/layout/VerticalHollowActionList"/>
    <dgm:cxn modelId="{584FBC87-331A-0341-9B8E-DBE96A5D66C2}" type="presParOf" srcId="{9603AFCD-2375-BF4E-BC87-4E655EB658F4}" destId="{B4511C74-AE8F-314B-91EF-CF62261078DD}" srcOrd="0" destOrd="0" presId="urn:microsoft.com/office/officeart/2016/7/layout/VerticalHollowActionList"/>
    <dgm:cxn modelId="{6E7E278D-59EC-2548-B4D4-BB7D6747EE04}" type="presParOf" srcId="{9603AFCD-2375-BF4E-BC87-4E655EB658F4}" destId="{73E02F51-CBFB-CF4C-8C68-4083A2263941}"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5D8A5D-322E-46ED-9A6C-001FB43A62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2D54D77-DB43-4F68-B9EB-03CCAE5AF381}">
      <dgm:prSet/>
      <dgm:spPr/>
      <dgm:t>
        <a:bodyPr/>
        <a:lstStyle/>
        <a:p>
          <a:r>
            <a:rPr lang="en-US" dirty="0"/>
            <a:t>BACKTRACKING METHOD </a:t>
          </a:r>
        </a:p>
      </dgm:t>
    </dgm:pt>
    <dgm:pt modelId="{53A2AD25-7A71-4A70-B3B9-077538E8CD69}" type="parTrans" cxnId="{71B4CDB3-367E-4EA4-BF32-4506A20B987D}">
      <dgm:prSet/>
      <dgm:spPr/>
      <dgm:t>
        <a:bodyPr/>
        <a:lstStyle/>
        <a:p>
          <a:endParaRPr lang="en-US"/>
        </a:p>
      </dgm:t>
    </dgm:pt>
    <dgm:pt modelId="{594EF9F9-7971-4DFD-A89E-F0AC50B86BFA}" type="sibTrans" cxnId="{71B4CDB3-367E-4EA4-BF32-4506A20B987D}">
      <dgm:prSet/>
      <dgm:spPr/>
      <dgm:t>
        <a:bodyPr/>
        <a:lstStyle/>
        <a:p>
          <a:endParaRPr lang="en-US"/>
        </a:p>
      </dgm:t>
    </dgm:pt>
    <dgm:pt modelId="{A57F6FAE-3085-4CC5-98B9-3FCB4D6C0224}">
      <dgm:prSet/>
      <dgm:spPr/>
      <dgm:t>
        <a:bodyPr/>
        <a:lstStyle/>
        <a:p>
          <a:r>
            <a:rPr lang="en-US" dirty="0"/>
            <a:t>BRUTE FORCE ALGORITHM</a:t>
          </a:r>
        </a:p>
      </dgm:t>
    </dgm:pt>
    <dgm:pt modelId="{EE28D91F-CB77-44F8-97F7-B1B05416ED0E}" type="parTrans" cxnId="{7CE5E69A-30E4-4DB0-8807-BFE51ABBF766}">
      <dgm:prSet/>
      <dgm:spPr/>
      <dgm:t>
        <a:bodyPr/>
        <a:lstStyle/>
        <a:p>
          <a:endParaRPr lang="en-US"/>
        </a:p>
      </dgm:t>
    </dgm:pt>
    <dgm:pt modelId="{99EB8216-1440-49AC-A2DC-7C9BFEC180FF}" type="sibTrans" cxnId="{7CE5E69A-30E4-4DB0-8807-BFE51ABBF766}">
      <dgm:prSet/>
      <dgm:spPr/>
      <dgm:t>
        <a:bodyPr/>
        <a:lstStyle/>
        <a:p>
          <a:endParaRPr lang="en-US"/>
        </a:p>
      </dgm:t>
    </dgm:pt>
    <dgm:pt modelId="{734998EB-E760-43D0-9588-1EE301BA0CD7}">
      <dgm:prSet/>
      <dgm:spPr/>
      <dgm:t>
        <a:bodyPr/>
        <a:lstStyle/>
        <a:p>
          <a:r>
            <a:rPr lang="en-US"/>
            <a:t>EXACT COVER</a:t>
          </a:r>
        </a:p>
      </dgm:t>
    </dgm:pt>
    <dgm:pt modelId="{E4E22802-D923-49E0-BACD-851DE8B84A35}" type="parTrans" cxnId="{3C6B3377-36B7-4C42-9EC3-EAB1E90BD593}">
      <dgm:prSet/>
      <dgm:spPr/>
      <dgm:t>
        <a:bodyPr/>
        <a:lstStyle/>
        <a:p>
          <a:endParaRPr lang="en-US"/>
        </a:p>
      </dgm:t>
    </dgm:pt>
    <dgm:pt modelId="{303485DF-C266-4125-B634-30A138508086}" type="sibTrans" cxnId="{3C6B3377-36B7-4C42-9EC3-EAB1E90BD593}">
      <dgm:prSet/>
      <dgm:spPr/>
      <dgm:t>
        <a:bodyPr/>
        <a:lstStyle/>
        <a:p>
          <a:endParaRPr lang="en-US"/>
        </a:p>
      </dgm:t>
    </dgm:pt>
    <dgm:pt modelId="{52F42325-F7B5-4429-B1D9-C226BCE64316}">
      <dgm:prSet/>
      <dgm:spPr/>
      <dgm:t>
        <a:bodyPr/>
        <a:lstStyle/>
        <a:p>
          <a:r>
            <a:rPr lang="en-US" dirty="0"/>
            <a:t> RESIDUALS TECHNIQUE</a:t>
          </a:r>
        </a:p>
      </dgm:t>
    </dgm:pt>
    <dgm:pt modelId="{4BF85E30-1867-4704-BFBE-3BE585892EE1}" type="parTrans" cxnId="{DB9F0277-3C1D-4F30-9474-43FDC6BCB012}">
      <dgm:prSet/>
      <dgm:spPr/>
      <dgm:t>
        <a:bodyPr/>
        <a:lstStyle/>
        <a:p>
          <a:endParaRPr lang="en-US"/>
        </a:p>
      </dgm:t>
    </dgm:pt>
    <dgm:pt modelId="{3FA86F23-0503-4B65-8734-851AB1A5B490}" type="sibTrans" cxnId="{DB9F0277-3C1D-4F30-9474-43FDC6BCB012}">
      <dgm:prSet/>
      <dgm:spPr/>
      <dgm:t>
        <a:bodyPr/>
        <a:lstStyle/>
        <a:p>
          <a:endParaRPr lang="en-US"/>
        </a:p>
      </dgm:t>
    </dgm:pt>
    <dgm:pt modelId="{DC28785B-6CE9-C642-9763-0E90CFDF84E8}" type="pres">
      <dgm:prSet presAssocID="{D45D8A5D-322E-46ED-9A6C-001FB43A6281}" presName="linear" presStyleCnt="0">
        <dgm:presLayoutVars>
          <dgm:dir/>
          <dgm:animLvl val="lvl"/>
          <dgm:resizeHandles val="exact"/>
        </dgm:presLayoutVars>
      </dgm:prSet>
      <dgm:spPr/>
    </dgm:pt>
    <dgm:pt modelId="{EB82F792-4B9B-7A47-908A-00007D01027C}" type="pres">
      <dgm:prSet presAssocID="{52D54D77-DB43-4F68-B9EB-03CCAE5AF381}" presName="parentLin" presStyleCnt="0"/>
      <dgm:spPr/>
    </dgm:pt>
    <dgm:pt modelId="{F67D6A46-9369-6941-9621-2757BC9E45F7}" type="pres">
      <dgm:prSet presAssocID="{52D54D77-DB43-4F68-B9EB-03CCAE5AF381}" presName="parentLeftMargin" presStyleLbl="node1" presStyleIdx="0" presStyleCnt="4"/>
      <dgm:spPr/>
    </dgm:pt>
    <dgm:pt modelId="{0851DA2C-F3FA-D243-8B71-913BBF8B4CFD}" type="pres">
      <dgm:prSet presAssocID="{52D54D77-DB43-4F68-B9EB-03CCAE5AF381}" presName="parentText" presStyleLbl="node1" presStyleIdx="0" presStyleCnt="4">
        <dgm:presLayoutVars>
          <dgm:chMax val="0"/>
          <dgm:bulletEnabled val="1"/>
        </dgm:presLayoutVars>
      </dgm:prSet>
      <dgm:spPr/>
    </dgm:pt>
    <dgm:pt modelId="{6066E572-4968-E144-B464-A44A21FC60E6}" type="pres">
      <dgm:prSet presAssocID="{52D54D77-DB43-4F68-B9EB-03CCAE5AF381}" presName="negativeSpace" presStyleCnt="0"/>
      <dgm:spPr/>
    </dgm:pt>
    <dgm:pt modelId="{1BFA7523-625A-394F-BE67-E7EA5ED4C49A}" type="pres">
      <dgm:prSet presAssocID="{52D54D77-DB43-4F68-B9EB-03CCAE5AF381}" presName="childText" presStyleLbl="conFgAcc1" presStyleIdx="0" presStyleCnt="4">
        <dgm:presLayoutVars>
          <dgm:bulletEnabled val="1"/>
        </dgm:presLayoutVars>
      </dgm:prSet>
      <dgm:spPr/>
    </dgm:pt>
    <dgm:pt modelId="{B0FE41AD-B4A0-8849-91FB-DBE74E39792B}" type="pres">
      <dgm:prSet presAssocID="{594EF9F9-7971-4DFD-A89E-F0AC50B86BFA}" presName="spaceBetweenRectangles" presStyleCnt="0"/>
      <dgm:spPr/>
    </dgm:pt>
    <dgm:pt modelId="{FA5E496A-C7FD-7047-903D-32C9A0ADC20A}" type="pres">
      <dgm:prSet presAssocID="{A57F6FAE-3085-4CC5-98B9-3FCB4D6C0224}" presName="parentLin" presStyleCnt="0"/>
      <dgm:spPr/>
    </dgm:pt>
    <dgm:pt modelId="{79F65204-52CE-7A4F-88BC-23D547B66639}" type="pres">
      <dgm:prSet presAssocID="{A57F6FAE-3085-4CC5-98B9-3FCB4D6C0224}" presName="parentLeftMargin" presStyleLbl="node1" presStyleIdx="0" presStyleCnt="4"/>
      <dgm:spPr/>
    </dgm:pt>
    <dgm:pt modelId="{8896EBA1-F8F2-FA45-8539-20CC38A74F2E}" type="pres">
      <dgm:prSet presAssocID="{A57F6FAE-3085-4CC5-98B9-3FCB4D6C0224}" presName="parentText" presStyleLbl="node1" presStyleIdx="1" presStyleCnt="4">
        <dgm:presLayoutVars>
          <dgm:chMax val="0"/>
          <dgm:bulletEnabled val="1"/>
        </dgm:presLayoutVars>
      </dgm:prSet>
      <dgm:spPr/>
    </dgm:pt>
    <dgm:pt modelId="{039BF4FD-1924-9B43-A328-556FD01C5DFD}" type="pres">
      <dgm:prSet presAssocID="{A57F6FAE-3085-4CC5-98B9-3FCB4D6C0224}" presName="negativeSpace" presStyleCnt="0"/>
      <dgm:spPr/>
    </dgm:pt>
    <dgm:pt modelId="{79F0F862-A192-7F40-A9DA-F58B0EA3055B}" type="pres">
      <dgm:prSet presAssocID="{A57F6FAE-3085-4CC5-98B9-3FCB4D6C0224}" presName="childText" presStyleLbl="conFgAcc1" presStyleIdx="1" presStyleCnt="4">
        <dgm:presLayoutVars>
          <dgm:bulletEnabled val="1"/>
        </dgm:presLayoutVars>
      </dgm:prSet>
      <dgm:spPr/>
    </dgm:pt>
    <dgm:pt modelId="{210E89D7-A527-544C-9467-70082B625F20}" type="pres">
      <dgm:prSet presAssocID="{99EB8216-1440-49AC-A2DC-7C9BFEC180FF}" presName="spaceBetweenRectangles" presStyleCnt="0"/>
      <dgm:spPr/>
    </dgm:pt>
    <dgm:pt modelId="{47D28669-CC25-3A4C-8D29-7F0B4CFDB60F}" type="pres">
      <dgm:prSet presAssocID="{734998EB-E760-43D0-9588-1EE301BA0CD7}" presName="parentLin" presStyleCnt="0"/>
      <dgm:spPr/>
    </dgm:pt>
    <dgm:pt modelId="{99C4AAE7-B45C-2A46-BDC2-5A6B55E8FF65}" type="pres">
      <dgm:prSet presAssocID="{734998EB-E760-43D0-9588-1EE301BA0CD7}" presName="parentLeftMargin" presStyleLbl="node1" presStyleIdx="1" presStyleCnt="4"/>
      <dgm:spPr/>
    </dgm:pt>
    <dgm:pt modelId="{6832FCD3-514F-4B46-8F2D-58C650EC2A19}" type="pres">
      <dgm:prSet presAssocID="{734998EB-E760-43D0-9588-1EE301BA0CD7}" presName="parentText" presStyleLbl="node1" presStyleIdx="2" presStyleCnt="4">
        <dgm:presLayoutVars>
          <dgm:chMax val="0"/>
          <dgm:bulletEnabled val="1"/>
        </dgm:presLayoutVars>
      </dgm:prSet>
      <dgm:spPr/>
    </dgm:pt>
    <dgm:pt modelId="{E56D6BD2-2B9E-FC4C-A5A4-D59CC91C8017}" type="pres">
      <dgm:prSet presAssocID="{734998EB-E760-43D0-9588-1EE301BA0CD7}" presName="negativeSpace" presStyleCnt="0"/>
      <dgm:spPr/>
    </dgm:pt>
    <dgm:pt modelId="{EBCE7036-C33B-0A44-BAA6-6602A8965178}" type="pres">
      <dgm:prSet presAssocID="{734998EB-E760-43D0-9588-1EE301BA0CD7}" presName="childText" presStyleLbl="conFgAcc1" presStyleIdx="2" presStyleCnt="4">
        <dgm:presLayoutVars>
          <dgm:bulletEnabled val="1"/>
        </dgm:presLayoutVars>
      </dgm:prSet>
      <dgm:spPr/>
    </dgm:pt>
    <dgm:pt modelId="{BC46C96D-7967-7F48-A397-18B229FFA172}" type="pres">
      <dgm:prSet presAssocID="{303485DF-C266-4125-B634-30A138508086}" presName="spaceBetweenRectangles" presStyleCnt="0"/>
      <dgm:spPr/>
    </dgm:pt>
    <dgm:pt modelId="{72CC51F0-D3C9-4341-9251-67ED6F25094C}" type="pres">
      <dgm:prSet presAssocID="{52F42325-F7B5-4429-B1D9-C226BCE64316}" presName="parentLin" presStyleCnt="0"/>
      <dgm:spPr/>
    </dgm:pt>
    <dgm:pt modelId="{1782980B-40EB-2B4E-9E6C-5769DE9717B1}" type="pres">
      <dgm:prSet presAssocID="{52F42325-F7B5-4429-B1D9-C226BCE64316}" presName="parentLeftMargin" presStyleLbl="node1" presStyleIdx="2" presStyleCnt="4"/>
      <dgm:spPr/>
    </dgm:pt>
    <dgm:pt modelId="{DC61761B-88C7-214F-A1CD-A5AD8B528235}" type="pres">
      <dgm:prSet presAssocID="{52F42325-F7B5-4429-B1D9-C226BCE64316}" presName="parentText" presStyleLbl="node1" presStyleIdx="3" presStyleCnt="4">
        <dgm:presLayoutVars>
          <dgm:chMax val="0"/>
          <dgm:bulletEnabled val="1"/>
        </dgm:presLayoutVars>
      </dgm:prSet>
      <dgm:spPr/>
    </dgm:pt>
    <dgm:pt modelId="{54A77585-65DC-D648-90E5-D80E2710349B}" type="pres">
      <dgm:prSet presAssocID="{52F42325-F7B5-4429-B1D9-C226BCE64316}" presName="negativeSpace" presStyleCnt="0"/>
      <dgm:spPr/>
    </dgm:pt>
    <dgm:pt modelId="{98E40E7C-1980-3343-9F75-3634696D08BD}" type="pres">
      <dgm:prSet presAssocID="{52F42325-F7B5-4429-B1D9-C226BCE64316}" presName="childText" presStyleLbl="conFgAcc1" presStyleIdx="3" presStyleCnt="4">
        <dgm:presLayoutVars>
          <dgm:bulletEnabled val="1"/>
        </dgm:presLayoutVars>
      </dgm:prSet>
      <dgm:spPr/>
    </dgm:pt>
  </dgm:ptLst>
  <dgm:cxnLst>
    <dgm:cxn modelId="{09547B0B-B8D6-434D-9357-55442148112C}" type="presOf" srcId="{52D54D77-DB43-4F68-B9EB-03CCAE5AF381}" destId="{F67D6A46-9369-6941-9621-2757BC9E45F7}" srcOrd="0" destOrd="0" presId="urn:microsoft.com/office/officeart/2005/8/layout/list1"/>
    <dgm:cxn modelId="{6B3B0517-25B0-AB43-9C63-961D8F9A23CE}" type="presOf" srcId="{734998EB-E760-43D0-9588-1EE301BA0CD7}" destId="{6832FCD3-514F-4B46-8F2D-58C650EC2A19}" srcOrd="1" destOrd="0" presId="urn:microsoft.com/office/officeart/2005/8/layout/list1"/>
    <dgm:cxn modelId="{440ED62C-4916-7844-A434-3ABAA1F1F44A}" type="presOf" srcId="{734998EB-E760-43D0-9588-1EE301BA0CD7}" destId="{99C4AAE7-B45C-2A46-BDC2-5A6B55E8FF65}" srcOrd="0" destOrd="0" presId="urn:microsoft.com/office/officeart/2005/8/layout/list1"/>
    <dgm:cxn modelId="{522ACA5B-4562-CF44-A737-5A6D679F4337}" type="presOf" srcId="{52D54D77-DB43-4F68-B9EB-03CCAE5AF381}" destId="{0851DA2C-F3FA-D243-8B71-913BBF8B4CFD}" srcOrd="1" destOrd="0" presId="urn:microsoft.com/office/officeart/2005/8/layout/list1"/>
    <dgm:cxn modelId="{4AE0B765-3A5A-1D45-BB54-230D0375716B}" type="presOf" srcId="{A57F6FAE-3085-4CC5-98B9-3FCB4D6C0224}" destId="{8896EBA1-F8F2-FA45-8539-20CC38A74F2E}" srcOrd="1" destOrd="0" presId="urn:microsoft.com/office/officeart/2005/8/layout/list1"/>
    <dgm:cxn modelId="{DA87A96D-FC3F-2D43-B587-DB726B06853C}" type="presOf" srcId="{D45D8A5D-322E-46ED-9A6C-001FB43A6281}" destId="{DC28785B-6CE9-C642-9763-0E90CFDF84E8}" srcOrd="0" destOrd="0" presId="urn:microsoft.com/office/officeart/2005/8/layout/list1"/>
    <dgm:cxn modelId="{DB9F0277-3C1D-4F30-9474-43FDC6BCB012}" srcId="{D45D8A5D-322E-46ED-9A6C-001FB43A6281}" destId="{52F42325-F7B5-4429-B1D9-C226BCE64316}" srcOrd="3" destOrd="0" parTransId="{4BF85E30-1867-4704-BFBE-3BE585892EE1}" sibTransId="{3FA86F23-0503-4B65-8734-851AB1A5B490}"/>
    <dgm:cxn modelId="{3C6B3377-36B7-4C42-9EC3-EAB1E90BD593}" srcId="{D45D8A5D-322E-46ED-9A6C-001FB43A6281}" destId="{734998EB-E760-43D0-9588-1EE301BA0CD7}" srcOrd="2" destOrd="0" parTransId="{E4E22802-D923-49E0-BACD-851DE8B84A35}" sibTransId="{303485DF-C266-4125-B634-30A138508086}"/>
    <dgm:cxn modelId="{7CE5E69A-30E4-4DB0-8807-BFE51ABBF766}" srcId="{D45D8A5D-322E-46ED-9A6C-001FB43A6281}" destId="{A57F6FAE-3085-4CC5-98B9-3FCB4D6C0224}" srcOrd="1" destOrd="0" parTransId="{EE28D91F-CB77-44F8-97F7-B1B05416ED0E}" sibTransId="{99EB8216-1440-49AC-A2DC-7C9BFEC180FF}"/>
    <dgm:cxn modelId="{6772E6B2-6F95-4543-9A5A-C8F50A8BB32A}" type="presOf" srcId="{52F42325-F7B5-4429-B1D9-C226BCE64316}" destId="{DC61761B-88C7-214F-A1CD-A5AD8B528235}" srcOrd="1" destOrd="0" presId="urn:microsoft.com/office/officeart/2005/8/layout/list1"/>
    <dgm:cxn modelId="{71B4CDB3-367E-4EA4-BF32-4506A20B987D}" srcId="{D45D8A5D-322E-46ED-9A6C-001FB43A6281}" destId="{52D54D77-DB43-4F68-B9EB-03CCAE5AF381}" srcOrd="0" destOrd="0" parTransId="{53A2AD25-7A71-4A70-B3B9-077538E8CD69}" sibTransId="{594EF9F9-7971-4DFD-A89E-F0AC50B86BFA}"/>
    <dgm:cxn modelId="{0D1A9FC6-1D97-D448-A179-25ACD7206E11}" type="presOf" srcId="{A57F6FAE-3085-4CC5-98B9-3FCB4D6C0224}" destId="{79F65204-52CE-7A4F-88BC-23D547B66639}" srcOrd="0" destOrd="0" presId="urn:microsoft.com/office/officeart/2005/8/layout/list1"/>
    <dgm:cxn modelId="{7ADAE6CD-6E3E-7644-9E0C-7ED3F9EE1E04}" type="presOf" srcId="{52F42325-F7B5-4429-B1D9-C226BCE64316}" destId="{1782980B-40EB-2B4E-9E6C-5769DE9717B1}" srcOrd="0" destOrd="0" presId="urn:microsoft.com/office/officeart/2005/8/layout/list1"/>
    <dgm:cxn modelId="{658B7717-396A-4848-8612-5EAAC75B7111}" type="presParOf" srcId="{DC28785B-6CE9-C642-9763-0E90CFDF84E8}" destId="{EB82F792-4B9B-7A47-908A-00007D01027C}" srcOrd="0" destOrd="0" presId="urn:microsoft.com/office/officeart/2005/8/layout/list1"/>
    <dgm:cxn modelId="{7F41BEA7-04A4-7B4C-9F18-6BAE876E0B14}" type="presParOf" srcId="{EB82F792-4B9B-7A47-908A-00007D01027C}" destId="{F67D6A46-9369-6941-9621-2757BC9E45F7}" srcOrd="0" destOrd="0" presId="urn:microsoft.com/office/officeart/2005/8/layout/list1"/>
    <dgm:cxn modelId="{59C484A3-F4F2-384D-8366-B5E44D7894C0}" type="presParOf" srcId="{EB82F792-4B9B-7A47-908A-00007D01027C}" destId="{0851DA2C-F3FA-D243-8B71-913BBF8B4CFD}" srcOrd="1" destOrd="0" presId="urn:microsoft.com/office/officeart/2005/8/layout/list1"/>
    <dgm:cxn modelId="{1EE6F87C-73B7-FA4E-963B-EFAE4580A0CC}" type="presParOf" srcId="{DC28785B-6CE9-C642-9763-0E90CFDF84E8}" destId="{6066E572-4968-E144-B464-A44A21FC60E6}" srcOrd="1" destOrd="0" presId="urn:microsoft.com/office/officeart/2005/8/layout/list1"/>
    <dgm:cxn modelId="{A02349FA-FD08-5E4B-91FC-BF4ED427D8A7}" type="presParOf" srcId="{DC28785B-6CE9-C642-9763-0E90CFDF84E8}" destId="{1BFA7523-625A-394F-BE67-E7EA5ED4C49A}" srcOrd="2" destOrd="0" presId="urn:microsoft.com/office/officeart/2005/8/layout/list1"/>
    <dgm:cxn modelId="{A221B3C7-C85E-EF42-82DD-7C7AFBAA24F5}" type="presParOf" srcId="{DC28785B-6CE9-C642-9763-0E90CFDF84E8}" destId="{B0FE41AD-B4A0-8849-91FB-DBE74E39792B}" srcOrd="3" destOrd="0" presId="urn:microsoft.com/office/officeart/2005/8/layout/list1"/>
    <dgm:cxn modelId="{6190F5A7-A8E0-F24D-8F74-AF04264E4ECA}" type="presParOf" srcId="{DC28785B-6CE9-C642-9763-0E90CFDF84E8}" destId="{FA5E496A-C7FD-7047-903D-32C9A0ADC20A}" srcOrd="4" destOrd="0" presId="urn:microsoft.com/office/officeart/2005/8/layout/list1"/>
    <dgm:cxn modelId="{6DA02D25-EF23-AD41-9076-55BA38D3E2C2}" type="presParOf" srcId="{FA5E496A-C7FD-7047-903D-32C9A0ADC20A}" destId="{79F65204-52CE-7A4F-88BC-23D547B66639}" srcOrd="0" destOrd="0" presId="urn:microsoft.com/office/officeart/2005/8/layout/list1"/>
    <dgm:cxn modelId="{2FBC2F2C-725E-1A41-913D-5EC01C2A1DCD}" type="presParOf" srcId="{FA5E496A-C7FD-7047-903D-32C9A0ADC20A}" destId="{8896EBA1-F8F2-FA45-8539-20CC38A74F2E}" srcOrd="1" destOrd="0" presId="urn:microsoft.com/office/officeart/2005/8/layout/list1"/>
    <dgm:cxn modelId="{D9CE07E1-7EA6-C949-8932-29D1FD52FD9F}" type="presParOf" srcId="{DC28785B-6CE9-C642-9763-0E90CFDF84E8}" destId="{039BF4FD-1924-9B43-A328-556FD01C5DFD}" srcOrd="5" destOrd="0" presId="urn:microsoft.com/office/officeart/2005/8/layout/list1"/>
    <dgm:cxn modelId="{0A6EFB7B-F769-4E49-A384-A0E5B344E632}" type="presParOf" srcId="{DC28785B-6CE9-C642-9763-0E90CFDF84E8}" destId="{79F0F862-A192-7F40-A9DA-F58B0EA3055B}" srcOrd="6" destOrd="0" presId="urn:microsoft.com/office/officeart/2005/8/layout/list1"/>
    <dgm:cxn modelId="{9EC3792E-82B1-9842-A4C7-D81B903EDD22}" type="presParOf" srcId="{DC28785B-6CE9-C642-9763-0E90CFDF84E8}" destId="{210E89D7-A527-544C-9467-70082B625F20}" srcOrd="7" destOrd="0" presId="urn:microsoft.com/office/officeart/2005/8/layout/list1"/>
    <dgm:cxn modelId="{8E948884-AB2B-DF4B-B3F6-AB865135A5F2}" type="presParOf" srcId="{DC28785B-6CE9-C642-9763-0E90CFDF84E8}" destId="{47D28669-CC25-3A4C-8D29-7F0B4CFDB60F}" srcOrd="8" destOrd="0" presId="urn:microsoft.com/office/officeart/2005/8/layout/list1"/>
    <dgm:cxn modelId="{4DE4E706-18FC-974A-8B78-2A7B8CE1809F}" type="presParOf" srcId="{47D28669-CC25-3A4C-8D29-7F0B4CFDB60F}" destId="{99C4AAE7-B45C-2A46-BDC2-5A6B55E8FF65}" srcOrd="0" destOrd="0" presId="urn:microsoft.com/office/officeart/2005/8/layout/list1"/>
    <dgm:cxn modelId="{A45BE0C3-6AFC-684C-9F52-59EE02A2F38F}" type="presParOf" srcId="{47D28669-CC25-3A4C-8D29-7F0B4CFDB60F}" destId="{6832FCD3-514F-4B46-8F2D-58C650EC2A19}" srcOrd="1" destOrd="0" presId="urn:microsoft.com/office/officeart/2005/8/layout/list1"/>
    <dgm:cxn modelId="{531A9025-C7BC-EE4A-ABD9-66789EF4AF63}" type="presParOf" srcId="{DC28785B-6CE9-C642-9763-0E90CFDF84E8}" destId="{E56D6BD2-2B9E-FC4C-A5A4-D59CC91C8017}" srcOrd="9" destOrd="0" presId="urn:microsoft.com/office/officeart/2005/8/layout/list1"/>
    <dgm:cxn modelId="{310EEC3D-A471-A542-98B5-2F430834E3C9}" type="presParOf" srcId="{DC28785B-6CE9-C642-9763-0E90CFDF84E8}" destId="{EBCE7036-C33B-0A44-BAA6-6602A8965178}" srcOrd="10" destOrd="0" presId="urn:microsoft.com/office/officeart/2005/8/layout/list1"/>
    <dgm:cxn modelId="{311659C3-F683-4F47-BEAE-0D7BCE662397}" type="presParOf" srcId="{DC28785B-6CE9-C642-9763-0E90CFDF84E8}" destId="{BC46C96D-7967-7F48-A397-18B229FFA172}" srcOrd="11" destOrd="0" presId="urn:microsoft.com/office/officeart/2005/8/layout/list1"/>
    <dgm:cxn modelId="{636F68B5-34B7-F24A-A7C1-CA99696E8A88}" type="presParOf" srcId="{DC28785B-6CE9-C642-9763-0E90CFDF84E8}" destId="{72CC51F0-D3C9-4341-9251-67ED6F25094C}" srcOrd="12" destOrd="0" presId="urn:microsoft.com/office/officeart/2005/8/layout/list1"/>
    <dgm:cxn modelId="{069377D4-84CA-3846-A3D4-CA7F47C8E488}" type="presParOf" srcId="{72CC51F0-D3C9-4341-9251-67ED6F25094C}" destId="{1782980B-40EB-2B4E-9E6C-5769DE9717B1}" srcOrd="0" destOrd="0" presId="urn:microsoft.com/office/officeart/2005/8/layout/list1"/>
    <dgm:cxn modelId="{EB5CBE11-3713-614A-B9BC-591B9E0737B6}" type="presParOf" srcId="{72CC51F0-D3C9-4341-9251-67ED6F25094C}" destId="{DC61761B-88C7-214F-A1CD-A5AD8B528235}" srcOrd="1" destOrd="0" presId="urn:microsoft.com/office/officeart/2005/8/layout/list1"/>
    <dgm:cxn modelId="{AF678FC5-8843-B949-9D8D-034D8647F243}" type="presParOf" srcId="{DC28785B-6CE9-C642-9763-0E90CFDF84E8}" destId="{54A77585-65DC-D648-90E5-D80E2710349B}" srcOrd="13" destOrd="0" presId="urn:microsoft.com/office/officeart/2005/8/layout/list1"/>
    <dgm:cxn modelId="{E4DD1F1F-0450-4941-B509-8A6815394D22}" type="presParOf" srcId="{DC28785B-6CE9-C642-9763-0E90CFDF84E8}" destId="{98E40E7C-1980-3343-9F75-3634696D08B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FBA8D-7191-144B-8EEC-189499C6986C}">
      <dsp:nvSpPr>
        <dsp:cNvPr id="0" name=""/>
        <dsp:cNvSpPr/>
      </dsp:nvSpPr>
      <dsp:spPr>
        <a:xfrm>
          <a:off x="0" y="392"/>
          <a:ext cx="364367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085C787-5217-6C4B-A29F-2D166BF67F53}">
      <dsp:nvSpPr>
        <dsp:cNvPr id="0" name=""/>
        <dsp:cNvSpPr/>
      </dsp:nvSpPr>
      <dsp:spPr>
        <a:xfrm>
          <a:off x="0" y="392"/>
          <a:ext cx="3643674" cy="643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TEAM MEMBERS</a:t>
          </a:r>
        </a:p>
      </dsp:txBody>
      <dsp:txXfrm>
        <a:off x="0" y="392"/>
        <a:ext cx="3643674" cy="643098"/>
      </dsp:txXfrm>
    </dsp:sp>
    <dsp:sp modelId="{46AC5BA4-678E-A24C-BA74-0FE5B45F3517}">
      <dsp:nvSpPr>
        <dsp:cNvPr id="0" name=""/>
        <dsp:cNvSpPr/>
      </dsp:nvSpPr>
      <dsp:spPr>
        <a:xfrm>
          <a:off x="0" y="643490"/>
          <a:ext cx="364367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121945B-412C-D44A-AD82-A7140F956DA8}">
      <dsp:nvSpPr>
        <dsp:cNvPr id="0" name=""/>
        <dsp:cNvSpPr/>
      </dsp:nvSpPr>
      <dsp:spPr>
        <a:xfrm>
          <a:off x="0" y="643490"/>
          <a:ext cx="3643674" cy="643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1]2010030015-Anil kumar</a:t>
          </a:r>
        </a:p>
      </dsp:txBody>
      <dsp:txXfrm>
        <a:off x="0" y="643490"/>
        <a:ext cx="3643674" cy="643098"/>
      </dsp:txXfrm>
    </dsp:sp>
    <dsp:sp modelId="{8A4948E2-D44A-924E-B200-75E460525542}">
      <dsp:nvSpPr>
        <dsp:cNvPr id="0" name=""/>
        <dsp:cNvSpPr/>
      </dsp:nvSpPr>
      <dsp:spPr>
        <a:xfrm>
          <a:off x="0" y="1286588"/>
          <a:ext cx="364367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2EB0D61-28A7-0642-B79B-08B3719ACEB9}">
      <dsp:nvSpPr>
        <dsp:cNvPr id="0" name=""/>
        <dsp:cNvSpPr/>
      </dsp:nvSpPr>
      <dsp:spPr>
        <a:xfrm>
          <a:off x="0" y="1286588"/>
          <a:ext cx="3643674" cy="643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2]2010030015-Sai Rishal</a:t>
          </a:r>
        </a:p>
      </dsp:txBody>
      <dsp:txXfrm>
        <a:off x="0" y="1286588"/>
        <a:ext cx="3643674" cy="643098"/>
      </dsp:txXfrm>
    </dsp:sp>
    <dsp:sp modelId="{2798D32A-EACF-EE45-B6A0-6BC256BB7437}">
      <dsp:nvSpPr>
        <dsp:cNvPr id="0" name=""/>
        <dsp:cNvSpPr/>
      </dsp:nvSpPr>
      <dsp:spPr>
        <a:xfrm>
          <a:off x="0" y="1929687"/>
          <a:ext cx="364367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F1C195F-9F21-C645-A410-5763944595FC}">
      <dsp:nvSpPr>
        <dsp:cNvPr id="0" name=""/>
        <dsp:cNvSpPr/>
      </dsp:nvSpPr>
      <dsp:spPr>
        <a:xfrm>
          <a:off x="0" y="1929687"/>
          <a:ext cx="3643674" cy="643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3]2010030288-Dileep sai lavu</a:t>
          </a:r>
        </a:p>
      </dsp:txBody>
      <dsp:txXfrm>
        <a:off x="0" y="1929687"/>
        <a:ext cx="3643674" cy="643098"/>
      </dsp:txXfrm>
    </dsp:sp>
    <dsp:sp modelId="{C1C5E961-8231-D345-BE06-0904A0FC1957}">
      <dsp:nvSpPr>
        <dsp:cNvPr id="0" name=""/>
        <dsp:cNvSpPr/>
      </dsp:nvSpPr>
      <dsp:spPr>
        <a:xfrm>
          <a:off x="0" y="2572785"/>
          <a:ext cx="364367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8E05E3A-77C3-F74B-9864-718CE5EFFF6E}">
      <dsp:nvSpPr>
        <dsp:cNvPr id="0" name=""/>
        <dsp:cNvSpPr/>
      </dsp:nvSpPr>
      <dsp:spPr>
        <a:xfrm>
          <a:off x="0" y="2572785"/>
          <a:ext cx="3643674" cy="643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3]2010030343-Simon Sumanth</a:t>
          </a:r>
        </a:p>
      </dsp:txBody>
      <dsp:txXfrm>
        <a:off x="0" y="2572785"/>
        <a:ext cx="3643674" cy="643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83AA0-6E89-1A45-81DC-B45030D344FC}">
      <dsp:nvSpPr>
        <dsp:cNvPr id="0" name=""/>
        <dsp:cNvSpPr/>
      </dsp:nvSpPr>
      <dsp:spPr>
        <a:xfrm>
          <a:off x="1981199" y="1464"/>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for highlighting selected cell</a:t>
          </a:r>
        </a:p>
      </dsp:txBody>
      <dsp:txXfrm>
        <a:off x="1981199" y="1464"/>
        <a:ext cx="7924798" cy="424085"/>
      </dsp:txXfrm>
    </dsp:sp>
    <dsp:sp modelId="{927AB661-5466-B740-85D8-282909419512}">
      <dsp:nvSpPr>
        <dsp:cNvPr id="0" name=""/>
        <dsp:cNvSpPr/>
      </dsp:nvSpPr>
      <dsp:spPr>
        <a:xfrm>
          <a:off x="0" y="1464"/>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a:t>Function</a:t>
          </a:r>
        </a:p>
      </dsp:txBody>
      <dsp:txXfrm>
        <a:off x="0" y="1464"/>
        <a:ext cx="1981199" cy="424085"/>
      </dsp:txXfrm>
    </dsp:sp>
    <dsp:sp modelId="{87DDA2D3-5999-D343-A0B4-7D2D9087E7F8}">
      <dsp:nvSpPr>
        <dsp:cNvPr id="0" name=""/>
        <dsp:cNvSpPr/>
      </dsp:nvSpPr>
      <dsp:spPr>
        <a:xfrm>
          <a:off x="1981199" y="450995"/>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to draw lines for making sudoku grid</a:t>
          </a:r>
        </a:p>
      </dsp:txBody>
      <dsp:txXfrm>
        <a:off x="1981199" y="450995"/>
        <a:ext cx="7924798" cy="424085"/>
      </dsp:txXfrm>
    </dsp:sp>
    <dsp:sp modelId="{9FB6E2F2-9DF4-354B-8398-1DB3006FF166}">
      <dsp:nvSpPr>
        <dsp:cNvPr id="0" name=""/>
        <dsp:cNvSpPr/>
      </dsp:nvSpPr>
      <dsp:spPr>
        <a:xfrm>
          <a:off x="0" y="450995"/>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dirty="0"/>
            <a:t>Function</a:t>
          </a:r>
        </a:p>
      </dsp:txBody>
      <dsp:txXfrm>
        <a:off x="0" y="450995"/>
        <a:ext cx="1981199" cy="424085"/>
      </dsp:txXfrm>
    </dsp:sp>
    <dsp:sp modelId="{A14C2065-F365-AA45-A8A1-BC50329AA4D4}">
      <dsp:nvSpPr>
        <dsp:cNvPr id="0" name=""/>
        <dsp:cNvSpPr/>
      </dsp:nvSpPr>
      <dsp:spPr>
        <a:xfrm>
          <a:off x="1981199" y="900526"/>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to fill value in the cell</a:t>
          </a:r>
        </a:p>
      </dsp:txBody>
      <dsp:txXfrm>
        <a:off x="1981199" y="900526"/>
        <a:ext cx="7924798" cy="424085"/>
      </dsp:txXfrm>
    </dsp:sp>
    <dsp:sp modelId="{57C05DC8-C02A-C743-9EB4-92A66D892056}">
      <dsp:nvSpPr>
        <dsp:cNvPr id="0" name=""/>
        <dsp:cNvSpPr/>
      </dsp:nvSpPr>
      <dsp:spPr>
        <a:xfrm>
          <a:off x="0" y="900526"/>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a:t>Function</a:t>
          </a:r>
        </a:p>
      </dsp:txBody>
      <dsp:txXfrm>
        <a:off x="0" y="900526"/>
        <a:ext cx="1981199" cy="424085"/>
      </dsp:txXfrm>
    </dsp:sp>
    <dsp:sp modelId="{06C069E0-B10A-1D48-B0FE-55D724F9F030}">
      <dsp:nvSpPr>
        <dsp:cNvPr id="0" name=""/>
        <dsp:cNvSpPr/>
      </dsp:nvSpPr>
      <dsp:spPr>
        <a:xfrm>
          <a:off x="1981199" y="1350057"/>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for raising error when wrong value is entered</a:t>
          </a:r>
        </a:p>
      </dsp:txBody>
      <dsp:txXfrm>
        <a:off x="1981199" y="1350057"/>
        <a:ext cx="7924798" cy="424085"/>
      </dsp:txXfrm>
    </dsp:sp>
    <dsp:sp modelId="{9138C9C3-17D8-5849-AE56-D3625C2885C4}">
      <dsp:nvSpPr>
        <dsp:cNvPr id="0" name=""/>
        <dsp:cNvSpPr/>
      </dsp:nvSpPr>
      <dsp:spPr>
        <a:xfrm>
          <a:off x="0" y="1350057"/>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a:t>Function</a:t>
          </a:r>
        </a:p>
      </dsp:txBody>
      <dsp:txXfrm>
        <a:off x="0" y="1350057"/>
        <a:ext cx="1981199" cy="424085"/>
      </dsp:txXfrm>
    </dsp:sp>
    <dsp:sp modelId="{4ACAACFA-91E8-474A-8EC8-7E23BD455309}">
      <dsp:nvSpPr>
        <dsp:cNvPr id="0" name=""/>
        <dsp:cNvSpPr/>
      </dsp:nvSpPr>
      <dsp:spPr>
        <a:xfrm>
          <a:off x="1981199" y="1799588"/>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to check if the entered value is valid</a:t>
          </a:r>
        </a:p>
      </dsp:txBody>
      <dsp:txXfrm>
        <a:off x="1981199" y="1799588"/>
        <a:ext cx="7924798" cy="424085"/>
      </dsp:txXfrm>
    </dsp:sp>
    <dsp:sp modelId="{208FCD33-F79F-EB40-97F4-6CC91D92882F}">
      <dsp:nvSpPr>
        <dsp:cNvPr id="0" name=""/>
        <dsp:cNvSpPr/>
      </dsp:nvSpPr>
      <dsp:spPr>
        <a:xfrm>
          <a:off x="0" y="1799588"/>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a:t>Function</a:t>
          </a:r>
        </a:p>
      </dsp:txBody>
      <dsp:txXfrm>
        <a:off x="0" y="1799588"/>
        <a:ext cx="1981199" cy="424085"/>
      </dsp:txXfrm>
    </dsp:sp>
    <dsp:sp modelId="{F99A934F-9140-4841-9DF1-9CEBBCFC568C}">
      <dsp:nvSpPr>
        <dsp:cNvPr id="0" name=""/>
        <dsp:cNvSpPr/>
      </dsp:nvSpPr>
      <dsp:spPr>
        <a:xfrm>
          <a:off x="1981199" y="2249119"/>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to solve sudoku game</a:t>
          </a:r>
        </a:p>
      </dsp:txBody>
      <dsp:txXfrm>
        <a:off x="1981199" y="2249119"/>
        <a:ext cx="7924798" cy="424085"/>
      </dsp:txXfrm>
    </dsp:sp>
    <dsp:sp modelId="{FD9049AB-35E6-7C4C-A035-EFCCDD462B3E}">
      <dsp:nvSpPr>
        <dsp:cNvPr id="0" name=""/>
        <dsp:cNvSpPr/>
      </dsp:nvSpPr>
      <dsp:spPr>
        <a:xfrm>
          <a:off x="0" y="2249119"/>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a:t>Function</a:t>
          </a:r>
        </a:p>
      </dsp:txBody>
      <dsp:txXfrm>
        <a:off x="0" y="2249119"/>
        <a:ext cx="1981199" cy="424085"/>
      </dsp:txXfrm>
    </dsp:sp>
    <dsp:sp modelId="{73E02F51-CBFB-CF4C-8C68-4083A2263941}">
      <dsp:nvSpPr>
        <dsp:cNvPr id="0" name=""/>
        <dsp:cNvSpPr/>
      </dsp:nvSpPr>
      <dsp:spPr>
        <a:xfrm>
          <a:off x="1981199" y="2698650"/>
          <a:ext cx="7924798" cy="4240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763" tIns="107718" rIns="153763" bIns="107718" numCol="1" spcCol="1270" anchor="ctr" anchorCtr="0">
          <a:noAutofit/>
        </a:bodyPr>
        <a:lstStyle/>
        <a:p>
          <a:pPr marL="0" lvl="0" indent="0" algn="l" defTabSz="622300">
            <a:lnSpc>
              <a:spcPct val="90000"/>
            </a:lnSpc>
            <a:spcBef>
              <a:spcPct val="0"/>
            </a:spcBef>
            <a:spcAft>
              <a:spcPct val="35000"/>
            </a:spcAft>
            <a:buNone/>
          </a:pPr>
          <a:r>
            <a:rPr lang="en-US" sz="1400" kern="1200"/>
            <a:t>Function to show result</a:t>
          </a:r>
        </a:p>
      </dsp:txBody>
      <dsp:txXfrm>
        <a:off x="1981199" y="2698650"/>
        <a:ext cx="7924798" cy="424085"/>
      </dsp:txXfrm>
    </dsp:sp>
    <dsp:sp modelId="{B4511C74-AE8F-314B-91EF-CF62261078DD}">
      <dsp:nvSpPr>
        <dsp:cNvPr id="0" name=""/>
        <dsp:cNvSpPr/>
      </dsp:nvSpPr>
      <dsp:spPr>
        <a:xfrm>
          <a:off x="0" y="2698650"/>
          <a:ext cx="1981199" cy="424085"/>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838" tIns="41890" rIns="104838" bIns="41890" numCol="1" spcCol="1270" anchor="ctr" anchorCtr="0">
          <a:noAutofit/>
        </a:bodyPr>
        <a:lstStyle/>
        <a:p>
          <a:pPr marL="0" lvl="0" indent="0" algn="ctr" defTabSz="800100">
            <a:lnSpc>
              <a:spcPct val="90000"/>
            </a:lnSpc>
            <a:spcBef>
              <a:spcPct val="0"/>
            </a:spcBef>
            <a:spcAft>
              <a:spcPct val="35000"/>
            </a:spcAft>
            <a:buNone/>
          </a:pPr>
          <a:r>
            <a:rPr lang="en-US" sz="1800" kern="1200"/>
            <a:t>Function</a:t>
          </a:r>
        </a:p>
      </dsp:txBody>
      <dsp:txXfrm>
        <a:off x="0" y="2698650"/>
        <a:ext cx="1981199" cy="424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A7523-625A-394F-BE67-E7EA5ED4C49A}">
      <dsp:nvSpPr>
        <dsp:cNvPr id="0" name=""/>
        <dsp:cNvSpPr/>
      </dsp:nvSpPr>
      <dsp:spPr>
        <a:xfrm>
          <a:off x="0" y="316680"/>
          <a:ext cx="9905998"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51DA2C-F3FA-D243-8B71-913BBF8B4CFD}">
      <dsp:nvSpPr>
        <dsp:cNvPr id="0" name=""/>
        <dsp:cNvSpPr/>
      </dsp:nvSpPr>
      <dsp:spPr>
        <a:xfrm>
          <a:off x="495299" y="65760"/>
          <a:ext cx="69341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755650">
            <a:lnSpc>
              <a:spcPct val="90000"/>
            </a:lnSpc>
            <a:spcBef>
              <a:spcPct val="0"/>
            </a:spcBef>
            <a:spcAft>
              <a:spcPct val="35000"/>
            </a:spcAft>
            <a:buNone/>
          </a:pPr>
          <a:r>
            <a:rPr lang="en-US" sz="1700" kern="1200" dirty="0"/>
            <a:t>BACKTRACKING METHOD </a:t>
          </a:r>
        </a:p>
      </dsp:txBody>
      <dsp:txXfrm>
        <a:off x="519797" y="90258"/>
        <a:ext cx="6885202" cy="452844"/>
      </dsp:txXfrm>
    </dsp:sp>
    <dsp:sp modelId="{79F0F862-A192-7F40-A9DA-F58B0EA3055B}">
      <dsp:nvSpPr>
        <dsp:cNvPr id="0" name=""/>
        <dsp:cNvSpPr/>
      </dsp:nvSpPr>
      <dsp:spPr>
        <a:xfrm>
          <a:off x="0" y="1087800"/>
          <a:ext cx="9905998"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96EBA1-F8F2-FA45-8539-20CC38A74F2E}">
      <dsp:nvSpPr>
        <dsp:cNvPr id="0" name=""/>
        <dsp:cNvSpPr/>
      </dsp:nvSpPr>
      <dsp:spPr>
        <a:xfrm>
          <a:off x="495299" y="836880"/>
          <a:ext cx="69341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755650">
            <a:lnSpc>
              <a:spcPct val="90000"/>
            </a:lnSpc>
            <a:spcBef>
              <a:spcPct val="0"/>
            </a:spcBef>
            <a:spcAft>
              <a:spcPct val="35000"/>
            </a:spcAft>
            <a:buNone/>
          </a:pPr>
          <a:r>
            <a:rPr lang="en-US" sz="1700" kern="1200" dirty="0"/>
            <a:t>BRUTE FORCE ALGORITHM</a:t>
          </a:r>
        </a:p>
      </dsp:txBody>
      <dsp:txXfrm>
        <a:off x="519797" y="861378"/>
        <a:ext cx="6885202" cy="452844"/>
      </dsp:txXfrm>
    </dsp:sp>
    <dsp:sp modelId="{EBCE7036-C33B-0A44-BAA6-6602A8965178}">
      <dsp:nvSpPr>
        <dsp:cNvPr id="0" name=""/>
        <dsp:cNvSpPr/>
      </dsp:nvSpPr>
      <dsp:spPr>
        <a:xfrm>
          <a:off x="0" y="1858920"/>
          <a:ext cx="9905998"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32FCD3-514F-4B46-8F2D-58C650EC2A19}">
      <dsp:nvSpPr>
        <dsp:cNvPr id="0" name=""/>
        <dsp:cNvSpPr/>
      </dsp:nvSpPr>
      <dsp:spPr>
        <a:xfrm>
          <a:off x="495299" y="1608000"/>
          <a:ext cx="69341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755650">
            <a:lnSpc>
              <a:spcPct val="90000"/>
            </a:lnSpc>
            <a:spcBef>
              <a:spcPct val="0"/>
            </a:spcBef>
            <a:spcAft>
              <a:spcPct val="35000"/>
            </a:spcAft>
            <a:buNone/>
          </a:pPr>
          <a:r>
            <a:rPr lang="en-US" sz="1700" kern="1200"/>
            <a:t>EXACT COVER</a:t>
          </a:r>
        </a:p>
      </dsp:txBody>
      <dsp:txXfrm>
        <a:off x="519797" y="1632498"/>
        <a:ext cx="6885202" cy="452844"/>
      </dsp:txXfrm>
    </dsp:sp>
    <dsp:sp modelId="{98E40E7C-1980-3343-9F75-3634696D08BD}">
      <dsp:nvSpPr>
        <dsp:cNvPr id="0" name=""/>
        <dsp:cNvSpPr/>
      </dsp:nvSpPr>
      <dsp:spPr>
        <a:xfrm>
          <a:off x="0" y="2630040"/>
          <a:ext cx="9905998"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1761B-88C7-214F-A1CD-A5AD8B528235}">
      <dsp:nvSpPr>
        <dsp:cNvPr id="0" name=""/>
        <dsp:cNvSpPr/>
      </dsp:nvSpPr>
      <dsp:spPr>
        <a:xfrm>
          <a:off x="495299" y="2379120"/>
          <a:ext cx="693419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755650">
            <a:lnSpc>
              <a:spcPct val="90000"/>
            </a:lnSpc>
            <a:spcBef>
              <a:spcPct val="0"/>
            </a:spcBef>
            <a:spcAft>
              <a:spcPct val="35000"/>
            </a:spcAft>
            <a:buNone/>
          </a:pPr>
          <a:r>
            <a:rPr lang="en-US" sz="1700" kern="1200" dirty="0"/>
            <a:t> RESIDUALS TECHNIQUE</a:t>
          </a:r>
        </a:p>
      </dsp:txBody>
      <dsp:txXfrm>
        <a:off x="519797" y="2403618"/>
        <a:ext cx="6885202"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41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20382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6708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82153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9226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66748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06088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06100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5938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4951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679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7619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102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8315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0039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3916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772C379-9A7C-4C87-A116-CBE9F58B04C5}" type="datetimeFigureOut">
              <a:rPr lang="en-US" smtClean="0"/>
              <a:t>2/21/22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2342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664C608-40B1-4030-A28D-5B74BC98ADCE}" type="datetimeFigureOut">
              <a:rPr lang="en-US" smtClean="0"/>
              <a:t>2/21/22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233929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53B5-270A-7C41-AA4F-2D5E86B0B81C}"/>
              </a:ext>
            </a:extLst>
          </p:cNvPr>
          <p:cNvSpPr>
            <a:spLocks noGrp="1"/>
          </p:cNvSpPr>
          <p:nvPr>
            <p:ph type="title"/>
          </p:nvPr>
        </p:nvSpPr>
        <p:spPr>
          <a:xfrm>
            <a:off x="643192" y="609600"/>
            <a:ext cx="5143246" cy="1905000"/>
          </a:xfrm>
        </p:spPr>
        <p:txBody>
          <a:bodyPr>
            <a:normAutofit/>
          </a:bodyPr>
          <a:lstStyle/>
          <a:p>
            <a:r>
              <a:rPr lang="en-US" sz="2800" dirty="0"/>
              <a:t>	</a:t>
            </a:r>
            <a:r>
              <a:rPr lang="en-US" sz="3600" dirty="0">
                <a:latin typeface="Algerian" pitchFamily="82" charset="77"/>
              </a:rPr>
              <a:t>SUDOKU Solver</a:t>
            </a:r>
          </a:p>
        </p:txBody>
      </p:sp>
      <p:pic>
        <p:nvPicPr>
          <p:cNvPr id="1026" name="Picture 2" descr="Number of Possible Sudoku Puzzle Grids">
            <a:extLst>
              <a:ext uri="{FF2B5EF4-FFF2-40B4-BE49-F238E27FC236}">
                <a16:creationId xmlns:a16="http://schemas.microsoft.com/office/drawing/2014/main" id="{3D1496F2-BC60-7541-9755-BC41ACF3A6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4" r="571" b="-3"/>
          <a:stretch/>
        </p:blipFill>
        <p:spPr bwMode="auto">
          <a:xfrm>
            <a:off x="6096000" y="645106"/>
            <a:ext cx="5451627"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8A903C11-E4EE-4541-A468-EAEC4A18BF11}"/>
              </a:ext>
            </a:extLst>
          </p:cNvPr>
          <p:cNvGraphicFramePr>
            <a:graphicFrameLocks noGrp="1"/>
          </p:cNvGraphicFramePr>
          <p:nvPr>
            <p:ph idx="1"/>
            <p:extLst>
              <p:ext uri="{D42A27DB-BD31-4B8C-83A1-F6EECF244321}">
                <p14:modId xmlns:p14="http://schemas.microsoft.com/office/powerpoint/2010/main" val="3880346588"/>
              </p:ext>
            </p:extLst>
          </p:nvPr>
        </p:nvGraphicFramePr>
        <p:xfrm>
          <a:off x="643192" y="2666999"/>
          <a:ext cx="3643674" cy="321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57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9128-E54E-724F-8D3D-0F604E106BAE}"/>
              </a:ext>
            </a:extLst>
          </p:cNvPr>
          <p:cNvSpPr>
            <a:spLocks noGrp="1"/>
          </p:cNvSpPr>
          <p:nvPr>
            <p:ph type="title"/>
          </p:nvPr>
        </p:nvSpPr>
        <p:spPr>
          <a:xfrm>
            <a:off x="643191" y="609600"/>
            <a:ext cx="6573685" cy="1905000"/>
          </a:xfrm>
        </p:spPr>
        <p:txBody>
          <a:bodyPr>
            <a:normAutofit/>
          </a:bodyPr>
          <a:lstStyle/>
          <a:p>
            <a:r>
              <a:rPr lang="en-US" dirty="0">
                <a:latin typeface="Algerian" pitchFamily="82" charset="77"/>
              </a:rPr>
              <a:t>GITHUB SETUP</a:t>
            </a:r>
          </a:p>
        </p:txBody>
      </p:sp>
      <p:sp>
        <p:nvSpPr>
          <p:cNvPr id="4" name="Content Placeholder 3">
            <a:extLst>
              <a:ext uri="{FF2B5EF4-FFF2-40B4-BE49-F238E27FC236}">
                <a16:creationId xmlns:a16="http://schemas.microsoft.com/office/drawing/2014/main" id="{5EA128B4-BCF3-E643-BE14-00180D52B1B7}"/>
              </a:ext>
            </a:extLst>
          </p:cNvPr>
          <p:cNvSpPr>
            <a:spLocks noGrp="1"/>
          </p:cNvSpPr>
          <p:nvPr>
            <p:ph idx="1"/>
          </p:nvPr>
        </p:nvSpPr>
        <p:spPr>
          <a:xfrm>
            <a:off x="643192" y="2666999"/>
            <a:ext cx="6573684" cy="3216276"/>
          </a:xfrm>
        </p:spPr>
        <p:txBody>
          <a:bodyPr anchor="t">
            <a:normAutofit/>
          </a:bodyPr>
          <a:lstStyle/>
          <a:p>
            <a:r>
              <a:rPr lang="en-US" dirty="0"/>
              <a:t>https://</a:t>
            </a:r>
            <a:r>
              <a:rPr lang="en-US" dirty="0" err="1"/>
              <a:t>github.com</a:t>
            </a:r>
            <a:r>
              <a:rPr lang="en-US" dirty="0"/>
              <a:t>/data-and-analysis-of-algorithms</a:t>
            </a:r>
          </a:p>
        </p:txBody>
      </p:sp>
      <p:pic>
        <p:nvPicPr>
          <p:cNvPr id="10" name="Graphic 7" descr="User">
            <a:extLst>
              <a:ext uri="{FF2B5EF4-FFF2-40B4-BE49-F238E27FC236}">
                <a16:creationId xmlns:a16="http://schemas.microsoft.com/office/drawing/2014/main" id="{87F6FD6A-7D4A-470E-8A21-E6750E4BB1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839" y="1280585"/>
            <a:ext cx="3976788" cy="39767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076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3087-70CD-544A-91D1-7E64EBE57362}"/>
              </a:ext>
            </a:extLst>
          </p:cNvPr>
          <p:cNvSpPr>
            <a:spLocks noGrp="1"/>
          </p:cNvSpPr>
          <p:nvPr>
            <p:ph type="title"/>
          </p:nvPr>
        </p:nvSpPr>
        <p:spPr>
          <a:xfrm>
            <a:off x="5309418" y="609600"/>
            <a:ext cx="6223821" cy="3642851"/>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pic>
        <p:nvPicPr>
          <p:cNvPr id="7" name="Graphic 6" descr="Smiling Face with No Fill">
            <a:extLst>
              <a:ext uri="{FF2B5EF4-FFF2-40B4-BE49-F238E27FC236}">
                <a16:creationId xmlns:a16="http://schemas.microsoft.com/office/drawing/2014/main" id="{2024DBD5-1840-4C61-8669-CE70E16838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1423793"/>
            <a:ext cx="4001315" cy="40013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5294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786778-7674-E043-8393-50C62B8EDD4A}"/>
              </a:ext>
            </a:extLst>
          </p:cNvPr>
          <p:cNvSpPr>
            <a:spLocks noGrp="1"/>
          </p:cNvSpPr>
          <p:nvPr>
            <p:ph type="title"/>
          </p:nvPr>
        </p:nvSpPr>
        <p:spPr>
          <a:xfrm>
            <a:off x="1141413" y="609600"/>
            <a:ext cx="9905998" cy="1065451"/>
          </a:xfrm>
        </p:spPr>
        <p:txBody>
          <a:bodyPr>
            <a:normAutofit/>
          </a:bodyPr>
          <a:lstStyle/>
          <a:p>
            <a:pPr algn="ctr"/>
            <a:r>
              <a:rPr lang="en-US">
                <a:solidFill>
                  <a:srgbClr val="BFBFBF"/>
                </a:solidFill>
              </a:rPr>
              <a:t>Abstract</a:t>
            </a:r>
          </a:p>
        </p:txBody>
      </p:sp>
      <p:sp>
        <p:nvSpPr>
          <p:cNvPr id="3" name="Content Placeholder 2">
            <a:extLst>
              <a:ext uri="{FF2B5EF4-FFF2-40B4-BE49-F238E27FC236}">
                <a16:creationId xmlns:a16="http://schemas.microsoft.com/office/drawing/2014/main" id="{53929422-5A78-0943-B427-43F0E98BDFE6}"/>
              </a:ext>
            </a:extLst>
          </p:cNvPr>
          <p:cNvSpPr>
            <a:spLocks noGrp="1"/>
          </p:cNvSpPr>
          <p:nvPr>
            <p:ph idx="1"/>
          </p:nvPr>
        </p:nvSpPr>
        <p:spPr>
          <a:xfrm>
            <a:off x="1141413" y="2666999"/>
            <a:ext cx="9905998" cy="3124201"/>
          </a:xfrm>
        </p:spPr>
        <p:txBody>
          <a:bodyPr>
            <a:normAutofit lnSpcReduction="10000"/>
          </a:bodyPr>
          <a:lstStyle/>
          <a:p>
            <a:pPr>
              <a:lnSpc>
                <a:spcPct val="90000"/>
              </a:lnSpc>
            </a:pPr>
            <a:r>
              <a:rPr lang="en-US" dirty="0"/>
              <a:t>Sudoku is the Japanese abbreviation of a phrase meaning the digits must remain single , also known as Number Place, where </a:t>
            </a:r>
            <a:r>
              <a:rPr lang="en-US" dirty="0" err="1"/>
              <a:t>Su</a:t>
            </a:r>
            <a:r>
              <a:rPr lang="en-US" dirty="0"/>
              <a:t> means number, </a:t>
            </a:r>
            <a:r>
              <a:rPr lang="en-US" dirty="0" err="1"/>
              <a:t>doku</a:t>
            </a:r>
            <a:r>
              <a:rPr lang="en-US" dirty="0"/>
              <a:t> which translates as single or bachelor. Sudoku is not a mathematical or arithmetical puzzle. It works just as well if the numbers are substituted with letters or some other symbols, but numbers work best. The aim of the puzzle is to enter a numerical </a:t>
            </a:r>
            <a:r>
              <a:rPr lang="en-US" dirty="0" err="1"/>
              <a:t>digi</a:t>
            </a:r>
            <a:r>
              <a:rPr lang="en-US" dirty="0"/>
              <a:t> from 1 through 9 in each cell of a 9×9 grid made up of 3×3 sub squares or sub grids, starting with various digits given in some cells; each row , column, and sub squares region must contain each of the numbers 1 to9 exactly once.</a:t>
            </a:r>
          </a:p>
          <a:p>
            <a:pPr>
              <a:lnSpc>
                <a:spcPct val="90000"/>
              </a:lnSpc>
            </a:pPr>
            <a:r>
              <a:rPr lang="en-US" dirty="0"/>
              <a:t>Throughout this document we refer to the whole puzzle </a:t>
            </a:r>
            <a:r>
              <a:rPr lang="en-US"/>
              <a:t>as the grid</a:t>
            </a:r>
            <a:r>
              <a:rPr lang="en-US" dirty="0"/>
              <a:t>/game board, a 3x3 sub grid as a block and the individual </a:t>
            </a:r>
            <a:r>
              <a:rPr lang="en-US"/>
              <a:t>grids that contains </a:t>
            </a:r>
            <a:r>
              <a:rPr lang="en-US" dirty="0"/>
              <a:t>the number as a cell.</a:t>
            </a:r>
          </a:p>
        </p:txBody>
      </p:sp>
    </p:spTree>
    <p:extLst>
      <p:ext uri="{BB962C8B-B14F-4D97-AF65-F5344CB8AC3E}">
        <p14:creationId xmlns:p14="http://schemas.microsoft.com/office/powerpoint/2010/main" val="17955739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F677-0DB8-DC44-BE0B-7EC1B432A989}"/>
              </a:ext>
            </a:extLst>
          </p:cNvPr>
          <p:cNvSpPr>
            <a:spLocks noGrp="1"/>
          </p:cNvSpPr>
          <p:nvPr>
            <p:ph type="title"/>
          </p:nvPr>
        </p:nvSpPr>
        <p:spPr>
          <a:xfrm>
            <a:off x="2997843" y="609600"/>
            <a:ext cx="8049567" cy="1905000"/>
          </a:xfrm>
        </p:spPr>
        <p:txBody>
          <a:bodyPr>
            <a:normAutofit/>
          </a:bodyPr>
          <a:lstStyle/>
          <a:p>
            <a:r>
              <a:rPr lang="en-US" sz="4000" dirty="0">
                <a:latin typeface="Algerian" pitchFamily="82" charset="77"/>
              </a:rPr>
              <a:t>PROBLEM STAEMENT</a:t>
            </a:r>
          </a:p>
        </p:txBody>
      </p:sp>
      <p:graphicFrame>
        <p:nvGraphicFramePr>
          <p:cNvPr id="7" name="Content Placeholder 2">
            <a:extLst>
              <a:ext uri="{FF2B5EF4-FFF2-40B4-BE49-F238E27FC236}">
                <a16:creationId xmlns:a16="http://schemas.microsoft.com/office/drawing/2014/main" id="{7771B57C-2BCF-494E-B1A9-B5543EA309BC}"/>
              </a:ext>
            </a:extLst>
          </p:cNvPr>
          <p:cNvGraphicFramePr>
            <a:graphicFrameLocks noGrp="1"/>
          </p:cNvGraphicFramePr>
          <p:nvPr>
            <p:ph idx="1"/>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27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E8E4-C667-034A-B22A-4DAFF8D4BFFB}"/>
              </a:ext>
            </a:extLst>
          </p:cNvPr>
          <p:cNvSpPr>
            <a:spLocks noGrp="1"/>
          </p:cNvSpPr>
          <p:nvPr>
            <p:ph type="title"/>
          </p:nvPr>
        </p:nvSpPr>
        <p:spPr>
          <a:xfrm>
            <a:off x="2692421" y="227634"/>
            <a:ext cx="7065037" cy="1913681"/>
          </a:xfrm>
        </p:spPr>
        <p:txBody>
          <a:bodyPr/>
          <a:lstStyle/>
          <a:p>
            <a:r>
              <a:rPr lang="en-US" dirty="0"/>
              <a:t>ABBREVATIONS AND </a:t>
            </a:r>
            <a:r>
              <a:rPr lang="en-US" dirty="0" err="1"/>
              <a:t>DEFINations</a:t>
            </a:r>
            <a:endParaRPr lang="en-US" dirty="0"/>
          </a:p>
        </p:txBody>
      </p:sp>
      <p:sp>
        <p:nvSpPr>
          <p:cNvPr id="3" name="Content Placeholder 2">
            <a:extLst>
              <a:ext uri="{FF2B5EF4-FFF2-40B4-BE49-F238E27FC236}">
                <a16:creationId xmlns:a16="http://schemas.microsoft.com/office/drawing/2014/main" id="{ACBCC2CD-B29A-274F-92E4-BAB39263D447}"/>
              </a:ext>
            </a:extLst>
          </p:cNvPr>
          <p:cNvSpPr>
            <a:spLocks noGrp="1"/>
          </p:cNvSpPr>
          <p:nvPr>
            <p:ph idx="1"/>
          </p:nvPr>
        </p:nvSpPr>
        <p:spPr/>
        <p:txBody>
          <a:bodyPr/>
          <a:lstStyle/>
          <a:p>
            <a:r>
              <a:rPr lang="en-IN" dirty="0">
                <a:effectLst/>
              </a:rPr>
              <a:t>Sudoku: is a logic-based, combinatorial number placement puzzle [4]. The word “Sudoku” is short for </a:t>
            </a:r>
            <a:r>
              <a:rPr lang="en-IN" dirty="0" err="1">
                <a:effectLst/>
              </a:rPr>
              <a:t>Su</a:t>
            </a:r>
            <a:r>
              <a:rPr lang="en-IN" dirty="0">
                <a:effectLst/>
              </a:rPr>
              <a:t>-ji </a:t>
            </a:r>
            <a:r>
              <a:rPr lang="en-IN" dirty="0" err="1">
                <a:effectLst/>
              </a:rPr>
              <a:t>wa</a:t>
            </a:r>
            <a:r>
              <a:rPr lang="en-IN" dirty="0">
                <a:effectLst/>
              </a:rPr>
              <a:t> </a:t>
            </a:r>
            <a:r>
              <a:rPr lang="en-IN" dirty="0" err="1">
                <a:effectLst/>
              </a:rPr>
              <a:t>dokushin</a:t>
            </a:r>
            <a:r>
              <a:rPr lang="en-IN" dirty="0">
                <a:effectLst/>
              </a:rPr>
              <a:t> </a:t>
            </a:r>
            <a:r>
              <a:rPr lang="en-IN" dirty="0" err="1">
                <a:effectLst/>
              </a:rPr>
              <a:t>ni</a:t>
            </a:r>
            <a:r>
              <a:rPr lang="en-IN" dirty="0">
                <a:effectLst/>
              </a:rPr>
              <a:t> </a:t>
            </a:r>
            <a:r>
              <a:rPr lang="en-IN" dirty="0" err="1">
                <a:effectLst/>
              </a:rPr>
              <a:t>kagiru</a:t>
            </a:r>
            <a:r>
              <a:rPr lang="en-IN" dirty="0">
                <a:effectLst/>
              </a:rPr>
              <a:t> (in Japanese), which means “the numbers must be single”, see Fig.1. </a:t>
            </a:r>
            <a:endParaRPr lang="en-IN" dirty="0"/>
          </a:p>
          <a:p>
            <a:r>
              <a:rPr lang="en-IN" dirty="0">
                <a:effectLst/>
              </a:rPr>
              <a:t>Box (Region, Block): a region is a 3x3 box like the one shown in figure 1. There are 9 regions in a traditional Sudoku puzzle. </a:t>
            </a:r>
            <a:endParaRPr lang="en-IN" dirty="0"/>
          </a:p>
          <a:p>
            <a:r>
              <a:rPr lang="en-IN" dirty="0">
                <a:effectLst/>
              </a:rPr>
              <a:t>Cell (Square): is used to define the minimum unit of the Sudoku board. Candidates: the number of possible values that can be placed into an empty square. Clues: the given numbers in the grid at the beginning. </a:t>
            </a:r>
            <a:endParaRPr lang="en-IN" dirty="0"/>
          </a:p>
          <a:p>
            <a:endParaRPr lang="en-US" dirty="0"/>
          </a:p>
        </p:txBody>
      </p:sp>
    </p:spTree>
    <p:extLst>
      <p:ext uri="{BB962C8B-B14F-4D97-AF65-F5344CB8AC3E}">
        <p14:creationId xmlns:p14="http://schemas.microsoft.com/office/powerpoint/2010/main" val="47156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DBB-5F3D-B140-973A-ECCD13E1C700}"/>
              </a:ext>
            </a:extLst>
          </p:cNvPr>
          <p:cNvSpPr>
            <a:spLocks noGrp="1"/>
          </p:cNvSpPr>
          <p:nvPr>
            <p:ph type="title"/>
          </p:nvPr>
        </p:nvSpPr>
        <p:spPr>
          <a:xfrm>
            <a:off x="1678329" y="609600"/>
            <a:ext cx="9369082" cy="1905000"/>
          </a:xfrm>
        </p:spPr>
        <p:txBody>
          <a:bodyPr>
            <a:normAutofit/>
          </a:bodyPr>
          <a:lstStyle/>
          <a:p>
            <a:r>
              <a:rPr lang="en-US">
                <a:latin typeface="Algerian" pitchFamily="82" charset="77"/>
              </a:rPr>
              <a:t>PROPOSED ALGORITHM DESIGN TECHNIQUES</a:t>
            </a:r>
            <a:endParaRPr lang="en-US" dirty="0">
              <a:latin typeface="Algerian" pitchFamily="82" charset="77"/>
            </a:endParaRPr>
          </a:p>
        </p:txBody>
      </p:sp>
      <p:graphicFrame>
        <p:nvGraphicFramePr>
          <p:cNvPr id="7" name="Content Placeholder 2">
            <a:extLst>
              <a:ext uri="{FF2B5EF4-FFF2-40B4-BE49-F238E27FC236}">
                <a16:creationId xmlns:a16="http://schemas.microsoft.com/office/drawing/2014/main" id="{49DDB46A-AB8A-4041-A2B9-1CD930C6249E}"/>
              </a:ext>
            </a:extLst>
          </p:cNvPr>
          <p:cNvGraphicFramePr>
            <a:graphicFrameLocks noGrp="1"/>
          </p:cNvGraphicFramePr>
          <p:nvPr>
            <p:ph idx="1"/>
            <p:extLst>
              <p:ext uri="{D42A27DB-BD31-4B8C-83A1-F6EECF244321}">
                <p14:modId xmlns:p14="http://schemas.microsoft.com/office/powerpoint/2010/main" val="2482770023"/>
              </p:ext>
            </p:extLst>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01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2964-025D-2F49-8EF2-1BFB78C1EFA5}"/>
              </a:ext>
            </a:extLst>
          </p:cNvPr>
          <p:cNvSpPr>
            <a:spLocks noGrp="1"/>
          </p:cNvSpPr>
          <p:nvPr>
            <p:ph type="title"/>
          </p:nvPr>
        </p:nvSpPr>
        <p:spPr>
          <a:xfrm>
            <a:off x="2025570" y="609600"/>
            <a:ext cx="5191306" cy="571018"/>
          </a:xfrm>
        </p:spPr>
        <p:txBody>
          <a:bodyPr>
            <a:normAutofit fontScale="90000"/>
          </a:bodyPr>
          <a:lstStyle/>
          <a:p>
            <a:r>
              <a:rPr lang="en-US" dirty="0"/>
              <a:t>BACKTRACKING</a:t>
            </a:r>
          </a:p>
        </p:txBody>
      </p:sp>
      <p:sp>
        <p:nvSpPr>
          <p:cNvPr id="3" name="Content Placeholder 2">
            <a:extLst>
              <a:ext uri="{FF2B5EF4-FFF2-40B4-BE49-F238E27FC236}">
                <a16:creationId xmlns:a16="http://schemas.microsoft.com/office/drawing/2014/main" id="{05616ECE-FA87-A044-9C2D-9521710B61E9}"/>
              </a:ext>
            </a:extLst>
          </p:cNvPr>
          <p:cNvSpPr>
            <a:spLocks noGrp="1"/>
          </p:cNvSpPr>
          <p:nvPr>
            <p:ph idx="1"/>
          </p:nvPr>
        </p:nvSpPr>
        <p:spPr>
          <a:xfrm>
            <a:off x="643192" y="1701478"/>
            <a:ext cx="6573684" cy="4181797"/>
          </a:xfrm>
        </p:spPr>
        <p:txBody>
          <a:bodyPr anchor="t">
            <a:normAutofit fontScale="92500" lnSpcReduction="20000"/>
          </a:bodyPr>
          <a:lstStyle/>
          <a:p>
            <a:pPr algn="just">
              <a:lnSpc>
                <a:spcPct val="90000"/>
              </a:lnSpc>
            </a:pPr>
            <a:r>
              <a:rPr lang="en-IN" sz="1800" dirty="0">
                <a:effectLst/>
              </a:rPr>
              <a:t>The unique missing method and the naked single method are able to solve all puzzles with easy and medium level of difficulties. In order to solve puzzles with even more difficult levels such as hard and evil the backtracking method has been used to complete the algorithm. A human player solves the puzzle by using simple techniques. If the puzzle is not solvable by using the techniques the player then tries to fill the rest of the empty squares by guessing. </a:t>
            </a:r>
            <a:endParaRPr lang="en-IN" sz="1800" dirty="0"/>
          </a:p>
          <a:p>
            <a:pPr algn="just">
              <a:lnSpc>
                <a:spcPct val="90000"/>
              </a:lnSpc>
            </a:pPr>
            <a:r>
              <a:rPr lang="en-IN" sz="1800" dirty="0">
                <a:effectLst/>
              </a:rPr>
              <a:t>The backtracking method, which is similar to the human strategy (guessing), is used as a help method to the pencil-and-paper algorithm. In other words, if the puzzle cannot be filled when using the unique missing method and the naked single method, the backtracking method will take the puzzle and fill the rest of empty squares. Generally, the backtracking method find empty square and assign the lowest valid number in the square once the content of other squares in the same row, column and box are considered. However, if none of the numbers from 1 to 9 are valid in a certain square, the algorithm backtracks to the previous square, which was filled recently. </a:t>
            </a:r>
            <a:endParaRPr lang="en-IN" sz="1800" dirty="0"/>
          </a:p>
          <a:p>
            <a:pPr>
              <a:lnSpc>
                <a:spcPct val="90000"/>
              </a:lnSpc>
            </a:pPr>
            <a:endParaRPr lang="en-US" sz="1300" dirty="0"/>
          </a:p>
        </p:txBody>
      </p:sp>
      <p:pic>
        <p:nvPicPr>
          <p:cNvPr id="5" name="Picture 4">
            <a:extLst>
              <a:ext uri="{FF2B5EF4-FFF2-40B4-BE49-F238E27FC236}">
                <a16:creationId xmlns:a16="http://schemas.microsoft.com/office/drawing/2014/main" id="{93AC3273-54D4-4131-BDD0-C7A39A19F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839" y="1002506"/>
            <a:ext cx="3976788" cy="45329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1427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AC498-F17A-AE4E-A63C-45C0277F1608}"/>
              </a:ext>
            </a:extLst>
          </p:cNvPr>
          <p:cNvSpPr>
            <a:spLocks noGrp="1"/>
          </p:cNvSpPr>
          <p:nvPr>
            <p:ph type="title"/>
          </p:nvPr>
        </p:nvSpPr>
        <p:spPr>
          <a:xfrm>
            <a:off x="962022" y="643467"/>
            <a:ext cx="4340023" cy="5571064"/>
          </a:xfrm>
        </p:spPr>
        <p:txBody>
          <a:bodyPr anchor="ctr">
            <a:normAutofit/>
          </a:bodyPr>
          <a:lstStyle/>
          <a:p>
            <a:r>
              <a:rPr lang="en-US" sz="4400"/>
              <a:t>EXACT COVER</a:t>
            </a:r>
          </a:p>
        </p:txBody>
      </p:sp>
      <p:sp>
        <p:nvSpPr>
          <p:cNvPr id="3" name="Content Placeholder 2">
            <a:extLst>
              <a:ext uri="{FF2B5EF4-FFF2-40B4-BE49-F238E27FC236}">
                <a16:creationId xmlns:a16="http://schemas.microsoft.com/office/drawing/2014/main" id="{13CE6135-53E6-B34C-AA9A-5E6F4F88F7E2}"/>
              </a:ext>
            </a:extLst>
          </p:cNvPr>
          <p:cNvSpPr>
            <a:spLocks noGrp="1"/>
          </p:cNvSpPr>
          <p:nvPr>
            <p:ph idx="1"/>
          </p:nvPr>
        </p:nvSpPr>
        <p:spPr>
          <a:xfrm>
            <a:off x="6708499" y="643467"/>
            <a:ext cx="4521480" cy="5571064"/>
          </a:xfrm>
        </p:spPr>
        <p:txBody>
          <a:bodyPr>
            <a:normAutofit/>
          </a:bodyPr>
          <a:lstStyle/>
          <a:p>
            <a:pPr>
              <a:lnSpc>
                <a:spcPct val="90000"/>
              </a:lnSpc>
            </a:pPr>
            <a:r>
              <a:rPr lang="en-IN">
                <a:effectLst/>
              </a:rPr>
              <a:t>Let S = {A, B, C, D, E, F} be a collection of subsets of a set X = {1, 2, 3, 4, 5, 6, 7} such that:</a:t>
            </a:r>
          </a:p>
          <a:p>
            <a:pPr>
              <a:lnSpc>
                <a:spcPct val="90000"/>
              </a:lnSpc>
            </a:pPr>
            <a:br>
              <a:rPr lang="en-IN">
                <a:effectLst/>
              </a:rPr>
            </a:br>
            <a:endParaRPr lang="en-IN">
              <a:effectLst/>
            </a:endParaRPr>
          </a:p>
          <a:p>
            <a:pPr>
              <a:lnSpc>
                <a:spcPct val="90000"/>
              </a:lnSpc>
            </a:pPr>
            <a:r>
              <a:rPr lang="en-IN">
                <a:effectLst/>
              </a:rPr>
              <a:t>A = {1, 4, 7};</a:t>
            </a:r>
          </a:p>
          <a:p>
            <a:pPr>
              <a:lnSpc>
                <a:spcPct val="90000"/>
              </a:lnSpc>
            </a:pPr>
            <a:r>
              <a:rPr lang="en-IN">
                <a:effectLst/>
              </a:rPr>
              <a:t>B = {1, 4};</a:t>
            </a:r>
          </a:p>
          <a:p>
            <a:pPr>
              <a:lnSpc>
                <a:spcPct val="90000"/>
              </a:lnSpc>
            </a:pPr>
            <a:r>
              <a:rPr lang="en-IN">
                <a:effectLst/>
              </a:rPr>
              <a:t>C = {4, 5, 7};</a:t>
            </a:r>
          </a:p>
          <a:p>
            <a:pPr>
              <a:lnSpc>
                <a:spcPct val="90000"/>
              </a:lnSpc>
            </a:pPr>
            <a:r>
              <a:rPr lang="en-IN">
                <a:effectLst/>
              </a:rPr>
              <a:t>D = {3, 5, 6};</a:t>
            </a:r>
          </a:p>
          <a:p>
            <a:pPr>
              <a:lnSpc>
                <a:spcPct val="90000"/>
              </a:lnSpc>
            </a:pPr>
            <a:r>
              <a:rPr lang="en-IN">
                <a:effectLst/>
              </a:rPr>
              <a:t>E = {2, 3, 6, 7}; and</a:t>
            </a:r>
          </a:p>
          <a:p>
            <a:pPr>
              <a:lnSpc>
                <a:spcPct val="90000"/>
              </a:lnSpc>
            </a:pPr>
            <a:r>
              <a:rPr lang="en-IN">
                <a:effectLst/>
              </a:rPr>
              <a:t>F = {2, 7}.</a:t>
            </a:r>
          </a:p>
          <a:p>
            <a:pPr>
              <a:lnSpc>
                <a:spcPct val="90000"/>
              </a:lnSpc>
            </a:pPr>
            <a:r>
              <a:rPr lang="en-IN">
                <a:effectLst/>
              </a:rPr>
              <a:t>Then the subcollection S* = {B, D, F} is an exact cover, since each element in X is contained in exactly one of the subsets:</a:t>
            </a:r>
          </a:p>
          <a:p>
            <a:pPr>
              <a:lnSpc>
                <a:spcPct val="90000"/>
              </a:lnSpc>
            </a:pPr>
            <a:endParaRPr lang="en-US"/>
          </a:p>
        </p:txBody>
      </p:sp>
    </p:spTree>
    <p:extLst>
      <p:ext uri="{BB962C8B-B14F-4D97-AF65-F5344CB8AC3E}">
        <p14:creationId xmlns:p14="http://schemas.microsoft.com/office/powerpoint/2010/main" val="344491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9334-765B-8E4C-8129-1302930A17C9}"/>
              </a:ext>
            </a:extLst>
          </p:cNvPr>
          <p:cNvSpPr>
            <a:spLocks noGrp="1"/>
          </p:cNvSpPr>
          <p:nvPr>
            <p:ph type="title"/>
          </p:nvPr>
        </p:nvSpPr>
        <p:spPr>
          <a:xfrm>
            <a:off x="643193" y="231495"/>
            <a:ext cx="6573684" cy="1018572"/>
          </a:xfrm>
        </p:spPr>
        <p:txBody>
          <a:bodyPr>
            <a:noAutofit/>
          </a:bodyPr>
          <a:lstStyle/>
          <a:p>
            <a:r>
              <a:rPr lang="en-IN" dirty="0">
                <a:effectLst/>
                <a:latin typeface="Algerian" pitchFamily="82" charset="77"/>
              </a:rPr>
              <a:t>Brute Force Solver </a:t>
            </a:r>
            <a:br>
              <a:rPr lang="en-IN" dirty="0">
                <a:latin typeface="Algerian" pitchFamily="82" charset="77"/>
              </a:rPr>
            </a:br>
            <a:endParaRPr lang="en-US" dirty="0">
              <a:latin typeface="Algerian" pitchFamily="82" charset="77"/>
            </a:endParaRPr>
          </a:p>
        </p:txBody>
      </p:sp>
      <p:sp>
        <p:nvSpPr>
          <p:cNvPr id="3" name="Content Placeholder 2">
            <a:extLst>
              <a:ext uri="{FF2B5EF4-FFF2-40B4-BE49-F238E27FC236}">
                <a16:creationId xmlns:a16="http://schemas.microsoft.com/office/drawing/2014/main" id="{B66B9D2A-2005-A947-A36D-1224184DB908}"/>
              </a:ext>
            </a:extLst>
          </p:cNvPr>
          <p:cNvSpPr>
            <a:spLocks noGrp="1"/>
          </p:cNvSpPr>
          <p:nvPr>
            <p:ph idx="1"/>
          </p:nvPr>
        </p:nvSpPr>
        <p:spPr>
          <a:xfrm>
            <a:off x="643192" y="1851949"/>
            <a:ext cx="6573684" cy="4031326"/>
          </a:xfrm>
        </p:spPr>
        <p:txBody>
          <a:bodyPr anchor="t">
            <a:noAutofit/>
          </a:bodyPr>
          <a:lstStyle/>
          <a:p>
            <a:pPr algn="just">
              <a:lnSpc>
                <a:spcPct val="90000"/>
              </a:lnSpc>
            </a:pPr>
            <a:r>
              <a:rPr lang="en-IN" sz="1800" dirty="0">
                <a:effectLst/>
              </a:rPr>
              <a:t>The second algorithm that is examined in this work is Brute force algorithm. Usually, the brute force algorithm can be applied to any possible algorithm. For example when finding password, the algorithm generates any possible password until the right one is found. In this case the algorithm goes through every empty square and places a valid digit in that square. If no valid number is found the algorithm comes back to the previous square and change the value in that square. The process is repeated until the board is filled with numbers from 1 to 9. </a:t>
            </a:r>
            <a:endParaRPr lang="en-IN" sz="1800" dirty="0"/>
          </a:p>
          <a:p>
            <a:pPr algn="just">
              <a:lnSpc>
                <a:spcPct val="90000"/>
              </a:lnSpc>
            </a:pPr>
            <a:r>
              <a:rPr lang="en-IN" sz="1800" dirty="0">
                <a:effectLst/>
              </a:rPr>
              <a:t>The advantage of the brute force algorithm is that the algorithm can guarantee a solution to any puzzles since it generates all possible answers until the right answer is found if the puzzles are valid [9]. Additionally, the running time can be unrelated to level of difficulty, because the algorithm searches for every possible solution. </a:t>
            </a:r>
            <a:endParaRPr lang="en-IN" sz="1800" dirty="0"/>
          </a:p>
          <a:p>
            <a:pPr algn="just">
              <a:lnSpc>
                <a:spcPct val="90000"/>
              </a:lnSpc>
            </a:pPr>
            <a:endParaRPr lang="en-US" sz="1800" dirty="0"/>
          </a:p>
        </p:txBody>
      </p:sp>
      <p:pic>
        <p:nvPicPr>
          <p:cNvPr id="5" name="Picture 4" descr="A picture containing calendar&#10;&#10;Description automatically generated">
            <a:extLst>
              <a:ext uri="{FF2B5EF4-FFF2-40B4-BE49-F238E27FC236}">
                <a16:creationId xmlns:a16="http://schemas.microsoft.com/office/drawing/2014/main" id="{9C1629AD-70EB-5C48-B111-F33E58DD2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38" y="0"/>
            <a:ext cx="4621161" cy="68580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3143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251-8C9C-A045-B0D1-70B63B6677F3}"/>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dirty="0"/>
              <a:t>RESIDUAL TECHNIQUE</a:t>
            </a:r>
          </a:p>
        </p:txBody>
      </p:sp>
      <p:sp>
        <p:nvSpPr>
          <p:cNvPr id="4" name="TextBox 3">
            <a:extLst>
              <a:ext uri="{FF2B5EF4-FFF2-40B4-BE49-F238E27FC236}">
                <a16:creationId xmlns:a16="http://schemas.microsoft.com/office/drawing/2014/main" id="{2501C98B-CBE4-AF41-B2C8-A3052B0285FE}"/>
              </a:ext>
            </a:extLst>
          </p:cNvPr>
          <p:cNvSpPr txBox="1"/>
          <p:nvPr/>
        </p:nvSpPr>
        <p:spPr>
          <a:xfrm>
            <a:off x="6420465" y="2666999"/>
            <a:ext cx="5122606" cy="3216276"/>
          </a:xfrm>
          <a:prstGeom prst="rect">
            <a:avLst/>
          </a:prstGeom>
        </p:spPr>
        <p:txBody>
          <a:bodyPr vert="horz" lIns="91440" tIns="45720" rIns="91440" bIns="45720" rtlCol="0" anchor="t">
            <a:normAutofit/>
          </a:bodyPr>
          <a:lstStyle/>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Residuals are the leftover variation in the data after accounting for the model fit: Each observation will have a residual. If an observation is above the regression line, then its residual, the vertical distance from the observation to the line, is positive.</a:t>
            </a:r>
          </a:p>
        </p:txBody>
      </p:sp>
      <p:pic>
        <p:nvPicPr>
          <p:cNvPr id="2050" name="Picture 2">
            <a:extLst>
              <a:ext uri="{FF2B5EF4-FFF2-40B4-BE49-F238E27FC236}">
                <a16:creationId xmlns:a16="http://schemas.microsoft.com/office/drawing/2014/main" id="{B100E7D9-80AF-B445-96AE-9FB4743E36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45132" y="645106"/>
            <a:ext cx="5247747"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745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{D059CAC7-F32C-7441-9439-EDFA3E021E70}tf10001063</Template>
  <TotalTime>702</TotalTime>
  <Words>941</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Algerian</vt:lpstr>
      <vt:lpstr>Arial</vt:lpstr>
      <vt:lpstr>Century Gothic</vt:lpstr>
      <vt:lpstr>Mesh</vt:lpstr>
      <vt:lpstr> SUDOKU Solver</vt:lpstr>
      <vt:lpstr>Abstract</vt:lpstr>
      <vt:lpstr>PROBLEM STAEMENT</vt:lpstr>
      <vt:lpstr>ABBREVATIONS AND DEFINations</vt:lpstr>
      <vt:lpstr>PROPOSED ALGORITHM DESIGN TECHNIQUES</vt:lpstr>
      <vt:lpstr>BACKTRACKING</vt:lpstr>
      <vt:lpstr>EXACT COVER</vt:lpstr>
      <vt:lpstr>Brute Force Solver  </vt:lpstr>
      <vt:lpstr>RESIDUAL TECHNIQUE</vt:lpstr>
      <vt:lpstr>GITHUB SETUP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dc:title>
  <dc:creator>Bandaruanilkumar   . .</dc:creator>
  <cp:lastModifiedBy>Bandaruanilkumar   . .</cp:lastModifiedBy>
  <cp:revision>4</cp:revision>
  <dcterms:created xsi:type="dcterms:W3CDTF">2022-02-20T16:36:12Z</dcterms:created>
  <dcterms:modified xsi:type="dcterms:W3CDTF">2022-02-21T05:06:21Z</dcterms:modified>
</cp:coreProperties>
</file>