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60300129@ucaribe.edu.mx" TargetMode="External"/><Relationship Id="rId2" Type="http://schemas.openxmlformats.org/officeDocument/2006/relationships/hyperlink" Target="mailto:170300227@ucaribe.edu.m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170300226@ucaribe.edu.m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59674-7F0A-4D7C-91D0-AE2ED43DB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02007"/>
          </a:xfrm>
        </p:spPr>
        <p:txBody>
          <a:bodyPr/>
          <a:lstStyle/>
          <a:p>
            <a:r>
              <a:rPr lang="es-MX" dirty="0" err="1"/>
              <a:t>Tableau</a:t>
            </a:r>
            <a:r>
              <a:rPr lang="es-MX" dirty="0"/>
              <a:t> </a:t>
            </a:r>
            <a:r>
              <a:rPr lang="es-MX" dirty="0" err="1"/>
              <a:t>Prep</a:t>
            </a:r>
            <a:r>
              <a:rPr lang="es-MX" dirty="0"/>
              <a:t> </a:t>
            </a:r>
            <a:r>
              <a:rPr lang="es-MX" dirty="0" err="1"/>
              <a:t>Builder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F7948-DB8E-4218-964D-A4F0E0F5C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3760"/>
            <a:ext cx="10993546" cy="1002007"/>
          </a:xfrm>
        </p:spPr>
        <p:txBody>
          <a:bodyPr>
            <a:normAutofit fontScale="92500" lnSpcReduction="10000"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RICARDO SINAÍ VARGAS KUMUL 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170300227@ucaribe.edu.mx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FERNANDO GOMEZ PERERA &lt;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160300129@ucaribe.edu.mx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pt-BR" dirty="0">
              <a:effectLst/>
            </a:endParaRPr>
          </a:p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CALVIN ALBERTO LOPEZ ALVAREZ &lt;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170300226@ucaribe.edu.mx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es-MX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43E95C-35DB-4F6E-B82E-D826478C1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00" y="3657600"/>
            <a:ext cx="3380600" cy="17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D288-CF63-4858-897E-1871ADCA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86E0E-7B80-4DAC-8679-1BED8A9C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erramienta del conjunto de productos de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Tableau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diseñada para preparar datos de forma fácil e intuitiva.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Permite combinar datos, darles forma y limpiarlos para su análisis en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Tableau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para su exportación a otro sitio o a un archivo.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Es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tipo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drag and </a:t>
            </a: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donde es posible añadir los pasos que componen al proceso de ETL de forma interactiva.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composición de dichos pasos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conformanun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flujo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el cual puede considerarse un grafo de tipo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DAG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Acyclic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Grafo Dirigido Acíclico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s-ES" u="sng" baseline="30000" dirty="0">
                <a:solidFill>
                  <a:srgbClr val="1155CC"/>
                </a:solidFill>
                <a:latin typeface="Arial" panose="020B0604020202020204" pitchFamily="34" charset="0"/>
              </a:rPr>
              <a:t>1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donde cada nodo es uno de los pasos que componen al proceso de ETL.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877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574F0-1B63-4BBC-955A-1133C08F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A05C1-E84F-4C49-9711-805FB6DC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Permite llevar un seguimiento de cada operación para poder comprobar el trabajo y realizar cambios en cualquier punto del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flujo.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Cuando se termina de construir el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flujo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Tableau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permite ejecutarlo de forma simple para aplicar las operaciones a todos los conjuntos de datos.</a:t>
            </a:r>
            <a:endParaRPr lang="es-ES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F5043-D27C-4157-BC4C-95A852129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t="11248" r="38085" b="56683"/>
          <a:stretch/>
        </p:blipFill>
        <p:spPr bwMode="auto">
          <a:xfrm>
            <a:off x="4001439" y="4561242"/>
            <a:ext cx="4189122" cy="20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FB3F7-426D-4EA0-9C38-7E591EB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DFB85-F594-4ABE-88EE-F75C3073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Interfaz intuitiva de arrastrar y soltar: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Destaca por su extraordinaria facilidad de uso.</a:t>
            </a:r>
          </a:p>
          <a:p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Destaca en la visualización de los datos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 caso de uso más conveniente es el descubrimiento de datos estructurados a través de tablas, gráficos y otros tipos de visualización.</a:t>
            </a: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Soporte para conexión a más de 30 tipos de fuentes de datos: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ejemplo, sistemas de datos en formatos de archivo (CSV, JSON, XML, MS Excel, etc.), sistemas de datos relacionales y no relacionales (PostgreSQL, MySQL, SQL Server, MongoDB, etc.), entre otros.</a:t>
            </a:r>
          </a:p>
          <a:p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Mezcla fuentes de datos: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Tiene una característica especial de Data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Blending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donde puede conectarse a diferentes vistas de datos a la vez.</a:t>
            </a:r>
            <a:endParaRPr lang="es-MX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D04E3-96B7-4F54-9577-420D01F0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F5AF5-F30E-49A6-A62B-878C3579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Capacitación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esencial o consultoría es necesaria para los análisis más complejos.</a:t>
            </a:r>
          </a:p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Está limitado a sólo los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sistemas operativos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Windows o Mac.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está diseñado para 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análisis de profundidad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datos científicos y/o matemáticos en modo de análisis estadístico. (ej.: Minitab, SPSS,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el manejo de grandes conjuntos de datos con conexiones en directo a las plataformas el 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rendimiento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puede degradar.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330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B49C-C5E2-4D45-8A5A-A7F49368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 del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3DA98-5747-46E3-B699-64935A7C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objetivo de este ejemplo es obtener un conjunto de datos con el cual sea posible analizar la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tasa de homicidios dolosos por arma de fuego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México durante el 2020. L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tasa de homicidios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 un número real cuyo valor indica la razón del número de homicidios en un espacio geográfico por cada 100,000 habitantes, calculado anualmente.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BEC652-8D52-4B6C-A38E-718D9343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1" y="4729834"/>
            <a:ext cx="580153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BAC5-2721-47B9-BA32-44A42085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380C8-6C7B-44D4-AC8F-0F4CF051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Incidencia delictiva del fuero común por estado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obtenido del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Secretariado Ejecutivo del Sistema Nacional de Seguridad Pública.</a:t>
            </a:r>
          </a:p>
          <a:p>
            <a:pPr lvl="1"/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Archivo en formato XLSX.</a:t>
            </a:r>
          </a:p>
          <a:p>
            <a:pPr lvl="1"/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conjunto de datos proporciona los datos sobre los 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homicidios dolosos por arma de fuego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datos están desglosados por 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Entidad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por 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mes,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 los años 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2015-2020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ES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Censo de Población y Vivienda 2020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obtenido del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INEGI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Archivo en formato XLSX.</a:t>
            </a:r>
          </a:p>
          <a:p>
            <a:pPr lvl="1"/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conjunto de datos proporciona los datos sobre el 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de población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cada 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Entidad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el año 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0213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</TotalTime>
  <Words>563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Dividendo</vt:lpstr>
      <vt:lpstr>Tableau Prep Builder</vt:lpstr>
      <vt:lpstr>Introducción</vt:lpstr>
      <vt:lpstr>Introducción</vt:lpstr>
      <vt:lpstr>Algunas Ventajas</vt:lpstr>
      <vt:lpstr>Algunas desventajas</vt:lpstr>
      <vt:lpstr>Desarrollo del ejemplo</vt:lpstr>
      <vt:lpstr>Fuentes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Prep Builder</dc:title>
  <dc:creator>Fernando Gómez Perera</dc:creator>
  <cp:lastModifiedBy>Fernando Gómez Perera</cp:lastModifiedBy>
  <cp:revision>1</cp:revision>
  <dcterms:created xsi:type="dcterms:W3CDTF">2021-02-02T23:21:40Z</dcterms:created>
  <dcterms:modified xsi:type="dcterms:W3CDTF">2021-02-02T23:30:19Z</dcterms:modified>
</cp:coreProperties>
</file>