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B7A3-A6A8-A8E1-2926-1B8827DA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6242D-86FE-C6F1-72BF-81174FD2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14FF-6776-ACE0-778F-34C8CB48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FA3A-EE2A-23A1-94C4-DBF2019E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F6F2-DAB4-39CB-8C8C-2F98578E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D5D7-0C2D-D237-5BF3-DAB26CA0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2B74B-CD1F-BF87-E088-40CAAAD5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ADD8-2C5F-C56B-321F-A16F7717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1917D-AE7F-459A-2DC1-7AA83F9B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AB79-366B-FA69-AFFA-44D395BA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4449C-69F3-08A4-6067-9D69463E9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E826B-2D33-1FB3-2EA4-104FB811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4163-6CB5-0A2A-A2DB-FBECA1C7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05C4-1CB5-153D-F3FB-37BF5015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49F3-A75C-514F-A6A1-C9A44CC4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E8D6-DA4B-6360-B51F-9FBA1410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F858-DA7B-35C5-3ACD-9DC31454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43E4-6E3C-62ED-C6CC-A2C48904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B0BE-40F9-ABBA-9455-A2E59A12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D61B-3B94-7349-C120-87D0929B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91A1-8BAC-FF55-3951-0FDA119B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9FAF-5C99-843A-E663-0E26B8D6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B2B1-34E9-C71D-2DEE-DB9A5BFB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12F8-3FAF-CDCE-1EC7-E4229CE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E5E7-A98F-4C2D-B544-FB9C9741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8504-C648-C1AE-20DF-70047857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9AC4-71D3-8985-31F3-9B6312AC3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878D-0121-865B-C213-C6EF07DE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14CC-8F30-6484-9A34-2D5F392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E1476-E10E-4303-DACB-1C17C34E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0C063-E65F-F75E-6155-41E72D55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C02C-CE63-23BF-7CEF-469091A7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0392-F29A-62B0-DF70-5F04D498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BEF8-486C-20B8-6D90-E34487A8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5256F-03D6-8F93-8809-28AAF7CA7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9788E-1175-94A1-1284-DD0CD25EB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96BE2-E47A-A593-A4AF-405276C7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F3AC7-B2DF-BFB4-5C69-1BBFB317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A632A-A64A-BEDE-52A0-B7A05E71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F5D6-2D51-B406-8062-14821382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28DB3-D7E3-E2A0-7D01-CEBCBCCF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7B01B-1586-D9F0-E5C1-DE3E9CA3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0BB13-F653-97BB-C88C-7943E046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03A4-37B8-81F8-735E-ED871FA7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2FFF1-433D-123D-2B01-1728E5E8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5D38F-0DB8-FDD1-EAB3-7F9FB99C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C955-2DB5-BE67-AA17-C16ACC92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49D9-9668-24E1-B706-3910C957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2D3E7-68A2-EBFC-3670-888AC635B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E9FA-BFD4-ABC6-CB6E-587E7D41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98646-40DB-D763-8496-E075AB72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53041-AA61-6171-11AA-8A200215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E76A-6006-9CBA-0C4B-7E47B4E0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0E434-ED28-FA55-7F9D-DD0EA2AE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D36B-A8D7-E9C5-993F-6C2A374BB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CF786-D70E-1140-3EB3-A1094A82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1628-5955-BCF1-EC24-C637D490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AC6A-64DF-5F68-244C-A2DC9159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876B4-D72D-272F-9175-984C980E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C05B-710C-DBD7-9492-514BBD63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CF5A-4894-200A-6157-4F362B8A2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1952-5261-4114-994A-BB56FDAF798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DD5E-D86D-05FF-CB5C-A4EC41BBC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BB40-BDE5-2E7E-4137-2DBA09C4A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2C22-A6A9-42BB-9269-72461A84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3C16-350E-A2B8-79AB-E82236106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540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What is the risk of</a:t>
            </a:r>
            <a:br>
              <a:rPr lang="en-US" sz="540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540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Netflix stock in 2017?</a:t>
            </a:r>
            <a:endParaRPr lang="en-US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7CE5D-AE18-4B03-A07A-2ECCABCFE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Visualizations created for the Netflix Stock Profile Team</a:t>
            </a:r>
          </a:p>
        </p:txBody>
      </p:sp>
    </p:spTree>
    <p:extLst>
      <p:ext uri="{BB962C8B-B14F-4D97-AF65-F5344CB8AC3E}">
        <p14:creationId xmlns:p14="http://schemas.microsoft.com/office/powerpoint/2010/main" val="14452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4458-E90D-4508-73BA-C0FFC7CE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visualizations we’ll use to assess the risk: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B748-33E9-BEE0-FEF8-7F074A4C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distribution of the stock prices for the past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actual vs. estimated earnings per share for the four quarters in 2017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Netflix's earnings and revenue in the last four quarters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 comparison of the Netflix Stock price vs the Dow Jones Industrial Average price in 2017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Note: We are using the Dow Jones Industrial Average to compare the Netflix stock to the larger stock market.</a:t>
            </a:r>
          </a:p>
        </p:txBody>
      </p:sp>
    </p:spTree>
    <p:extLst>
      <p:ext uri="{BB962C8B-B14F-4D97-AF65-F5344CB8AC3E}">
        <p14:creationId xmlns:p14="http://schemas.microsoft.com/office/powerpoint/2010/main" val="195508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CBA2-95A2-3738-8BFB-50E48953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quarter did stocks fluctuate the most?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9F0F1D5-3682-BB9B-31B0-CE4D904300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r="3493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0E1C3-78FA-F19A-7F33-5F12A1682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stock price increased over the course of 2017. </a:t>
            </a:r>
          </a:p>
          <a:p>
            <a:r>
              <a:rPr lang="en-US" dirty="0"/>
              <a:t>There are a range of prices for each quarter. Q1 from 125 to 155; Q2, from 130 to 170; Q3 from 135 to 200; and Q4 from 175 to 210.</a:t>
            </a:r>
          </a:p>
          <a:p>
            <a:r>
              <a:rPr lang="en-US" dirty="0"/>
              <a:t>The highest price was 210 and lowest was 125.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E298-E73E-7A47-2F5D-B9912BAC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Earnings Per Share perform?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81F6461-7DC2-8D02-B061-B3C9561131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r="4259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C4BBB-5524-5328-E1FC-3B4D669D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2017, the actual earnings of the </a:t>
            </a:r>
            <a:r>
              <a:rPr lang="en-US" dirty="0" err="1"/>
              <a:t>netflix</a:t>
            </a:r>
            <a:r>
              <a:rPr lang="en-US" dirty="0"/>
              <a:t> stock and the estimated earnings per share by </a:t>
            </a:r>
            <a:r>
              <a:rPr lang="en-US" dirty="0" err="1"/>
              <a:t>Yahoo!Finance</a:t>
            </a:r>
            <a:r>
              <a:rPr lang="en-US" dirty="0"/>
              <a:t> were the same for Q2 and Q4. </a:t>
            </a:r>
          </a:p>
          <a:p>
            <a:r>
              <a:rPr lang="en-US" dirty="0"/>
              <a:t>The actual earnings were above the estimate in Q1 and below in Q3.</a:t>
            </a:r>
          </a:p>
        </p:txBody>
      </p:sp>
    </p:spTree>
    <p:extLst>
      <p:ext uri="{BB962C8B-B14F-4D97-AF65-F5344CB8AC3E}">
        <p14:creationId xmlns:p14="http://schemas.microsoft.com/office/powerpoint/2010/main" val="312960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D254-AD23-4C45-8783-96F60189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and Revenue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D939-5C52-E738-EA16-E5ABCC5F2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Revenue is the income a company generates before deducting expenses.</a:t>
            </a:r>
          </a:p>
          <a:p>
            <a:r>
              <a:rPr lang="en-US" dirty="0"/>
              <a:t>Earnings, on the other hand, represents the profit a company has earned; it is calculated by subtracting expenses, interest, and taxes from revenue.</a:t>
            </a:r>
          </a:p>
          <a:p>
            <a:r>
              <a:rPr lang="en-US" dirty="0"/>
              <a:t>The revenue increased over 2017, as did the earnings. </a:t>
            </a:r>
          </a:p>
          <a:p>
            <a:r>
              <a:rPr lang="en-US" dirty="0"/>
              <a:t>Revenue increased by $.91B, and earnings increased by $.22B.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B50E60E-24E5-06DD-0BFD-E66846760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r="3325"/>
          <a:stretch/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44432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D9BA-1B4C-574C-9EDB-1D5714E4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vs. Dow Jones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CE03C-1D46-D99E-EE64-E2484436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Netflix trended the same as Dow Jones, with some volatility, and a downturn at the end of the year.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761CC24-28CB-4276-10C3-62A25C0EC555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3155" y="1416632"/>
            <a:ext cx="5261675" cy="3909060"/>
          </a:xfrm>
          <a:noFill/>
        </p:spPr>
      </p:pic>
    </p:spTree>
    <p:extLst>
      <p:ext uri="{BB962C8B-B14F-4D97-AF65-F5344CB8AC3E}">
        <p14:creationId xmlns:p14="http://schemas.microsoft.com/office/powerpoint/2010/main" val="153437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 What is the risk of Netflix stock in 2017?</vt:lpstr>
      <vt:lpstr>The visualizations we’ll use to assess the risk:</vt:lpstr>
      <vt:lpstr>Which quarter did stocks fluctuate the most?</vt:lpstr>
      <vt:lpstr>How did the Earnings Per Share perform?</vt:lpstr>
      <vt:lpstr>Earnings and Revenue</vt:lpstr>
      <vt:lpstr>Netflix vs. Dow Jones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Data for 2017</dc:title>
  <dc:creator>Becki</dc:creator>
  <cp:lastModifiedBy>Becki</cp:lastModifiedBy>
  <cp:revision>3</cp:revision>
  <dcterms:created xsi:type="dcterms:W3CDTF">2022-06-13T15:05:10Z</dcterms:created>
  <dcterms:modified xsi:type="dcterms:W3CDTF">2022-06-14T14:36:18Z</dcterms:modified>
</cp:coreProperties>
</file>