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61" r:id="rId2"/>
    <p:sldId id="363" r:id="rId3"/>
    <p:sldId id="362" r:id="rId4"/>
    <p:sldId id="364" r:id="rId5"/>
    <p:sldId id="365" r:id="rId6"/>
    <p:sldId id="366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DDDDD"/>
    <a:srgbClr val="777777"/>
    <a:srgbClr val="969696"/>
    <a:srgbClr val="FF3C00"/>
    <a:srgbClr val="B6A6CB"/>
    <a:srgbClr val="FF4B00"/>
    <a:srgbClr val="99CDBF"/>
    <a:srgbClr val="FF4600"/>
    <a:srgbClr val="BBA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21" autoAdjust="0"/>
    <p:restoredTop sz="94660"/>
  </p:normalViewPr>
  <p:slideViewPr>
    <p:cSldViewPr snapToGrid="0">
      <p:cViewPr>
        <p:scale>
          <a:sx n="60" d="100"/>
          <a:sy n="60" d="100"/>
        </p:scale>
        <p:origin x="-948" y="-2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CD368-F8C0-48DA-95F7-442081FB63F2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633E7-DF0B-4C43-B734-212272E3503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7281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C3207-80B1-4A77-8311-CF36FEABE299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251F2-7676-4D58-BAD4-E9D4ED81B83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08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51F2-7676-4D58-BAD4-E9D4ED81B83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1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51F2-7676-4D58-BAD4-E9D4ED81B83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1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51F2-7676-4D58-BAD4-E9D4ED81B83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1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51F2-7676-4D58-BAD4-E9D4ED81B83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1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51F2-7676-4D58-BAD4-E9D4ED81B83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1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F251F2-7676-4D58-BAD4-E9D4ED81B83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91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4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11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39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55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18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4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54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986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30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87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77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6D5B0-82AF-4ACB-A942-13C59C1AB89D}" type="datetimeFigureOut">
              <a:rPr lang="ko-KR" altLang="en-US" smtClean="0"/>
              <a:pPr/>
              <a:t>2017-12-17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E80D-C03A-41FA-9A3C-B5B8869DC0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6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8198" y="-15039"/>
            <a:ext cx="1179972" cy="1136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395" y="-7832"/>
            <a:ext cx="103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endParaRPr lang="ko-KR" altLang="en-US" sz="54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095" y="624786"/>
            <a:ext cx="32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 spc="-3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400" dirty="0"/>
              <a:t>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68311" y="5295013"/>
            <a:ext cx="1999303" cy="1078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764347" y="5339240"/>
            <a:ext cx="2283960" cy="923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rgbClr val="FF9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한국방송통신대</a:t>
            </a:r>
            <a:endParaRPr lang="en-US" altLang="ko-KR" sz="2400" dirty="0" smtClean="0">
              <a:solidFill>
                <a:srgbClr val="FF99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긍 희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1628401"/>
            <a:ext cx="6505987" cy="5184000"/>
            <a:chOff x="0" y="981866"/>
            <a:chExt cx="7256139" cy="598392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04265"/>
              <a:ext cx="5542961" cy="547924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8" y="981866"/>
              <a:ext cx="5181133" cy="2106304"/>
            </a:xfrm>
            <a:prstGeom prst="rect">
              <a:avLst/>
            </a:prstGeom>
          </p:spPr>
        </p:pic>
        <p:pic>
          <p:nvPicPr>
            <p:cNvPr id="25" name="그림 24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885" y="3315305"/>
              <a:ext cx="4858254" cy="3650482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 rot="16200000">
            <a:off x="7878292" y="4113512"/>
            <a:ext cx="53165" cy="22868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58668" y="298173"/>
            <a:ext cx="8005247" cy="2801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0" spc="-300" dirty="0" smtClean="0">
                <a:ln w="19050">
                  <a:noFill/>
                </a:ln>
                <a:solidFill>
                  <a:srgbClr val="82C8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SPEC </a:t>
            </a:r>
            <a:r>
              <a:rPr lang="ko-KR" altLang="en-US" sz="7000" spc="-300" dirty="0" smtClean="0">
                <a:ln w="19050">
                  <a:noFill/>
                </a:ln>
                <a:solidFill>
                  <a:srgbClr val="82C8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작성과</a:t>
            </a:r>
            <a:endParaRPr lang="en-US" altLang="ko-KR" sz="7000" spc="-300" dirty="0" smtClean="0">
              <a:ln w="19050">
                <a:noFill/>
              </a:ln>
              <a:solidFill>
                <a:srgbClr val="82C8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계절조정결과의 이해</a:t>
            </a:r>
          </a:p>
        </p:txBody>
      </p:sp>
    </p:spTree>
    <p:extLst>
      <p:ext uri="{BB962C8B-B14F-4D97-AF65-F5344CB8AC3E}">
        <p14:creationId xmlns:p14="http://schemas.microsoft.com/office/powerpoint/2010/main" val="16720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8198" y="-15039"/>
            <a:ext cx="1179972" cy="1136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395" y="-7832"/>
            <a:ext cx="103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sz="54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095" y="624786"/>
            <a:ext cx="32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 spc="-3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400" dirty="0"/>
              <a:t>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68311" y="5295013"/>
            <a:ext cx="1999303" cy="1078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764347" y="5339240"/>
            <a:ext cx="2283960" cy="923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rgbClr val="FF9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한국방송통신대</a:t>
            </a:r>
            <a:endParaRPr lang="en-US" altLang="ko-KR" sz="2400" dirty="0" smtClean="0">
              <a:solidFill>
                <a:srgbClr val="FF99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긍 희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1628401"/>
            <a:ext cx="6505987" cy="5184000"/>
            <a:chOff x="0" y="981866"/>
            <a:chExt cx="7256139" cy="598392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04265"/>
              <a:ext cx="5542961" cy="547924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8" y="981866"/>
              <a:ext cx="5181133" cy="2106304"/>
            </a:xfrm>
            <a:prstGeom prst="rect">
              <a:avLst/>
            </a:prstGeom>
          </p:spPr>
        </p:pic>
        <p:pic>
          <p:nvPicPr>
            <p:cNvPr id="25" name="그림 24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885" y="3315305"/>
              <a:ext cx="4858254" cy="3650482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 rot="16200000">
            <a:off x="7878292" y="4113512"/>
            <a:ext cx="53165" cy="22868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58669" y="298173"/>
            <a:ext cx="5545150" cy="2801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0" spc="-300" dirty="0" smtClean="0">
                <a:ln w="19050">
                  <a:noFill/>
                </a:ln>
                <a:solidFill>
                  <a:srgbClr val="82C8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ko-KR" altLang="en-US" sz="7000" spc="-300" dirty="0" smtClean="0">
                <a:ln w="19050">
                  <a:noFill/>
                </a:ln>
                <a:solidFill>
                  <a:srgbClr val="82C8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</a:t>
            </a:r>
            <a:endParaRPr lang="en-US" altLang="ko-KR" sz="7000" spc="-300" dirty="0" smtClean="0">
              <a:ln w="19050">
                <a:noFill/>
              </a:ln>
              <a:solidFill>
                <a:srgbClr val="82C8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계절조정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7000" spc="-300" dirty="0" smtClean="0">
              <a:ln w="19050">
                <a:noFill/>
              </a:ln>
              <a:solidFill>
                <a:srgbClr val="F5A10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4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8198" y="-15039"/>
            <a:ext cx="1179972" cy="1136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395" y="-7832"/>
            <a:ext cx="103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sz="54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095" y="624786"/>
            <a:ext cx="32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 spc="-3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400" dirty="0"/>
              <a:t>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68311" y="5295013"/>
            <a:ext cx="1999303" cy="1078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764347" y="5339240"/>
            <a:ext cx="2283960" cy="923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rgbClr val="FF9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한국방송통신대</a:t>
            </a:r>
            <a:endParaRPr lang="en-US" altLang="ko-KR" sz="2400" dirty="0" smtClean="0">
              <a:solidFill>
                <a:srgbClr val="FF99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긍 희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1628401"/>
            <a:ext cx="6505987" cy="5184000"/>
            <a:chOff x="0" y="981866"/>
            <a:chExt cx="7256139" cy="598392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04265"/>
              <a:ext cx="5542961" cy="547924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8" y="981866"/>
              <a:ext cx="5181133" cy="2106304"/>
            </a:xfrm>
            <a:prstGeom prst="rect">
              <a:avLst/>
            </a:prstGeom>
          </p:spPr>
        </p:pic>
        <p:pic>
          <p:nvPicPr>
            <p:cNvPr id="25" name="그림 24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885" y="3315305"/>
              <a:ext cx="4858254" cy="3650482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 rot="16200000">
            <a:off x="7878292" y="4113512"/>
            <a:ext cx="53165" cy="22868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58669" y="298173"/>
            <a:ext cx="5545150" cy="2801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0" spc="-300" dirty="0" smtClean="0">
                <a:ln w="19050">
                  <a:noFill/>
                </a:ln>
                <a:solidFill>
                  <a:srgbClr val="82C8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</a:t>
            </a:r>
            <a:r>
              <a:rPr lang="ko-KR" altLang="en-US" sz="7000" spc="-300" dirty="0" smtClean="0">
                <a:ln w="19050">
                  <a:noFill/>
                </a:ln>
                <a:solidFill>
                  <a:srgbClr val="82C8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</a:t>
            </a:r>
            <a:endParaRPr lang="en-US" altLang="ko-KR" sz="7000" spc="-300" dirty="0" smtClean="0">
              <a:ln w="19050">
                <a:noFill/>
              </a:ln>
              <a:solidFill>
                <a:srgbClr val="82C8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계절조정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7000" spc="-300" dirty="0" smtClean="0">
              <a:ln w="19050">
                <a:noFill/>
              </a:ln>
              <a:solidFill>
                <a:srgbClr val="F5A10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0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8198" y="-15039"/>
            <a:ext cx="1179972" cy="1136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395" y="-7832"/>
            <a:ext cx="103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sz="54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095" y="624786"/>
            <a:ext cx="32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 spc="-3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400" dirty="0"/>
              <a:t>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68311" y="5295013"/>
            <a:ext cx="1999303" cy="1078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764347" y="5339240"/>
            <a:ext cx="2283960" cy="923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rgbClr val="FF9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한국방송통신대</a:t>
            </a:r>
            <a:endParaRPr lang="en-US" altLang="ko-KR" sz="2400" dirty="0" smtClean="0">
              <a:solidFill>
                <a:srgbClr val="FF99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긍 희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1628401"/>
            <a:ext cx="6505987" cy="5184000"/>
            <a:chOff x="0" y="981866"/>
            <a:chExt cx="7256139" cy="598392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04265"/>
              <a:ext cx="5542961" cy="547924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8" y="981866"/>
              <a:ext cx="5181133" cy="2106304"/>
            </a:xfrm>
            <a:prstGeom prst="rect">
              <a:avLst/>
            </a:prstGeom>
          </p:spPr>
        </p:pic>
        <p:pic>
          <p:nvPicPr>
            <p:cNvPr id="25" name="그림 24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885" y="3315305"/>
              <a:ext cx="4858254" cy="3650482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 rot="16200000">
            <a:off x="7878292" y="4113512"/>
            <a:ext cx="53165" cy="22868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58669" y="298173"/>
            <a:ext cx="7760698" cy="2801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0" spc="-300" dirty="0" smtClean="0">
                <a:ln w="19050">
                  <a:noFill/>
                </a:ln>
                <a:solidFill>
                  <a:srgbClr val="82C8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사업체노동력조사의</a:t>
            </a:r>
            <a:endParaRPr lang="en-US" altLang="ko-KR" sz="7000" spc="-300" dirty="0" smtClean="0">
              <a:ln w="19050">
                <a:noFill/>
              </a:ln>
              <a:solidFill>
                <a:srgbClr val="82C8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계절조정 방안 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7000" spc="-300" dirty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7000" spc="-300" dirty="0" smtClean="0">
              <a:ln w="19050">
                <a:noFill/>
              </a:ln>
              <a:solidFill>
                <a:srgbClr val="F5A10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8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8198" y="-15039"/>
            <a:ext cx="1179972" cy="1136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395" y="-7832"/>
            <a:ext cx="103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sz="54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095" y="624786"/>
            <a:ext cx="32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 spc="-3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400" dirty="0"/>
              <a:t>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68311" y="5295013"/>
            <a:ext cx="1999303" cy="1078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764347" y="5339240"/>
            <a:ext cx="2283960" cy="923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rgbClr val="FF9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한국방송통신대</a:t>
            </a:r>
            <a:endParaRPr lang="en-US" altLang="ko-KR" sz="2400" dirty="0" smtClean="0">
              <a:solidFill>
                <a:srgbClr val="FF99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긍 희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1628401"/>
            <a:ext cx="6505987" cy="5184000"/>
            <a:chOff x="0" y="981866"/>
            <a:chExt cx="7256139" cy="598392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04265"/>
              <a:ext cx="5542961" cy="547924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8" y="981866"/>
              <a:ext cx="5181133" cy="2106304"/>
            </a:xfrm>
            <a:prstGeom prst="rect">
              <a:avLst/>
            </a:prstGeom>
          </p:spPr>
        </p:pic>
        <p:pic>
          <p:nvPicPr>
            <p:cNvPr id="25" name="그림 24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885" y="3315305"/>
              <a:ext cx="4858254" cy="3650482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 rot="16200000">
            <a:off x="7878292" y="4113512"/>
            <a:ext cx="53165" cy="22868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58669" y="298173"/>
            <a:ext cx="7760698" cy="2801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0" spc="-300" dirty="0" smtClean="0">
                <a:ln w="19050">
                  <a:noFill/>
                </a:ln>
                <a:solidFill>
                  <a:srgbClr val="82C8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사업체노동력조사의</a:t>
            </a:r>
            <a:endParaRPr lang="en-US" altLang="ko-KR" sz="7000" spc="-300" dirty="0" smtClean="0">
              <a:ln w="19050">
                <a:noFill/>
              </a:ln>
              <a:solidFill>
                <a:srgbClr val="82C8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계절조정 방안 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7000" spc="-300" dirty="0" smtClean="0">
              <a:ln w="19050">
                <a:noFill/>
              </a:ln>
              <a:solidFill>
                <a:srgbClr val="F5A10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9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78198" y="-15039"/>
            <a:ext cx="1179972" cy="11361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3395" y="-7832"/>
            <a:ext cx="103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endParaRPr lang="ko-KR" altLang="en-US" sz="54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2095" y="624786"/>
            <a:ext cx="32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7200" spc="-3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defRPr>
            </a:lvl1pPr>
          </a:lstStyle>
          <a:p>
            <a:r>
              <a:rPr lang="ko-KR" altLang="en-US" sz="2400" dirty="0"/>
              <a:t>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668311" y="5295013"/>
            <a:ext cx="1999303" cy="1078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764347" y="5339240"/>
            <a:ext cx="2283960" cy="923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rgbClr val="FF99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한국방송통신대</a:t>
            </a:r>
            <a:endParaRPr lang="en-US" altLang="ko-KR" sz="2400" dirty="0" smtClean="0">
              <a:solidFill>
                <a:srgbClr val="FF99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긍 희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1628401"/>
            <a:ext cx="6505987" cy="5184000"/>
            <a:chOff x="0" y="981866"/>
            <a:chExt cx="7256139" cy="598392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04265"/>
              <a:ext cx="5542961" cy="547924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8" y="981866"/>
              <a:ext cx="5181133" cy="2106304"/>
            </a:xfrm>
            <a:prstGeom prst="rect">
              <a:avLst/>
            </a:prstGeom>
          </p:spPr>
        </p:pic>
        <p:pic>
          <p:nvPicPr>
            <p:cNvPr id="25" name="그림 24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885" y="3315305"/>
              <a:ext cx="4858254" cy="3650482"/>
            </a:xfrm>
            <a:prstGeom prst="rect">
              <a:avLst/>
            </a:prstGeom>
          </p:spPr>
        </p:pic>
      </p:grpSp>
      <p:sp>
        <p:nvSpPr>
          <p:cNvPr id="26" name="직사각형 25"/>
          <p:cNvSpPr/>
          <p:nvPr/>
        </p:nvSpPr>
        <p:spPr>
          <a:xfrm rot="16200000">
            <a:off x="7878292" y="4113512"/>
            <a:ext cx="53165" cy="22868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658669" y="298173"/>
            <a:ext cx="7760698" cy="2801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0" spc="-300" dirty="0" smtClean="0">
                <a:ln w="19050">
                  <a:noFill/>
                </a:ln>
                <a:solidFill>
                  <a:srgbClr val="82C83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사업체노동력조사의</a:t>
            </a:r>
            <a:endParaRPr lang="en-US" altLang="ko-KR" sz="7000" spc="-300" dirty="0" smtClean="0">
              <a:ln w="19050">
                <a:noFill/>
              </a:ln>
              <a:solidFill>
                <a:srgbClr val="82C83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계절조정 방안 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7000" spc="-300" dirty="0" smtClean="0">
                <a:ln w="19050">
                  <a:noFill/>
                </a:ln>
                <a:solidFill>
                  <a:srgbClr val="F5A10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7000" spc="-300" dirty="0" smtClean="0">
              <a:ln w="19050">
                <a:noFill/>
              </a:ln>
              <a:solidFill>
                <a:srgbClr val="F5A10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9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85</Words>
  <Application>Microsoft Office PowerPoint</Application>
  <PresentationFormat>사용자 지정</PresentationFormat>
  <Paragraphs>42</Paragraphs>
  <Slides>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hooni</dc:creator>
  <cp:lastModifiedBy>knou</cp:lastModifiedBy>
  <cp:revision>1054</cp:revision>
  <cp:lastPrinted>2017-04-25T00:23:32Z</cp:lastPrinted>
  <dcterms:created xsi:type="dcterms:W3CDTF">2017-04-12T02:29:48Z</dcterms:created>
  <dcterms:modified xsi:type="dcterms:W3CDTF">2017-12-17T11:10:14Z</dcterms:modified>
</cp:coreProperties>
</file>