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484" r:id="rId3"/>
    <p:sldId id="331" r:id="rId4"/>
    <p:sldId id="468" r:id="rId5"/>
    <p:sldId id="327" r:id="rId6"/>
    <p:sldId id="469" r:id="rId7"/>
    <p:sldId id="471" r:id="rId8"/>
    <p:sldId id="470" r:id="rId9"/>
    <p:sldId id="472" r:id="rId10"/>
    <p:sldId id="477" r:id="rId11"/>
    <p:sldId id="473" r:id="rId12"/>
    <p:sldId id="475" r:id="rId13"/>
    <p:sldId id="476" r:id="rId14"/>
    <p:sldId id="474" r:id="rId15"/>
    <p:sldId id="479" r:id="rId16"/>
    <p:sldId id="480" r:id="rId17"/>
    <p:sldId id="481" r:id="rId18"/>
    <p:sldId id="482" r:id="rId19"/>
    <p:sldId id="483" r:id="rId20"/>
    <p:sldId id="4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7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58DFB-ADD7-4957-BB94-F1F9E1B3A6FC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2525-453C-434C-A3DF-DC86C0A2F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2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C33A-59F3-41B6-9F78-016BE198C5B6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6176-9A44-4053-97BB-6AC894BBC42D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F9B-21A2-403B-9E81-FF56FAD15FEF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0E55-2DA1-4ED5-9BED-446D4D7F5A2E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33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71E6-27D0-4455-9EBE-D848F8D3F854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8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50D5-32CB-4C14-90F3-F57AEF2104DF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4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35-02FB-48FD-B534-39CE68A3A7A9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2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C81A-7749-436B-AE24-1D312070ACE6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4750-D179-4279-818F-F697B55FDBF5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D7FD-9C05-458B-A84A-68D778B64FF2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A0F-BF52-49F5-B784-84C2F32AFC72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A8F-C397-431F-A679-3D3C4C96F961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46F1-8DC3-4F98-9F2B-EAD15FDF3D0A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9F3A-B115-4847-B586-E5DEEDC31618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7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4B7B-22F5-436A-84B8-4BE57947BF75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5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669A-EC47-4F8E-9859-1393F6712BA1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2530-B002-43E0-8F42-812F04904532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B3257-6C0C-4EF7-A86A-5213E6B08E09}" type="datetime1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56D34F-D913-4ED9-813A-86A0DB004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9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760A7-72DF-4BB4-BBBF-8BF5F9B1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4058392"/>
          </a:xfrm>
        </p:spPr>
        <p:txBody>
          <a:bodyPr anchor="t">
            <a:normAutofit/>
          </a:bodyPr>
          <a:lstStyle/>
          <a:p>
            <a:r>
              <a:rPr lang="en-US" altLang="ko-KR" cap="none" dirty="0"/>
              <a:t>Module</a:t>
            </a:r>
            <a:br>
              <a:rPr lang="en-US" altLang="ko-KR" cap="none" dirty="0"/>
            </a:br>
            <a:br>
              <a:rPr lang="en-US" altLang="ko-KR" cap="none" dirty="0"/>
            </a:br>
            <a:r>
              <a:rPr lang="en-US" altLang="ko-KR" cap="none" dirty="0"/>
              <a:t>shiny on </a:t>
            </a:r>
            <a:r>
              <a:rPr lang="en-US" altLang="ko-KR" cap="none" dirty="0" err="1"/>
              <a:t>flexdashboard</a:t>
            </a:r>
            <a:r>
              <a:rPr lang="en-US" altLang="ko-KR" cap="none" dirty="0"/>
              <a:t> </a:t>
            </a:r>
            <a:br>
              <a:rPr lang="en-US" altLang="ko-KR" cap="none" dirty="0"/>
            </a:br>
            <a:br>
              <a:rPr lang="en-US" altLang="ko-KR" cap="none" dirty="0"/>
            </a:br>
            <a:r>
              <a:rPr lang="en-US" altLang="ko-KR" cap="none" dirty="0"/>
              <a:t>(</a:t>
            </a:r>
            <a:r>
              <a:rPr lang="en-US" altLang="ko-KR" cap="none" dirty="0" err="1"/>
              <a:t>wordcloud</a:t>
            </a:r>
            <a:r>
              <a:rPr lang="en-US" altLang="ko-KR" cap="none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0751F-8F1B-4E40-B160-6C82435E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359178"/>
            <a:ext cx="6858000" cy="979999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러닝스푼즈</a:t>
            </a: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71058-E7CD-4581-A45E-5BAF9AE0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7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93ABA-735E-442A-8BD4-3A092FD540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73299-AF22-4256-BE5D-4FC6DAC9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52561-28D5-4AB2-9356-FF5C9C77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" y="2353338"/>
            <a:ext cx="8963827" cy="364616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C03D950-E21C-4127-9F84-CA933C39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04" y="776371"/>
            <a:ext cx="8691206" cy="964967"/>
          </a:xfrm>
        </p:spPr>
        <p:txBody>
          <a:bodyPr>
            <a:normAutofit/>
          </a:bodyPr>
          <a:lstStyle/>
          <a:p>
            <a:r>
              <a:rPr lang="ko-KR" altLang="en-US" cap="none" dirty="0"/>
              <a:t>작업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36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B71727-2F8F-49FE-909E-770FF2B2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" y="100847"/>
            <a:ext cx="6740123" cy="665630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EE74A86-DBEF-4BEE-BCD8-CF75E9A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823" y="100846"/>
            <a:ext cx="3760421" cy="90004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cap="none" dirty="0"/>
              <a:t>Step 1. </a:t>
            </a:r>
            <a:br>
              <a:rPr lang="en-US" altLang="ko-KR" cap="none" dirty="0"/>
            </a:br>
            <a:r>
              <a:rPr lang="en-US" altLang="ko-KR" cap="none" dirty="0"/>
              <a:t>Setup &amp; Design Panel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3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C18574-E35A-4F8C-AEA6-E471C928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" y="646605"/>
            <a:ext cx="7178285" cy="55647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EE74A86-DBEF-4BEE-BCD8-CF75E9A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823" y="100846"/>
            <a:ext cx="3760421" cy="90004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cap="none" dirty="0"/>
              <a:t>Step 2. </a:t>
            </a:r>
            <a:br>
              <a:rPr lang="en-US" altLang="ko-KR" cap="none" dirty="0"/>
            </a:br>
            <a:r>
              <a:rPr lang="en-US" altLang="ko-KR" cap="none" dirty="0"/>
              <a:t>Inputs sidebar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EE74A86-DBEF-4BEE-BCD8-CF75E9A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823" y="100846"/>
            <a:ext cx="3760421" cy="90004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cap="none" dirty="0"/>
              <a:t>Step 3. </a:t>
            </a:r>
            <a:br>
              <a:rPr lang="en-US" altLang="ko-KR" cap="none" dirty="0"/>
            </a:br>
            <a:r>
              <a:rPr lang="en-US" altLang="ko-KR" cap="none" dirty="0" err="1"/>
              <a:t>barplot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6BC3A9-9B82-4149-9A31-40163A28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" y="1073476"/>
            <a:ext cx="6851985" cy="4440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42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CCD6B-23C0-4956-8141-615B625E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" y="1109480"/>
            <a:ext cx="6114941" cy="5242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E7E2B28-64FF-41AB-91DC-14D47D6A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823" y="100846"/>
            <a:ext cx="3760421" cy="90004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cap="none" dirty="0"/>
              <a:t>Step 4. </a:t>
            </a:r>
            <a:br>
              <a:rPr lang="en-US" altLang="ko-KR" cap="none" dirty="0"/>
            </a:br>
            <a:r>
              <a:rPr lang="en-US" altLang="ko-KR" cap="none" dirty="0" err="1"/>
              <a:t>wordcloud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27640D-D3DB-4396-9941-1F909EE2A813}"/>
              </a:ext>
            </a:extLst>
          </p:cNvPr>
          <p:cNvSpPr txBox="1">
            <a:spLocks/>
          </p:cNvSpPr>
          <p:nvPr/>
        </p:nvSpPr>
        <p:spPr>
          <a:xfrm>
            <a:off x="214685" y="6256080"/>
            <a:ext cx="8730532" cy="56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cap="none" dirty="0"/>
            </a:br>
            <a:r>
              <a:rPr lang="en-US" altLang="ko-KR" cap="none" dirty="0"/>
              <a:t>https://cran.r-project.org/web/packages/wordcloud2/vignettes/wordcloud.html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84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99536B8-60E7-41DD-B163-FF16F6F9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773320"/>
            <a:ext cx="7773338" cy="1599897"/>
          </a:xfrm>
        </p:spPr>
        <p:txBody>
          <a:bodyPr>
            <a:normAutofit/>
          </a:bodyPr>
          <a:lstStyle/>
          <a:p>
            <a:r>
              <a:rPr lang="ko-KR" altLang="en-US" cap="none" dirty="0"/>
              <a:t>프로그램 시연</a:t>
            </a:r>
            <a:r>
              <a:rPr lang="en-US" altLang="ko-KR" cap="none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32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99536B8-60E7-41DD-B163-FF16F6F9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773320"/>
            <a:ext cx="7773338" cy="1599897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Part IV. More Shiny on </a:t>
            </a:r>
            <a:r>
              <a:rPr lang="en-US" altLang="ko-KR" cap="none" dirty="0" err="1"/>
              <a:t>Flexdashboard</a:t>
            </a:r>
            <a:r>
              <a:rPr lang="en-US" altLang="ko-KR" cap="none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33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61161-7CE3-421E-AFEA-BDF5A4AD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562856"/>
            <a:ext cx="7773338" cy="669593"/>
          </a:xfrm>
        </p:spPr>
        <p:txBody>
          <a:bodyPr/>
          <a:lstStyle/>
          <a:p>
            <a:r>
              <a:rPr lang="en-US" altLang="ko-KR" cap="none" dirty="0"/>
              <a:t>Control Widgets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E16AF-77A9-4EEC-B629-10A3FBCC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BA31B-6BF8-4246-BEBC-A2F553908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15942"/>
              </p:ext>
            </p:extLst>
          </p:nvPr>
        </p:nvGraphicFramePr>
        <p:xfrm>
          <a:off x="206736" y="1455094"/>
          <a:ext cx="87623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189">
                  <a:extLst>
                    <a:ext uri="{9D8B030D-6E8A-4147-A177-3AD203B41FA5}">
                      <a16:colId xmlns:a16="http://schemas.microsoft.com/office/drawing/2014/main" val="2504079587"/>
                    </a:ext>
                  </a:extLst>
                </a:gridCol>
                <a:gridCol w="4827801">
                  <a:extLst>
                    <a:ext uri="{9D8B030D-6E8A-4147-A177-3AD203B41FA5}">
                      <a16:colId xmlns:a16="http://schemas.microsoft.com/office/drawing/2014/main" val="2651438637"/>
                    </a:ext>
                  </a:extLst>
                </a:gridCol>
                <a:gridCol w="1635346">
                  <a:extLst>
                    <a:ext uri="{9D8B030D-6E8A-4147-A177-3AD203B41FA5}">
                      <a16:colId xmlns:a16="http://schemas.microsoft.com/office/drawing/2014/main" val="13649529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Widget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69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checkboxGroupInput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group of check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복수선택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65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checkboxInput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single check 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calendar to aid date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35654"/>
                  </a:ext>
                </a:extLst>
              </a:tr>
              <a:tr h="3419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dateRangeInput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pair of calendars for selecting a 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516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numericInput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field to enter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06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radioButtons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set of radio buttons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복수선택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166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selectInput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box with choices to select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드랍다운</a:t>
                      </a:r>
                      <a:r>
                        <a:rPr lang="ko-KR" altLang="en-US" dirty="0"/>
                        <a:t>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352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sliderInput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slider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07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textInput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field to enter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028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submitButton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submit button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4557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DC52C63-9BA1-40CD-A11D-78E6FCAF8F88}"/>
              </a:ext>
            </a:extLst>
          </p:cNvPr>
          <p:cNvSpPr/>
          <p:nvPr/>
        </p:nvSpPr>
        <p:spPr>
          <a:xfrm>
            <a:off x="385637" y="5883276"/>
            <a:ext cx="652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http://shiny.rstudio.com/gallery/widget-gallery.html</a:t>
            </a:r>
          </a:p>
        </p:txBody>
      </p:sp>
    </p:spTree>
    <p:extLst>
      <p:ext uri="{BB962C8B-B14F-4D97-AF65-F5344CB8AC3E}">
        <p14:creationId xmlns:p14="http://schemas.microsoft.com/office/powerpoint/2010/main" val="359606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332DA-DDDD-459A-9202-83649631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84F97-05DF-4CA5-A1B6-73A38C4B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8" y="39348"/>
            <a:ext cx="8277944" cy="3376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5FBC7B-E307-4D12-8FF2-F5880BE2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8" y="3442901"/>
            <a:ext cx="8277944" cy="33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149C7-FA33-4329-8EA7-EC0BC6D6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20E77-BC2C-48FA-8DCC-DD51D010369C}"/>
              </a:ext>
            </a:extLst>
          </p:cNvPr>
          <p:cNvSpPr/>
          <p:nvPr/>
        </p:nvSpPr>
        <p:spPr>
          <a:xfrm>
            <a:off x="452474" y="6144067"/>
            <a:ext cx="3229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https://shiny.rstudio.com/tutorial/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FAE086-5082-4A66-BDE8-D4B713BA9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89208"/>
              </p:ext>
            </p:extLst>
          </p:nvPr>
        </p:nvGraphicFramePr>
        <p:xfrm>
          <a:off x="1524000" y="152422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726766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5242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8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renderText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renderTable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9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renderPlot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6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renderDygraph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3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renderWordCloud2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0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4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5479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CBDD7401-B144-4DA8-A4FF-6AE8B06E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562856"/>
            <a:ext cx="7773338" cy="669593"/>
          </a:xfrm>
        </p:spPr>
        <p:txBody>
          <a:bodyPr/>
          <a:lstStyle/>
          <a:p>
            <a:r>
              <a:rPr lang="en-US" altLang="ko-KR" cap="none" dirty="0"/>
              <a:t>Rendering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04FD-E181-4117-B25F-AEA6C057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4A0E7-E3F2-47D7-A45F-8ACDCEEA98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FB3E-EDF0-4947-83B9-F9E10760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27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A807-03A3-4D87-9560-E5A84C9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D2203-59F3-42B1-B7B6-7A15ACAB1D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B1C99-8862-43E3-9EB1-AD362AB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9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45CBA-63C1-4001-BFFA-F59FADF7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DC7B6B-B725-45C6-AA00-3CFADFD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Review - </a:t>
            </a:r>
            <a:r>
              <a:rPr lang="en-US" altLang="ko-KR" cap="none" dirty="0" err="1"/>
              <a:t>Flexdashboard</a:t>
            </a:r>
            <a:endParaRPr lang="ko-KR" altLang="en-US" cap="none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E9F83-F5CD-4619-8A8D-408C0734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7" y="1734857"/>
            <a:ext cx="8963827" cy="5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45CBA-63C1-4001-BFFA-F59FADF7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DC7B6B-B725-45C6-AA00-3CFADFD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Preview – Shiny on </a:t>
            </a:r>
            <a:r>
              <a:rPr lang="en-US" altLang="ko-KR" cap="none" dirty="0" err="1"/>
              <a:t>Flexdashboard</a:t>
            </a:r>
            <a:endParaRPr lang="ko-KR" altLang="en-US" cap="none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FB9DC7B-73FB-4100-A556-2D234E52AB89}"/>
              </a:ext>
            </a:extLst>
          </p:cNvPr>
          <p:cNvSpPr txBox="1">
            <a:spLocks/>
          </p:cNvSpPr>
          <p:nvPr/>
        </p:nvSpPr>
        <p:spPr>
          <a:xfrm>
            <a:off x="433347" y="5317737"/>
            <a:ext cx="8225623" cy="122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cap="none" dirty="0"/>
              <a:t>여러분이 생각하는 </a:t>
            </a:r>
            <a:r>
              <a:rPr lang="en-US" altLang="ko-KR" cap="none" dirty="0"/>
              <a:t>interactive</a:t>
            </a:r>
            <a:r>
              <a:rPr lang="ko-KR" altLang="en-US" cap="none" dirty="0"/>
              <a:t>한 </a:t>
            </a:r>
            <a:br>
              <a:rPr lang="en-US" altLang="ko-KR" cap="none" dirty="0"/>
            </a:br>
            <a:r>
              <a:rPr lang="ko-KR" altLang="en-US" cap="none" dirty="0"/>
              <a:t>문서의 모습을 그려보세요</a:t>
            </a:r>
            <a:r>
              <a:rPr lang="en-US" altLang="ko-KR" cap="none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57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/>
          <a:lstStyle/>
          <a:p>
            <a:r>
              <a:rPr lang="en-US" altLang="ko-KR" cap="none" dirty="0"/>
              <a:t>Part I. “Hello Shiny”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62" y="1480457"/>
            <a:ext cx="7773338" cy="531223"/>
          </a:xfrm>
        </p:spPr>
        <p:txBody>
          <a:bodyPr>
            <a:normAutofit/>
          </a:bodyPr>
          <a:lstStyle/>
          <a:p>
            <a:r>
              <a:rPr lang="ko-KR" altLang="en-US" sz="2400" cap="none" dirty="0"/>
              <a:t>파일 </a:t>
            </a:r>
            <a:r>
              <a:rPr lang="en-US" altLang="ko-KR" sz="2400" cap="none" dirty="0"/>
              <a:t>– </a:t>
            </a:r>
            <a:r>
              <a:rPr lang="ko-KR" altLang="en-US" sz="2400" cap="none" dirty="0" err="1"/>
              <a:t>새파일</a:t>
            </a:r>
            <a:r>
              <a:rPr lang="ko-KR" altLang="en-US" sz="2400" cap="none" dirty="0"/>
              <a:t> </a:t>
            </a:r>
            <a:r>
              <a:rPr lang="en-US" altLang="ko-KR" sz="2400" cap="none" dirty="0"/>
              <a:t>– </a:t>
            </a:r>
            <a:r>
              <a:rPr lang="ko-KR" altLang="en-US" sz="2400" cap="none" dirty="0"/>
              <a:t>새 </a:t>
            </a:r>
            <a:r>
              <a:rPr lang="en-US" altLang="ko-KR" sz="2400" cap="none" dirty="0"/>
              <a:t>R Markdown – Shiny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2AE64-957C-4CA4-87A6-A2CA7870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" y="2282619"/>
            <a:ext cx="8700202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8E821-15FA-4569-978F-3F61AC7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7767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Part II. “Hello Shiny” from </a:t>
            </a:r>
            <a:r>
              <a:rPr lang="en-US" altLang="ko-KR" cap="none" dirty="0" err="1"/>
              <a:t>flexdashboard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6CC13-3AD4-42BF-84DC-511A8551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62" y="1480457"/>
            <a:ext cx="7773338" cy="531223"/>
          </a:xfrm>
        </p:spPr>
        <p:txBody>
          <a:bodyPr>
            <a:normAutofit fontScale="92500"/>
          </a:bodyPr>
          <a:lstStyle/>
          <a:p>
            <a:r>
              <a:rPr lang="ko-KR" altLang="en-US" sz="2400" cap="none" dirty="0"/>
              <a:t>파일 </a:t>
            </a:r>
            <a:r>
              <a:rPr lang="en-US" altLang="ko-KR" sz="2400" cap="none" dirty="0"/>
              <a:t>– </a:t>
            </a:r>
            <a:r>
              <a:rPr lang="ko-KR" altLang="en-US" sz="2400" cap="none" dirty="0" err="1"/>
              <a:t>새파일</a:t>
            </a:r>
            <a:r>
              <a:rPr lang="ko-KR" altLang="en-US" sz="2400" cap="none" dirty="0"/>
              <a:t> </a:t>
            </a:r>
            <a:r>
              <a:rPr lang="en-US" altLang="ko-KR" sz="2400" cap="none" dirty="0"/>
              <a:t>– </a:t>
            </a:r>
            <a:r>
              <a:rPr lang="ko-KR" altLang="en-US" sz="2400" cap="none" dirty="0"/>
              <a:t>새 </a:t>
            </a:r>
            <a:r>
              <a:rPr lang="en-US" altLang="ko-KR" sz="2400" cap="none" dirty="0"/>
              <a:t>R Markdown – From Template - </a:t>
            </a:r>
            <a:r>
              <a:rPr lang="en-US" altLang="ko-KR" sz="2400" cap="none" dirty="0" err="1"/>
              <a:t>flexdashbard</a:t>
            </a:r>
            <a:endParaRPr lang="en-US" altLang="ko-KR" sz="2400" cap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EF8B7-DBD6-4FAF-9632-59EF7988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7" y="2248464"/>
            <a:ext cx="8963827" cy="43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99536B8-60E7-41DD-B163-FF16F6F9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773320"/>
            <a:ext cx="7773338" cy="1599897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Part III. </a:t>
            </a:r>
            <a:r>
              <a:rPr lang="en-US" altLang="ko-KR" cap="none" dirty="0" err="1"/>
              <a:t>Wordcloud</a:t>
            </a:r>
            <a:br>
              <a:rPr lang="en-US" altLang="ko-KR" cap="none" dirty="0"/>
            </a:br>
            <a:r>
              <a:rPr lang="en-US" altLang="ko-KR" cap="none" dirty="0"/>
              <a:t> </a:t>
            </a:r>
            <a:br>
              <a:rPr lang="en-US" altLang="ko-KR" cap="none" dirty="0"/>
            </a:br>
            <a:r>
              <a:rPr lang="en-US" altLang="ko-KR" cap="none" dirty="0"/>
              <a:t>shiny + </a:t>
            </a:r>
            <a:r>
              <a:rPr lang="en-US" altLang="ko-KR" cap="none" dirty="0" err="1"/>
              <a:t>flexdashboard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4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AC4EEB-0AFF-4EF7-A6B3-ECEFCDDA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93" y="67565"/>
            <a:ext cx="5732131" cy="67228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F4A090-67B5-4BFC-94B5-A429D92F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" y="4982303"/>
            <a:ext cx="3184713" cy="179140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421DB32C-49F9-4732-AF78-14FE0DBF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04" y="156167"/>
            <a:ext cx="2868901" cy="1394337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Review – </a:t>
            </a:r>
            <a:r>
              <a:rPr lang="en-US" altLang="ko-KR" cap="none" dirty="0" err="1"/>
              <a:t>flexdashboard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19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038D-98A5-4AF1-8A34-009914D5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D34F-D913-4ED9-813A-86A0DB00479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21DB32C-49F9-4732-AF78-14FE0DBF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04" y="362902"/>
            <a:ext cx="8691206" cy="964967"/>
          </a:xfrm>
        </p:spPr>
        <p:txBody>
          <a:bodyPr>
            <a:normAutofit/>
          </a:bodyPr>
          <a:lstStyle/>
          <a:p>
            <a:r>
              <a:rPr lang="en-US" altLang="ko-KR" cap="none" dirty="0"/>
              <a:t>LSR.R</a:t>
            </a:r>
            <a:r>
              <a:rPr lang="ko-KR" altLang="en-US" cap="none" dirty="0"/>
              <a:t>에는 다음의 두 함수가 있습니다</a:t>
            </a:r>
            <a:r>
              <a:rPr lang="en-US" altLang="ko-KR" cap="none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02990A-E1A6-4576-85D7-CD02D154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" y="1245174"/>
            <a:ext cx="5139162" cy="49878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EAA090E-AD79-480A-8BA6-6672C679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31" y="3705694"/>
            <a:ext cx="4857234" cy="3114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6806168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1433</TotalTime>
  <Words>213</Words>
  <Application>Microsoft Office PowerPoint</Application>
  <PresentationFormat>화면 슬라이드 쇼(4:3)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Tw Cen MT</vt:lpstr>
      <vt:lpstr>물방울</vt:lpstr>
      <vt:lpstr>Module  shiny on flexdashboard   (wordcloud)</vt:lpstr>
      <vt:lpstr>PowerPoint 프레젠테이션</vt:lpstr>
      <vt:lpstr>Review - Flexdashboard</vt:lpstr>
      <vt:lpstr>Preview – Shiny on Flexdashboard</vt:lpstr>
      <vt:lpstr>Part I. “Hello Shiny”</vt:lpstr>
      <vt:lpstr>Part II. “Hello Shiny” from flexdashboard</vt:lpstr>
      <vt:lpstr>Part III. Wordcloud   shiny + flexdashboard</vt:lpstr>
      <vt:lpstr>Review – flexdashboard</vt:lpstr>
      <vt:lpstr>LSR.R에는 다음의 두 함수가 있습니다.</vt:lpstr>
      <vt:lpstr>작업 환경</vt:lpstr>
      <vt:lpstr>Step 1.  Setup &amp; Design Panel</vt:lpstr>
      <vt:lpstr>Step 2.  Inputs sidebar</vt:lpstr>
      <vt:lpstr>Step 3.  barplot</vt:lpstr>
      <vt:lpstr>Step 4.  wordcloud</vt:lpstr>
      <vt:lpstr>프로그램 시연!</vt:lpstr>
      <vt:lpstr>Part IV. More Shiny on Flexdashboard  </vt:lpstr>
      <vt:lpstr>Control Widgets</vt:lpstr>
      <vt:lpstr>PowerPoint 프레젠테이션</vt:lpstr>
      <vt:lpstr>Rendering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  강의 소개</dc:title>
  <dc:creator>MKSim</dc:creator>
  <cp:lastModifiedBy>Min kyu Sim</cp:lastModifiedBy>
  <cp:revision>153</cp:revision>
  <dcterms:created xsi:type="dcterms:W3CDTF">2018-04-14T14:12:15Z</dcterms:created>
  <dcterms:modified xsi:type="dcterms:W3CDTF">2018-05-06T04:31:04Z</dcterms:modified>
</cp:coreProperties>
</file>