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-189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9253B90-CCED-5C49-87CE-AD4E741D1B36}" type="doc">
      <dgm:prSet loTypeId="urn:microsoft.com/office/officeart/2005/8/layout/lProcess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93718A9-712E-6E45-BA6F-1D104C689683}">
      <dgm:prSet phldrT="[Text]"/>
      <dgm:spPr/>
      <dgm:t>
        <a:bodyPr/>
        <a:lstStyle/>
        <a:p>
          <a:r>
            <a:rPr lang="en-US" dirty="0" smtClean="0"/>
            <a:t>Python</a:t>
          </a:r>
          <a:endParaRPr lang="en-US" dirty="0"/>
        </a:p>
      </dgm:t>
    </dgm:pt>
    <dgm:pt modelId="{AA93E6EC-57D0-CE40-B55D-94328A96CD0C}" type="parTrans" cxnId="{266E22C0-7B14-4347-B7A9-DAF1CB681B5C}">
      <dgm:prSet/>
      <dgm:spPr/>
      <dgm:t>
        <a:bodyPr/>
        <a:lstStyle/>
        <a:p>
          <a:endParaRPr lang="en-US"/>
        </a:p>
      </dgm:t>
    </dgm:pt>
    <dgm:pt modelId="{8F78BB93-5E86-2B49-BC66-B4352EBEF792}" type="sibTrans" cxnId="{266E22C0-7B14-4347-B7A9-DAF1CB681B5C}">
      <dgm:prSet/>
      <dgm:spPr/>
      <dgm:t>
        <a:bodyPr/>
        <a:lstStyle/>
        <a:p>
          <a:endParaRPr lang="en-US"/>
        </a:p>
      </dgm:t>
    </dgm:pt>
    <dgm:pt modelId="{76035683-25CC-DB4A-BFD4-AC7FB82B2750}">
      <dgm:prSet phldrT="[Text]"/>
      <dgm:spPr/>
      <dgm:t>
        <a:bodyPr/>
        <a:lstStyle/>
        <a:p>
          <a:r>
            <a:rPr lang="en-US" dirty="0" err="1" smtClean="0"/>
            <a:t>frida</a:t>
          </a:r>
          <a:r>
            <a:rPr lang="en-US" dirty="0" smtClean="0"/>
            <a:t>-python</a:t>
          </a:r>
          <a:endParaRPr lang="en-US" dirty="0"/>
        </a:p>
      </dgm:t>
    </dgm:pt>
    <dgm:pt modelId="{92A0F35F-F524-D74E-A33E-528F0897E7F2}" type="parTrans" cxnId="{F5AA7137-121A-424D-A5BB-C694EF1FC924}">
      <dgm:prSet/>
      <dgm:spPr/>
      <dgm:t>
        <a:bodyPr/>
        <a:lstStyle/>
        <a:p>
          <a:endParaRPr lang="en-US"/>
        </a:p>
      </dgm:t>
    </dgm:pt>
    <dgm:pt modelId="{FF4CEBFB-9D40-BD41-A0FB-7BE0872E9080}" type="sibTrans" cxnId="{F5AA7137-121A-424D-A5BB-C694EF1FC924}">
      <dgm:prSet/>
      <dgm:spPr/>
      <dgm:t>
        <a:bodyPr/>
        <a:lstStyle/>
        <a:p>
          <a:endParaRPr lang="en-US"/>
        </a:p>
      </dgm:t>
    </dgm:pt>
    <dgm:pt modelId="{3243D31C-AAA2-0543-A185-F246AC2F0596}">
      <dgm:prSet phldrT="[Text]"/>
      <dgm:spPr/>
      <dgm:t>
        <a:bodyPr/>
        <a:lstStyle/>
        <a:p>
          <a:r>
            <a:rPr lang="en-US" dirty="0" err="1" smtClean="0"/>
            <a:t>frida</a:t>
          </a:r>
          <a:r>
            <a:rPr lang="en-US" dirty="0" smtClean="0"/>
            <a:t>-core</a:t>
          </a:r>
          <a:endParaRPr lang="en-US" dirty="0"/>
        </a:p>
      </dgm:t>
    </dgm:pt>
    <dgm:pt modelId="{779AEAF3-B332-5347-93B3-D4B7DFDCEEAF}" type="parTrans" cxnId="{E2622854-8FF0-9642-B381-0227431CC1DD}">
      <dgm:prSet/>
      <dgm:spPr/>
      <dgm:t>
        <a:bodyPr/>
        <a:lstStyle/>
        <a:p>
          <a:endParaRPr lang="en-US"/>
        </a:p>
      </dgm:t>
    </dgm:pt>
    <dgm:pt modelId="{3BDDAD37-A794-D541-B84E-B1801FD8ADFE}" type="sibTrans" cxnId="{E2622854-8FF0-9642-B381-0227431CC1DD}">
      <dgm:prSet/>
      <dgm:spPr/>
      <dgm:t>
        <a:bodyPr/>
        <a:lstStyle/>
        <a:p>
          <a:endParaRPr lang="en-US"/>
        </a:p>
      </dgm:t>
    </dgm:pt>
    <dgm:pt modelId="{EC6DAB34-8423-A549-86B2-92955001873D}">
      <dgm:prSet phldrT="[Text]"/>
      <dgm:spPr/>
      <dgm:t>
        <a:bodyPr/>
        <a:lstStyle/>
        <a:p>
          <a:r>
            <a:rPr lang="en-US" dirty="0" smtClean="0"/>
            <a:t>Skype</a:t>
          </a:r>
          <a:endParaRPr lang="en-US" dirty="0"/>
        </a:p>
      </dgm:t>
    </dgm:pt>
    <dgm:pt modelId="{35C63E25-2A01-C648-8347-1B732210CC69}" type="parTrans" cxnId="{FACAD671-D182-2E4E-9F14-20FF497B4796}">
      <dgm:prSet/>
      <dgm:spPr/>
      <dgm:t>
        <a:bodyPr/>
        <a:lstStyle/>
        <a:p>
          <a:endParaRPr lang="en-US"/>
        </a:p>
      </dgm:t>
    </dgm:pt>
    <dgm:pt modelId="{3D5644FF-C93C-9E45-94E3-F5D6226D0267}" type="sibTrans" cxnId="{FACAD671-D182-2E4E-9F14-20FF497B4796}">
      <dgm:prSet/>
      <dgm:spPr/>
      <dgm:t>
        <a:bodyPr/>
        <a:lstStyle/>
        <a:p>
          <a:endParaRPr lang="en-US"/>
        </a:p>
      </dgm:t>
    </dgm:pt>
    <dgm:pt modelId="{697A833C-47D0-B445-AAAA-41BC675AC50A}">
      <dgm:prSet phldrT="[Text]"/>
      <dgm:spPr/>
      <dgm:t>
        <a:bodyPr/>
        <a:lstStyle/>
        <a:p>
          <a:r>
            <a:rPr lang="en-US" dirty="0" err="1" smtClean="0"/>
            <a:t>frida</a:t>
          </a:r>
          <a:r>
            <a:rPr lang="en-US" dirty="0" smtClean="0"/>
            <a:t>-agent</a:t>
          </a:r>
          <a:endParaRPr lang="en-US" dirty="0"/>
        </a:p>
      </dgm:t>
    </dgm:pt>
    <dgm:pt modelId="{DBC32B07-1371-004A-A2C9-0D0E4CB89B37}" type="parTrans" cxnId="{15F60D51-2047-CB44-93EB-41938DFC5D0C}">
      <dgm:prSet/>
      <dgm:spPr/>
      <dgm:t>
        <a:bodyPr/>
        <a:lstStyle/>
        <a:p>
          <a:endParaRPr lang="en-US"/>
        </a:p>
      </dgm:t>
    </dgm:pt>
    <dgm:pt modelId="{C276D971-8888-CC4F-B12A-3092F44624D8}" type="sibTrans" cxnId="{15F60D51-2047-CB44-93EB-41938DFC5D0C}">
      <dgm:prSet/>
      <dgm:spPr/>
      <dgm:t>
        <a:bodyPr/>
        <a:lstStyle/>
        <a:p>
          <a:endParaRPr lang="en-US"/>
        </a:p>
      </dgm:t>
    </dgm:pt>
    <dgm:pt modelId="{9C3F876C-A7D4-8D4C-AE3C-23234C602BCA}">
      <dgm:prSet phldrT="[Text]"/>
      <dgm:spPr/>
      <dgm:t>
        <a:bodyPr/>
        <a:lstStyle/>
        <a:p>
          <a:r>
            <a:rPr lang="en-US" dirty="0" err="1" smtClean="0"/>
            <a:t>frida</a:t>
          </a:r>
          <a:r>
            <a:rPr lang="en-US" dirty="0" smtClean="0"/>
            <a:t>-gum</a:t>
          </a:r>
          <a:endParaRPr lang="en-US" dirty="0"/>
        </a:p>
      </dgm:t>
    </dgm:pt>
    <dgm:pt modelId="{1C5DD6FE-3D26-8441-B4EC-9FE0578FFE51}" type="parTrans" cxnId="{0A1A6C2D-5A52-7C43-94C4-38A202942D4D}">
      <dgm:prSet/>
      <dgm:spPr/>
      <dgm:t>
        <a:bodyPr/>
        <a:lstStyle/>
        <a:p>
          <a:endParaRPr lang="en-US"/>
        </a:p>
      </dgm:t>
    </dgm:pt>
    <dgm:pt modelId="{04067077-27BF-FC43-AFD7-13AF55D7EF6F}" type="sibTrans" cxnId="{0A1A6C2D-5A52-7C43-94C4-38A202942D4D}">
      <dgm:prSet/>
      <dgm:spPr/>
      <dgm:t>
        <a:bodyPr/>
        <a:lstStyle/>
        <a:p>
          <a:endParaRPr lang="en-US"/>
        </a:p>
      </dgm:t>
    </dgm:pt>
    <dgm:pt modelId="{AC37BF56-995F-CB44-8AC8-1FF630084E9B}">
      <dgm:prSet/>
      <dgm:spPr/>
      <dgm:t>
        <a:bodyPr/>
        <a:lstStyle/>
        <a:p>
          <a:r>
            <a:rPr lang="en-US" dirty="0" err="1" smtClean="0"/>
            <a:t>hackito.py</a:t>
          </a:r>
          <a:endParaRPr lang="en-US" dirty="0"/>
        </a:p>
      </dgm:t>
    </dgm:pt>
    <dgm:pt modelId="{CE57745E-9D96-9A45-9D89-788379D2EFBD}" type="parTrans" cxnId="{7866329A-2755-2F4D-9053-EA349708D15B}">
      <dgm:prSet/>
      <dgm:spPr/>
      <dgm:t>
        <a:bodyPr/>
        <a:lstStyle/>
        <a:p>
          <a:endParaRPr lang="en-US"/>
        </a:p>
      </dgm:t>
    </dgm:pt>
    <dgm:pt modelId="{C6DD8619-BF5A-284C-B45B-39C7257ED506}" type="sibTrans" cxnId="{7866329A-2755-2F4D-9053-EA349708D15B}">
      <dgm:prSet/>
      <dgm:spPr/>
      <dgm:t>
        <a:bodyPr/>
        <a:lstStyle/>
        <a:p>
          <a:endParaRPr lang="en-US"/>
        </a:p>
      </dgm:t>
    </dgm:pt>
    <dgm:pt modelId="{C2109FA3-CFA5-E743-AFF2-F05DC5409CF8}">
      <dgm:prSet/>
      <dgm:spPr>
        <a:gradFill rotWithShape="0">
          <a:gsLst>
            <a:gs pos="0">
              <a:schemeClr val="accent3">
                <a:lumMod val="60000"/>
                <a:lumOff val="40000"/>
              </a:schemeClr>
            </a:gs>
            <a:gs pos="100000">
              <a:schemeClr val="accent3">
                <a:lumMod val="75000"/>
              </a:schemeClr>
            </a:gs>
          </a:gsLst>
        </a:gradFill>
      </dgm:spPr>
      <dgm:t>
        <a:bodyPr/>
        <a:lstStyle/>
        <a:p>
          <a:r>
            <a:rPr lang="en-US" dirty="0" err="1" smtClean="0"/>
            <a:t>hackito.js</a:t>
          </a:r>
          <a:endParaRPr lang="en-US" dirty="0"/>
        </a:p>
      </dgm:t>
    </dgm:pt>
    <dgm:pt modelId="{CAAD0A8F-F101-9541-9D56-8D5889B4F40A}" type="parTrans" cxnId="{5650DC82-E7B2-FF42-B392-292B49CFF526}">
      <dgm:prSet/>
      <dgm:spPr/>
      <dgm:t>
        <a:bodyPr/>
        <a:lstStyle/>
        <a:p>
          <a:endParaRPr lang="en-US"/>
        </a:p>
      </dgm:t>
    </dgm:pt>
    <dgm:pt modelId="{858AC9AB-388A-004B-8813-3E49F621136E}" type="sibTrans" cxnId="{5650DC82-E7B2-FF42-B392-292B49CFF526}">
      <dgm:prSet/>
      <dgm:spPr/>
      <dgm:t>
        <a:bodyPr/>
        <a:lstStyle/>
        <a:p>
          <a:endParaRPr lang="en-US"/>
        </a:p>
      </dgm:t>
    </dgm:pt>
    <dgm:pt modelId="{D986D886-ADFF-F744-991D-7E5A763610A4}">
      <dgm:prSet/>
      <dgm:spPr>
        <a:gradFill rotWithShape="0">
          <a:gsLst>
            <a:gs pos="0">
              <a:schemeClr val="accent3">
                <a:lumMod val="60000"/>
                <a:lumOff val="40000"/>
              </a:schemeClr>
            </a:gs>
            <a:gs pos="100000">
              <a:schemeClr val="accent3">
                <a:lumMod val="75000"/>
              </a:schemeClr>
            </a:gs>
          </a:gsLst>
        </a:gradFill>
        <a:effectLst>
          <a:softEdge rad="165100"/>
        </a:effectLst>
      </dgm:spPr>
      <dgm:t>
        <a:bodyPr/>
        <a:lstStyle/>
        <a:p>
          <a:r>
            <a:rPr lang="en-US" dirty="0" err="1" smtClean="0"/>
            <a:t>hackito.js</a:t>
          </a:r>
          <a:endParaRPr lang="en-US" dirty="0"/>
        </a:p>
      </dgm:t>
    </dgm:pt>
    <dgm:pt modelId="{950265FE-0EC6-5744-B4DA-4997316D8374}" type="parTrans" cxnId="{5EFC32A9-40B5-A144-BDBF-74FC1CC6A76F}">
      <dgm:prSet/>
      <dgm:spPr/>
      <dgm:t>
        <a:bodyPr/>
        <a:lstStyle/>
        <a:p>
          <a:endParaRPr lang="en-US"/>
        </a:p>
      </dgm:t>
    </dgm:pt>
    <dgm:pt modelId="{569924A3-9C62-1647-9434-C667483D6709}" type="sibTrans" cxnId="{5EFC32A9-40B5-A144-BDBF-74FC1CC6A76F}">
      <dgm:prSet/>
      <dgm:spPr/>
      <dgm:t>
        <a:bodyPr/>
        <a:lstStyle/>
        <a:p>
          <a:endParaRPr lang="en-US"/>
        </a:p>
      </dgm:t>
    </dgm:pt>
    <dgm:pt modelId="{2F19224B-12E2-624D-A509-83564D630BCE}" type="pres">
      <dgm:prSet presAssocID="{49253B90-CCED-5C49-87CE-AD4E741D1B36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F7FA28-9F9E-374E-A989-CCFDE8AA3F46}" type="pres">
      <dgm:prSet presAssocID="{393718A9-712E-6E45-BA6F-1D104C689683}" presName="compNode" presStyleCnt="0"/>
      <dgm:spPr/>
    </dgm:pt>
    <dgm:pt modelId="{30118A1E-3B68-BF48-9531-07C682985F8E}" type="pres">
      <dgm:prSet presAssocID="{393718A9-712E-6E45-BA6F-1D104C689683}" presName="aNode" presStyleLbl="bgShp" presStyleIdx="0" presStyleCnt="2"/>
      <dgm:spPr/>
      <dgm:t>
        <a:bodyPr/>
        <a:lstStyle/>
        <a:p>
          <a:endParaRPr lang="en-US"/>
        </a:p>
      </dgm:t>
    </dgm:pt>
    <dgm:pt modelId="{5204CFCF-BF97-2D4C-8639-F4154F53B5FD}" type="pres">
      <dgm:prSet presAssocID="{393718A9-712E-6E45-BA6F-1D104C689683}" presName="textNode" presStyleLbl="bgShp" presStyleIdx="0" presStyleCnt="2"/>
      <dgm:spPr/>
      <dgm:t>
        <a:bodyPr/>
        <a:lstStyle/>
        <a:p>
          <a:endParaRPr lang="en-US"/>
        </a:p>
      </dgm:t>
    </dgm:pt>
    <dgm:pt modelId="{5D7DACB6-BD45-9D46-8637-DF0968D22E27}" type="pres">
      <dgm:prSet presAssocID="{393718A9-712E-6E45-BA6F-1D104C689683}" presName="compChildNode" presStyleCnt="0"/>
      <dgm:spPr/>
    </dgm:pt>
    <dgm:pt modelId="{78F7BB46-3552-504C-9F3E-6A6154640C1E}" type="pres">
      <dgm:prSet presAssocID="{393718A9-712E-6E45-BA6F-1D104C689683}" presName="theInnerList" presStyleCnt="0"/>
      <dgm:spPr/>
    </dgm:pt>
    <dgm:pt modelId="{D673A58E-AAB6-9F4D-8BC5-3202D57854EB}" type="pres">
      <dgm:prSet presAssocID="{AC37BF56-995F-CB44-8AC8-1FF630084E9B}" presName="childNode" presStyleLbl="node1" presStyleIdx="0" presStyleCnt="7" custScaleY="20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0ED122-8E16-6B4B-8C2C-5EE6FED701F3}" type="pres">
      <dgm:prSet presAssocID="{AC37BF56-995F-CB44-8AC8-1FF630084E9B}" presName="aSpace2" presStyleCnt="0"/>
      <dgm:spPr/>
    </dgm:pt>
    <dgm:pt modelId="{FD7F8ABF-2664-F649-806D-FFCD3CE0160C}" type="pres">
      <dgm:prSet presAssocID="{D986D886-ADFF-F744-991D-7E5A763610A4}" presName="childNode" presStyleLbl="node1" presStyleIdx="1" presStyleCnt="7" custScaleX="44199" custScaleY="1047532" custLinFactY="-864179" custLinFactNeighborX="25728" custLinFactNeighborY="-9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D6B05A-5F23-D240-A30F-820CF6B5C656}" type="pres">
      <dgm:prSet presAssocID="{D986D886-ADFF-F744-991D-7E5A763610A4}" presName="aSpace2" presStyleCnt="0"/>
      <dgm:spPr/>
    </dgm:pt>
    <dgm:pt modelId="{FA6FB315-278C-1845-8AC1-2AFF894E840B}" type="pres">
      <dgm:prSet presAssocID="{76035683-25CC-DB4A-BFD4-AC7FB82B2750}" presName="childNode" presStyleLbl="node1" presStyleIdx="2" presStyleCnt="7" custScaleY="587124" custLinFactY="-94455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8F6670-C4DA-0F49-85F4-8C5BE90D075C}" type="pres">
      <dgm:prSet presAssocID="{76035683-25CC-DB4A-BFD4-AC7FB82B2750}" presName="aSpace2" presStyleCnt="0"/>
      <dgm:spPr/>
    </dgm:pt>
    <dgm:pt modelId="{4CC25196-E85D-7642-95AD-A75F1F005AA0}" type="pres">
      <dgm:prSet presAssocID="{3243D31C-AAA2-0543-A185-F246AC2F0596}" presName="childNode" presStyleLbl="node1" presStyleIdx="3" presStyleCnt="7" custScaleY="146772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1E28AD-6122-8F48-BB1B-A783EA113639}" type="pres">
      <dgm:prSet presAssocID="{393718A9-712E-6E45-BA6F-1D104C689683}" presName="aSpace" presStyleCnt="0"/>
      <dgm:spPr/>
    </dgm:pt>
    <dgm:pt modelId="{F6AE0F62-F98A-8B40-8D4B-C01951B10DBF}" type="pres">
      <dgm:prSet presAssocID="{EC6DAB34-8423-A549-86B2-92955001873D}" presName="compNode" presStyleCnt="0"/>
      <dgm:spPr/>
    </dgm:pt>
    <dgm:pt modelId="{BDC0DC86-5E67-8F40-86D3-B30FF254A5F8}" type="pres">
      <dgm:prSet presAssocID="{EC6DAB34-8423-A549-86B2-92955001873D}" presName="aNode" presStyleLbl="bgShp" presStyleIdx="1" presStyleCnt="2" custScaleX="68924"/>
      <dgm:spPr/>
      <dgm:t>
        <a:bodyPr/>
        <a:lstStyle/>
        <a:p>
          <a:endParaRPr lang="en-US"/>
        </a:p>
      </dgm:t>
    </dgm:pt>
    <dgm:pt modelId="{2F83ABBA-0B26-484C-86E8-4082942FA70D}" type="pres">
      <dgm:prSet presAssocID="{EC6DAB34-8423-A549-86B2-92955001873D}" presName="textNode" presStyleLbl="bgShp" presStyleIdx="1" presStyleCnt="2"/>
      <dgm:spPr/>
      <dgm:t>
        <a:bodyPr/>
        <a:lstStyle/>
        <a:p>
          <a:endParaRPr lang="en-US"/>
        </a:p>
      </dgm:t>
    </dgm:pt>
    <dgm:pt modelId="{7B025587-3F30-274B-A015-B0E18481FF71}" type="pres">
      <dgm:prSet presAssocID="{EC6DAB34-8423-A549-86B2-92955001873D}" presName="compChildNode" presStyleCnt="0"/>
      <dgm:spPr/>
    </dgm:pt>
    <dgm:pt modelId="{EDC310F2-D411-A946-BA4A-CE8826467BEB}" type="pres">
      <dgm:prSet presAssocID="{EC6DAB34-8423-A549-86B2-92955001873D}" presName="theInnerList" presStyleCnt="0"/>
      <dgm:spPr/>
    </dgm:pt>
    <dgm:pt modelId="{C2FA4EBA-C122-FD4D-BA2D-57E43A8CFDBD}" type="pres">
      <dgm:prSet presAssocID="{697A833C-47D0-B445-AAAA-41BC675AC50A}" presName="childNode" presStyleLbl="node1" presStyleIdx="4" presStyleCnt="7" custScaleX="68924" custLinFactY="-2906" custLinFactNeighborX="-420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17AAFE-3257-5848-90C0-FD8DF0CF503F}" type="pres">
      <dgm:prSet presAssocID="{697A833C-47D0-B445-AAAA-41BC675AC50A}" presName="aSpace2" presStyleCnt="0"/>
      <dgm:spPr/>
    </dgm:pt>
    <dgm:pt modelId="{DA9C3396-9CBB-CA4B-B608-D2F8CB46ACC5}" type="pres">
      <dgm:prSet presAssocID="{9C3F876C-A7D4-8D4C-AE3C-23234C602BCA}" presName="childNode" presStyleLbl="node1" presStyleIdx="5" presStyleCnt="7" custScaleX="68924" custScaleY="42367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1CCC5F-8B5E-4E42-BD83-632FDAD8CF70}" type="pres">
      <dgm:prSet presAssocID="{9C3F876C-A7D4-8D4C-AE3C-23234C602BCA}" presName="aSpace2" presStyleCnt="0"/>
      <dgm:spPr/>
    </dgm:pt>
    <dgm:pt modelId="{05EAD093-A796-6E47-A471-B156C9B5DF98}" type="pres">
      <dgm:prSet presAssocID="{C2109FA3-CFA5-E743-AFF2-F05DC5409CF8}" presName="childNode" presStyleLbl="node1" presStyleIdx="6" presStyleCnt="7" custScaleX="44199" custScaleY="75548" custLinFactY="-100000" custLinFactNeighborX="-9853" custLinFactNeighborY="-1148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EFC32A9-40B5-A144-BDBF-74FC1CC6A76F}" srcId="{393718A9-712E-6E45-BA6F-1D104C689683}" destId="{D986D886-ADFF-F744-991D-7E5A763610A4}" srcOrd="1" destOrd="0" parTransId="{950265FE-0EC6-5744-B4DA-4997316D8374}" sibTransId="{569924A3-9C62-1647-9434-C667483D6709}"/>
    <dgm:cxn modelId="{E2622854-8FF0-9642-B381-0227431CC1DD}" srcId="{393718A9-712E-6E45-BA6F-1D104C689683}" destId="{3243D31C-AAA2-0543-A185-F246AC2F0596}" srcOrd="3" destOrd="0" parTransId="{779AEAF3-B332-5347-93B3-D4B7DFDCEEAF}" sibTransId="{3BDDAD37-A794-D541-B84E-B1801FD8ADFE}"/>
    <dgm:cxn modelId="{927F2555-F55A-554D-A870-79D725BAE6FE}" type="presOf" srcId="{3243D31C-AAA2-0543-A185-F246AC2F0596}" destId="{4CC25196-E85D-7642-95AD-A75F1F005AA0}" srcOrd="0" destOrd="0" presId="urn:microsoft.com/office/officeart/2005/8/layout/lProcess2"/>
    <dgm:cxn modelId="{0A1A6C2D-5A52-7C43-94C4-38A202942D4D}" srcId="{EC6DAB34-8423-A549-86B2-92955001873D}" destId="{9C3F876C-A7D4-8D4C-AE3C-23234C602BCA}" srcOrd="1" destOrd="0" parTransId="{1C5DD6FE-3D26-8441-B4EC-9FE0578FFE51}" sibTransId="{04067077-27BF-FC43-AFD7-13AF55D7EF6F}"/>
    <dgm:cxn modelId="{254F730E-6406-9741-AFD2-7317B0CB0603}" type="presOf" srcId="{697A833C-47D0-B445-AAAA-41BC675AC50A}" destId="{C2FA4EBA-C122-FD4D-BA2D-57E43A8CFDBD}" srcOrd="0" destOrd="0" presId="urn:microsoft.com/office/officeart/2005/8/layout/lProcess2"/>
    <dgm:cxn modelId="{3663F57E-26DD-E748-80E9-010608F11920}" type="presOf" srcId="{C2109FA3-CFA5-E743-AFF2-F05DC5409CF8}" destId="{05EAD093-A796-6E47-A471-B156C9B5DF98}" srcOrd="0" destOrd="0" presId="urn:microsoft.com/office/officeart/2005/8/layout/lProcess2"/>
    <dgm:cxn modelId="{96A4D04A-5EC5-0C49-89FE-D79F41AD1960}" type="presOf" srcId="{AC37BF56-995F-CB44-8AC8-1FF630084E9B}" destId="{D673A58E-AAB6-9F4D-8BC5-3202D57854EB}" srcOrd="0" destOrd="0" presId="urn:microsoft.com/office/officeart/2005/8/layout/lProcess2"/>
    <dgm:cxn modelId="{F5AA7137-121A-424D-A5BB-C694EF1FC924}" srcId="{393718A9-712E-6E45-BA6F-1D104C689683}" destId="{76035683-25CC-DB4A-BFD4-AC7FB82B2750}" srcOrd="2" destOrd="0" parTransId="{92A0F35F-F524-D74E-A33E-528F0897E7F2}" sibTransId="{FF4CEBFB-9D40-BD41-A0FB-7BE0872E9080}"/>
    <dgm:cxn modelId="{A6BC87E5-ED42-FC47-86C0-DF4FFD911D68}" type="presOf" srcId="{393718A9-712E-6E45-BA6F-1D104C689683}" destId="{30118A1E-3B68-BF48-9531-07C682985F8E}" srcOrd="0" destOrd="0" presId="urn:microsoft.com/office/officeart/2005/8/layout/lProcess2"/>
    <dgm:cxn modelId="{15F60D51-2047-CB44-93EB-41938DFC5D0C}" srcId="{EC6DAB34-8423-A549-86B2-92955001873D}" destId="{697A833C-47D0-B445-AAAA-41BC675AC50A}" srcOrd="0" destOrd="0" parTransId="{DBC32B07-1371-004A-A2C9-0D0E4CB89B37}" sibTransId="{C276D971-8888-CC4F-B12A-3092F44624D8}"/>
    <dgm:cxn modelId="{9799AA3C-F0E2-2845-A3DD-72268ADD4DA0}" type="presOf" srcId="{EC6DAB34-8423-A549-86B2-92955001873D}" destId="{2F83ABBA-0B26-484C-86E8-4082942FA70D}" srcOrd="1" destOrd="0" presId="urn:microsoft.com/office/officeart/2005/8/layout/lProcess2"/>
    <dgm:cxn modelId="{4FECBAB3-1BE4-BB4D-B2DB-3F8192B46437}" type="presOf" srcId="{D986D886-ADFF-F744-991D-7E5A763610A4}" destId="{FD7F8ABF-2664-F649-806D-FFCD3CE0160C}" srcOrd="0" destOrd="0" presId="urn:microsoft.com/office/officeart/2005/8/layout/lProcess2"/>
    <dgm:cxn modelId="{5650DC82-E7B2-FF42-B392-292B49CFF526}" srcId="{EC6DAB34-8423-A549-86B2-92955001873D}" destId="{C2109FA3-CFA5-E743-AFF2-F05DC5409CF8}" srcOrd="2" destOrd="0" parTransId="{CAAD0A8F-F101-9541-9D56-8D5889B4F40A}" sibTransId="{858AC9AB-388A-004B-8813-3E49F621136E}"/>
    <dgm:cxn modelId="{82C19F06-AAF4-DA4C-88DB-77C24D4BEAF7}" type="presOf" srcId="{9C3F876C-A7D4-8D4C-AE3C-23234C602BCA}" destId="{DA9C3396-9CBB-CA4B-B608-D2F8CB46ACC5}" srcOrd="0" destOrd="0" presId="urn:microsoft.com/office/officeart/2005/8/layout/lProcess2"/>
    <dgm:cxn modelId="{7866329A-2755-2F4D-9053-EA349708D15B}" srcId="{393718A9-712E-6E45-BA6F-1D104C689683}" destId="{AC37BF56-995F-CB44-8AC8-1FF630084E9B}" srcOrd="0" destOrd="0" parTransId="{CE57745E-9D96-9A45-9D89-788379D2EFBD}" sibTransId="{C6DD8619-BF5A-284C-B45B-39C7257ED506}"/>
    <dgm:cxn modelId="{A32DFD25-EA8F-E844-8431-8B9B2DF9A8AA}" type="presOf" srcId="{76035683-25CC-DB4A-BFD4-AC7FB82B2750}" destId="{FA6FB315-278C-1845-8AC1-2AFF894E840B}" srcOrd="0" destOrd="0" presId="urn:microsoft.com/office/officeart/2005/8/layout/lProcess2"/>
    <dgm:cxn modelId="{986572F0-0D57-7E43-A8B5-3A6CF7B5D99F}" type="presOf" srcId="{393718A9-712E-6E45-BA6F-1D104C689683}" destId="{5204CFCF-BF97-2D4C-8639-F4154F53B5FD}" srcOrd="1" destOrd="0" presId="urn:microsoft.com/office/officeart/2005/8/layout/lProcess2"/>
    <dgm:cxn modelId="{CBA1EE96-9A3B-B94E-A146-57FED3C6146A}" type="presOf" srcId="{EC6DAB34-8423-A549-86B2-92955001873D}" destId="{BDC0DC86-5E67-8F40-86D3-B30FF254A5F8}" srcOrd="0" destOrd="0" presId="urn:microsoft.com/office/officeart/2005/8/layout/lProcess2"/>
    <dgm:cxn modelId="{48711E99-6532-9045-A760-10DAAC6FC3B6}" type="presOf" srcId="{49253B90-CCED-5C49-87CE-AD4E741D1B36}" destId="{2F19224B-12E2-624D-A509-83564D630BCE}" srcOrd="0" destOrd="0" presId="urn:microsoft.com/office/officeart/2005/8/layout/lProcess2"/>
    <dgm:cxn modelId="{FACAD671-D182-2E4E-9F14-20FF497B4796}" srcId="{49253B90-CCED-5C49-87CE-AD4E741D1B36}" destId="{EC6DAB34-8423-A549-86B2-92955001873D}" srcOrd="1" destOrd="0" parTransId="{35C63E25-2A01-C648-8347-1B732210CC69}" sibTransId="{3D5644FF-C93C-9E45-94E3-F5D6226D0267}"/>
    <dgm:cxn modelId="{266E22C0-7B14-4347-B7A9-DAF1CB681B5C}" srcId="{49253B90-CCED-5C49-87CE-AD4E741D1B36}" destId="{393718A9-712E-6E45-BA6F-1D104C689683}" srcOrd="0" destOrd="0" parTransId="{AA93E6EC-57D0-CE40-B55D-94328A96CD0C}" sibTransId="{8F78BB93-5E86-2B49-BC66-B4352EBEF792}"/>
    <dgm:cxn modelId="{BB1F6F92-C03C-6847-B444-0EC424A8A072}" type="presParOf" srcId="{2F19224B-12E2-624D-A509-83564D630BCE}" destId="{38F7FA28-9F9E-374E-A989-CCFDE8AA3F46}" srcOrd="0" destOrd="0" presId="urn:microsoft.com/office/officeart/2005/8/layout/lProcess2"/>
    <dgm:cxn modelId="{5A426701-FF4E-0F46-824E-7B8BF64FBD7F}" type="presParOf" srcId="{38F7FA28-9F9E-374E-A989-CCFDE8AA3F46}" destId="{30118A1E-3B68-BF48-9531-07C682985F8E}" srcOrd="0" destOrd="0" presId="urn:microsoft.com/office/officeart/2005/8/layout/lProcess2"/>
    <dgm:cxn modelId="{B145AF71-14EE-304A-A02E-163636A1B892}" type="presParOf" srcId="{38F7FA28-9F9E-374E-A989-CCFDE8AA3F46}" destId="{5204CFCF-BF97-2D4C-8639-F4154F53B5FD}" srcOrd="1" destOrd="0" presId="urn:microsoft.com/office/officeart/2005/8/layout/lProcess2"/>
    <dgm:cxn modelId="{80F2D19E-0552-3B46-A686-67C7D736F742}" type="presParOf" srcId="{38F7FA28-9F9E-374E-A989-CCFDE8AA3F46}" destId="{5D7DACB6-BD45-9D46-8637-DF0968D22E27}" srcOrd="2" destOrd="0" presId="urn:microsoft.com/office/officeart/2005/8/layout/lProcess2"/>
    <dgm:cxn modelId="{B09C5072-509D-C74C-BC54-662F7DA0B086}" type="presParOf" srcId="{5D7DACB6-BD45-9D46-8637-DF0968D22E27}" destId="{78F7BB46-3552-504C-9F3E-6A6154640C1E}" srcOrd="0" destOrd="0" presId="urn:microsoft.com/office/officeart/2005/8/layout/lProcess2"/>
    <dgm:cxn modelId="{026D78E6-0D2E-0243-A232-D3C33BA29BAD}" type="presParOf" srcId="{78F7BB46-3552-504C-9F3E-6A6154640C1E}" destId="{D673A58E-AAB6-9F4D-8BC5-3202D57854EB}" srcOrd="0" destOrd="0" presId="urn:microsoft.com/office/officeart/2005/8/layout/lProcess2"/>
    <dgm:cxn modelId="{436CBA32-D66A-F54F-8E76-50E0922944F7}" type="presParOf" srcId="{78F7BB46-3552-504C-9F3E-6A6154640C1E}" destId="{A30ED122-8E16-6B4B-8C2C-5EE6FED701F3}" srcOrd="1" destOrd="0" presId="urn:microsoft.com/office/officeart/2005/8/layout/lProcess2"/>
    <dgm:cxn modelId="{74A9409D-5E17-CA42-8700-7809F1D30670}" type="presParOf" srcId="{78F7BB46-3552-504C-9F3E-6A6154640C1E}" destId="{FD7F8ABF-2664-F649-806D-FFCD3CE0160C}" srcOrd="2" destOrd="0" presId="urn:microsoft.com/office/officeart/2005/8/layout/lProcess2"/>
    <dgm:cxn modelId="{31043E27-241A-274E-99D3-4FBAE217CA79}" type="presParOf" srcId="{78F7BB46-3552-504C-9F3E-6A6154640C1E}" destId="{9CD6B05A-5F23-D240-A30F-820CF6B5C656}" srcOrd="3" destOrd="0" presId="urn:microsoft.com/office/officeart/2005/8/layout/lProcess2"/>
    <dgm:cxn modelId="{0D1D389A-8A33-BB48-80CF-4DFC70679901}" type="presParOf" srcId="{78F7BB46-3552-504C-9F3E-6A6154640C1E}" destId="{FA6FB315-278C-1845-8AC1-2AFF894E840B}" srcOrd="4" destOrd="0" presId="urn:microsoft.com/office/officeart/2005/8/layout/lProcess2"/>
    <dgm:cxn modelId="{09C7C150-5754-9844-9E2F-55D24C19FAD5}" type="presParOf" srcId="{78F7BB46-3552-504C-9F3E-6A6154640C1E}" destId="{2A8F6670-C4DA-0F49-85F4-8C5BE90D075C}" srcOrd="5" destOrd="0" presId="urn:microsoft.com/office/officeart/2005/8/layout/lProcess2"/>
    <dgm:cxn modelId="{A4B13BD8-F2B3-634F-BB25-766B2F1315E0}" type="presParOf" srcId="{78F7BB46-3552-504C-9F3E-6A6154640C1E}" destId="{4CC25196-E85D-7642-95AD-A75F1F005AA0}" srcOrd="6" destOrd="0" presId="urn:microsoft.com/office/officeart/2005/8/layout/lProcess2"/>
    <dgm:cxn modelId="{A64B88A0-FE38-B841-BC0B-E1F900FFCA82}" type="presParOf" srcId="{2F19224B-12E2-624D-A509-83564D630BCE}" destId="{941E28AD-6122-8F48-BB1B-A783EA113639}" srcOrd="1" destOrd="0" presId="urn:microsoft.com/office/officeart/2005/8/layout/lProcess2"/>
    <dgm:cxn modelId="{983CECFB-0177-CF4A-A801-769179A1F873}" type="presParOf" srcId="{2F19224B-12E2-624D-A509-83564D630BCE}" destId="{F6AE0F62-F98A-8B40-8D4B-C01951B10DBF}" srcOrd="2" destOrd="0" presId="urn:microsoft.com/office/officeart/2005/8/layout/lProcess2"/>
    <dgm:cxn modelId="{5BBBF2BF-F608-0946-85A1-C3248FA0E824}" type="presParOf" srcId="{F6AE0F62-F98A-8B40-8D4B-C01951B10DBF}" destId="{BDC0DC86-5E67-8F40-86D3-B30FF254A5F8}" srcOrd="0" destOrd="0" presId="urn:microsoft.com/office/officeart/2005/8/layout/lProcess2"/>
    <dgm:cxn modelId="{4C1F13BF-61D1-B441-9B48-9E6BAA4852C3}" type="presParOf" srcId="{F6AE0F62-F98A-8B40-8D4B-C01951B10DBF}" destId="{2F83ABBA-0B26-484C-86E8-4082942FA70D}" srcOrd="1" destOrd="0" presId="urn:microsoft.com/office/officeart/2005/8/layout/lProcess2"/>
    <dgm:cxn modelId="{1BABF2CE-BC4C-1544-87AC-D0FA6FA75FC0}" type="presParOf" srcId="{F6AE0F62-F98A-8B40-8D4B-C01951B10DBF}" destId="{7B025587-3F30-274B-A015-B0E18481FF71}" srcOrd="2" destOrd="0" presId="urn:microsoft.com/office/officeart/2005/8/layout/lProcess2"/>
    <dgm:cxn modelId="{8BA42382-B25F-AC4C-941B-D254B43151BC}" type="presParOf" srcId="{7B025587-3F30-274B-A015-B0E18481FF71}" destId="{EDC310F2-D411-A946-BA4A-CE8826467BEB}" srcOrd="0" destOrd="0" presId="urn:microsoft.com/office/officeart/2005/8/layout/lProcess2"/>
    <dgm:cxn modelId="{4BDF5A31-4518-934E-967F-9E49577583B5}" type="presParOf" srcId="{EDC310F2-D411-A946-BA4A-CE8826467BEB}" destId="{C2FA4EBA-C122-FD4D-BA2D-57E43A8CFDBD}" srcOrd="0" destOrd="0" presId="urn:microsoft.com/office/officeart/2005/8/layout/lProcess2"/>
    <dgm:cxn modelId="{64C1FAC3-9C23-3347-8371-E0C63DEF2436}" type="presParOf" srcId="{EDC310F2-D411-A946-BA4A-CE8826467BEB}" destId="{2A17AAFE-3257-5848-90C0-FD8DF0CF503F}" srcOrd="1" destOrd="0" presId="urn:microsoft.com/office/officeart/2005/8/layout/lProcess2"/>
    <dgm:cxn modelId="{859CA948-244A-3548-86E0-3EBBD9CDC048}" type="presParOf" srcId="{EDC310F2-D411-A946-BA4A-CE8826467BEB}" destId="{DA9C3396-9CBB-CA4B-B608-D2F8CB46ACC5}" srcOrd="2" destOrd="0" presId="urn:microsoft.com/office/officeart/2005/8/layout/lProcess2"/>
    <dgm:cxn modelId="{2318FC97-C5E4-694F-A144-C69D5C75A90F}" type="presParOf" srcId="{EDC310F2-D411-A946-BA4A-CE8826467BEB}" destId="{461CCC5F-8B5E-4E42-BD83-632FDAD8CF70}" srcOrd="3" destOrd="0" presId="urn:microsoft.com/office/officeart/2005/8/layout/lProcess2"/>
    <dgm:cxn modelId="{E8E26F1D-F81A-8646-B810-A548F6F1924D}" type="presParOf" srcId="{EDC310F2-D411-A946-BA4A-CE8826467BEB}" destId="{05EAD093-A796-6E47-A471-B156C9B5DF98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FA0D3FB-3466-4846-A763-05D4714434E0}" type="doc">
      <dgm:prSet loTypeId="urn:microsoft.com/office/officeart/2005/8/layout/vList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8110C0C-955C-924D-9495-8B0E59B3F2D7}">
      <dgm:prSet phldrT="[Text]"/>
      <dgm:spPr>
        <a:solidFill>
          <a:srgbClr val="FF6600"/>
        </a:solidFill>
      </dgm:spPr>
      <dgm:t>
        <a:bodyPr/>
        <a:lstStyle/>
        <a:p>
          <a:r>
            <a:rPr lang="en-US" dirty="0" smtClean="0"/>
            <a:t>     Communication Channel</a:t>
          </a:r>
          <a:endParaRPr lang="en-US" dirty="0"/>
        </a:p>
      </dgm:t>
    </dgm:pt>
    <dgm:pt modelId="{3FEDA977-30E7-BA4D-ADAB-FD7326AC7A46}" type="parTrans" cxnId="{FAFB35FC-E666-104E-948C-57D8DC13A2CB}">
      <dgm:prSet/>
      <dgm:spPr/>
      <dgm:t>
        <a:bodyPr/>
        <a:lstStyle/>
        <a:p>
          <a:endParaRPr lang="en-US"/>
        </a:p>
      </dgm:t>
    </dgm:pt>
    <dgm:pt modelId="{C0C532C4-7327-7C45-A252-4537CFD1F281}" type="sibTrans" cxnId="{FAFB35FC-E666-104E-948C-57D8DC13A2CB}">
      <dgm:prSet/>
      <dgm:spPr/>
      <dgm:t>
        <a:bodyPr/>
        <a:lstStyle/>
        <a:p>
          <a:endParaRPr lang="en-US"/>
        </a:p>
      </dgm:t>
    </dgm:pt>
    <dgm:pt modelId="{42F19ECB-0BB6-B14C-987C-92DDE1F7F260}" type="pres">
      <dgm:prSet presAssocID="{4FA0D3FB-3466-4846-A763-05D4714434E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E5344FE-147C-9443-9F7F-0E7D59D1A52E}" type="pres">
      <dgm:prSet presAssocID="{F8110C0C-955C-924D-9495-8B0E59B3F2D7}" presName="parentText" presStyleLbl="node1" presStyleIdx="0" presStyleCnt="1" custAng="19380000" custScaleX="100000" custScaleY="44308" custLinFactNeighborX="-2713" custLinFactNeighborY="-13649">
        <dgm:presLayoutVars>
          <dgm:chMax val="0"/>
          <dgm:bulletEnabled val="1"/>
        </dgm:presLayoutVars>
      </dgm:prSet>
      <dgm:spPr>
        <a:prstGeom prst="leftRightArrow">
          <a:avLst/>
        </a:prstGeom>
      </dgm:spPr>
      <dgm:t>
        <a:bodyPr/>
        <a:lstStyle/>
        <a:p>
          <a:endParaRPr lang="en-US"/>
        </a:p>
      </dgm:t>
    </dgm:pt>
  </dgm:ptLst>
  <dgm:cxnLst>
    <dgm:cxn modelId="{FAFB35FC-E666-104E-948C-57D8DC13A2CB}" srcId="{4FA0D3FB-3466-4846-A763-05D4714434E0}" destId="{F8110C0C-955C-924D-9495-8B0E59B3F2D7}" srcOrd="0" destOrd="0" parTransId="{3FEDA977-30E7-BA4D-ADAB-FD7326AC7A46}" sibTransId="{C0C532C4-7327-7C45-A252-4537CFD1F281}"/>
    <dgm:cxn modelId="{1C7139E0-B16D-BE4E-B286-1BDCA6B6CEA5}" type="presOf" srcId="{4FA0D3FB-3466-4846-A763-05D4714434E0}" destId="{42F19ECB-0BB6-B14C-987C-92DDE1F7F260}" srcOrd="0" destOrd="0" presId="urn:microsoft.com/office/officeart/2005/8/layout/vList2"/>
    <dgm:cxn modelId="{6AF1FFB7-D3E1-FB40-BF1C-91EFBB5B1CDD}" type="presOf" srcId="{F8110C0C-955C-924D-9495-8B0E59B3F2D7}" destId="{5E5344FE-147C-9443-9F7F-0E7D59D1A52E}" srcOrd="0" destOrd="0" presId="urn:microsoft.com/office/officeart/2005/8/layout/vList2"/>
    <dgm:cxn modelId="{57DAE7E2-3C4C-EB47-9E55-78126243B09B}" type="presParOf" srcId="{42F19ECB-0BB6-B14C-987C-92DDE1F7F260}" destId="{5E5344FE-147C-9443-9F7F-0E7D59D1A52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118A1E-3B68-BF48-9531-07C682985F8E}">
      <dsp:nvSpPr>
        <dsp:cNvPr id="0" name=""/>
        <dsp:cNvSpPr/>
      </dsp:nvSpPr>
      <dsp:spPr>
        <a:xfrm>
          <a:off x="2976" y="0"/>
          <a:ext cx="4661296" cy="452596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36220" tIns="236220" rIns="236220" bIns="236220" numCol="1" spcCol="1270" anchor="ctr" anchorCtr="0">
          <a:noAutofit/>
        </a:bodyPr>
        <a:lstStyle/>
        <a:p>
          <a:pPr lvl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200" kern="1200" dirty="0" smtClean="0"/>
            <a:t>Python</a:t>
          </a:r>
          <a:endParaRPr lang="en-US" sz="6200" kern="1200" dirty="0"/>
        </a:p>
      </dsp:txBody>
      <dsp:txXfrm>
        <a:off x="2976" y="0"/>
        <a:ext cx="4661296" cy="1357788"/>
      </dsp:txXfrm>
    </dsp:sp>
    <dsp:sp modelId="{D673A58E-AAB6-9F4D-8BC5-3202D57854EB}">
      <dsp:nvSpPr>
        <dsp:cNvPr id="0" name=""/>
        <dsp:cNvSpPr/>
      </dsp:nvSpPr>
      <dsp:spPr>
        <a:xfrm>
          <a:off x="469106" y="1358835"/>
          <a:ext cx="3729037" cy="11419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 smtClean="0"/>
            <a:t>hackito.py</a:t>
          </a:r>
          <a:endParaRPr lang="en-US" sz="1700" kern="1200" dirty="0"/>
        </a:p>
      </dsp:txBody>
      <dsp:txXfrm>
        <a:off x="502554" y="1392283"/>
        <a:ext cx="3662141" cy="1075091"/>
      </dsp:txXfrm>
    </dsp:sp>
    <dsp:sp modelId="{FD7F8ABF-2664-F649-806D-FFCD3CE0160C}">
      <dsp:nvSpPr>
        <dsp:cNvPr id="0" name=""/>
        <dsp:cNvSpPr/>
      </dsp:nvSpPr>
      <dsp:spPr>
        <a:xfrm>
          <a:off x="2468933" y="1937106"/>
          <a:ext cx="1648197" cy="5981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lumMod val="60000"/>
                <a:lumOff val="40000"/>
              </a:schemeClr>
            </a:gs>
            <a:gs pos="100000">
              <a:schemeClr val="accent3">
                <a:lumMod val="75000"/>
              </a:schemeClr>
            </a:gs>
          </a:gsLst>
          <a:lin ang="16200000" scaled="0"/>
        </a:gradFill>
        <a:ln>
          <a:noFill/>
        </a:ln>
        <a:effectLst>
          <a:softEdge rad="1651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 smtClean="0"/>
            <a:t>hackito.js</a:t>
          </a:r>
          <a:endParaRPr lang="en-US" sz="1700" kern="1200" dirty="0"/>
        </a:p>
      </dsp:txBody>
      <dsp:txXfrm>
        <a:off x="2486452" y="1954625"/>
        <a:ext cx="1613159" cy="563096"/>
      </dsp:txXfrm>
    </dsp:sp>
    <dsp:sp modelId="{FA6FB315-278C-1845-8AC1-2AFF894E840B}">
      <dsp:nvSpPr>
        <dsp:cNvPr id="0" name=""/>
        <dsp:cNvSpPr/>
      </dsp:nvSpPr>
      <dsp:spPr>
        <a:xfrm>
          <a:off x="469106" y="3053809"/>
          <a:ext cx="3729037" cy="3352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 smtClean="0"/>
            <a:t>frida</a:t>
          </a:r>
          <a:r>
            <a:rPr lang="en-US" sz="1700" kern="1200" dirty="0" smtClean="0"/>
            <a:t>-python</a:t>
          </a:r>
          <a:endParaRPr lang="en-US" sz="1700" kern="1200" dirty="0"/>
        </a:p>
      </dsp:txBody>
      <dsp:txXfrm>
        <a:off x="478925" y="3063628"/>
        <a:ext cx="3709399" cy="315606"/>
      </dsp:txXfrm>
    </dsp:sp>
    <dsp:sp modelId="{4CC25196-E85D-7642-95AD-A75F1F005AA0}">
      <dsp:nvSpPr>
        <dsp:cNvPr id="0" name=""/>
        <dsp:cNvSpPr/>
      </dsp:nvSpPr>
      <dsp:spPr>
        <a:xfrm>
          <a:off x="469106" y="3460556"/>
          <a:ext cx="3729037" cy="83806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 smtClean="0"/>
            <a:t>frida</a:t>
          </a:r>
          <a:r>
            <a:rPr lang="en-US" sz="1700" kern="1200" dirty="0" smtClean="0"/>
            <a:t>-core</a:t>
          </a:r>
          <a:endParaRPr lang="en-US" sz="1700" kern="1200" dirty="0"/>
        </a:p>
      </dsp:txBody>
      <dsp:txXfrm>
        <a:off x="493652" y="3485102"/>
        <a:ext cx="3679945" cy="788969"/>
      </dsp:txXfrm>
    </dsp:sp>
    <dsp:sp modelId="{BDC0DC86-5E67-8F40-86D3-B30FF254A5F8}">
      <dsp:nvSpPr>
        <dsp:cNvPr id="0" name=""/>
        <dsp:cNvSpPr/>
      </dsp:nvSpPr>
      <dsp:spPr>
        <a:xfrm>
          <a:off x="5013870" y="0"/>
          <a:ext cx="3212752" cy="452596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36220" tIns="236220" rIns="236220" bIns="236220" numCol="1" spcCol="1270" anchor="ctr" anchorCtr="0">
          <a:noAutofit/>
        </a:bodyPr>
        <a:lstStyle/>
        <a:p>
          <a:pPr lvl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200" kern="1200" dirty="0" smtClean="0"/>
            <a:t>Skype</a:t>
          </a:r>
          <a:endParaRPr lang="en-US" sz="6200" kern="1200" dirty="0"/>
        </a:p>
      </dsp:txBody>
      <dsp:txXfrm>
        <a:off x="5013870" y="0"/>
        <a:ext cx="3212752" cy="1357788"/>
      </dsp:txXfrm>
    </dsp:sp>
    <dsp:sp modelId="{C2FA4EBA-C122-FD4D-BA2D-57E43A8CFDBD}">
      <dsp:nvSpPr>
        <dsp:cNvPr id="0" name=""/>
        <dsp:cNvSpPr/>
      </dsp:nvSpPr>
      <dsp:spPr>
        <a:xfrm>
          <a:off x="5319484" y="1272769"/>
          <a:ext cx="2570201" cy="46685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 smtClean="0"/>
            <a:t>frida</a:t>
          </a:r>
          <a:r>
            <a:rPr lang="en-US" sz="1700" kern="1200" dirty="0" smtClean="0"/>
            <a:t>-agent</a:t>
          </a:r>
          <a:endParaRPr lang="en-US" sz="1700" kern="1200" dirty="0"/>
        </a:p>
      </dsp:txBody>
      <dsp:txXfrm>
        <a:off x="5333158" y="1286443"/>
        <a:ext cx="2542853" cy="439502"/>
      </dsp:txXfrm>
    </dsp:sp>
    <dsp:sp modelId="{DA9C3396-9CBB-CA4B-B608-D2F8CB46ACC5}">
      <dsp:nvSpPr>
        <dsp:cNvPr id="0" name=""/>
        <dsp:cNvSpPr/>
      </dsp:nvSpPr>
      <dsp:spPr>
        <a:xfrm>
          <a:off x="5335146" y="1896832"/>
          <a:ext cx="2570201" cy="197794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 smtClean="0"/>
            <a:t>frida</a:t>
          </a:r>
          <a:r>
            <a:rPr lang="en-US" sz="1700" kern="1200" dirty="0" smtClean="0"/>
            <a:t>-gum</a:t>
          </a:r>
          <a:endParaRPr lang="en-US" sz="1700" kern="1200" dirty="0"/>
        </a:p>
      </dsp:txBody>
      <dsp:txXfrm>
        <a:off x="5393078" y="1954764"/>
        <a:ext cx="2454337" cy="1862078"/>
      </dsp:txXfrm>
    </dsp:sp>
    <dsp:sp modelId="{05EAD093-A796-6E47-A471-B156C9B5DF98}">
      <dsp:nvSpPr>
        <dsp:cNvPr id="0" name=""/>
        <dsp:cNvSpPr/>
      </dsp:nvSpPr>
      <dsp:spPr>
        <a:xfrm>
          <a:off x="5428726" y="3397279"/>
          <a:ext cx="1648197" cy="3526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lumMod val="60000"/>
                <a:lumOff val="40000"/>
              </a:schemeClr>
            </a:gs>
            <a:gs pos="100000">
              <a:schemeClr val="accent3">
                <a:lumMod val="7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 smtClean="0"/>
            <a:t>hackito.js</a:t>
          </a:r>
          <a:endParaRPr lang="en-US" sz="1700" kern="1200" dirty="0"/>
        </a:p>
      </dsp:txBody>
      <dsp:txXfrm>
        <a:off x="5439056" y="3407609"/>
        <a:ext cx="1627537" cy="3320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5344FE-147C-9443-9F7F-0E7D59D1A52E}">
      <dsp:nvSpPr>
        <dsp:cNvPr id="0" name=""/>
        <dsp:cNvSpPr/>
      </dsp:nvSpPr>
      <dsp:spPr>
        <a:xfrm rot="19380000">
          <a:off x="-24085" y="249273"/>
          <a:ext cx="3492852" cy="1088647"/>
        </a:xfrm>
        <a:prstGeom prst="leftRightArrow">
          <a:avLst/>
        </a:prstGeom>
        <a:solidFill>
          <a:srgbClr val="FF66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     Communication Channel</a:t>
          </a:r>
          <a:endParaRPr lang="en-US" sz="1900" kern="1200" dirty="0"/>
        </a:p>
      </dsp:txBody>
      <dsp:txXfrm>
        <a:off x="248077" y="521435"/>
        <a:ext cx="2948528" cy="5443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F48DD2-993F-F245-ABCC-7690BD91E67C}" type="datetimeFigureOut">
              <a:rPr lang="en-US" smtClean="0"/>
              <a:t>5/2/13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8B5347-2262-2040-8FCD-B4D5B94DA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348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8B5347-2262-2040-8FCD-B4D5B94DAFE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3177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iPhone demo.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8B5347-2262-2040-8FCD-B4D5B94DAFE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7082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Injector:</a:t>
            </a:r>
          </a:p>
          <a:p>
            <a:r>
              <a:rPr lang="en-US" dirty="0" smtClean="0"/>
              <a:t>-</a:t>
            </a:r>
            <a:r>
              <a:rPr lang="en-US" baseline="0" dirty="0" smtClean="0"/>
              <a:t> Loads shared library (</a:t>
            </a:r>
            <a:r>
              <a:rPr lang="en-US" baseline="0" dirty="0" err="1" smtClean="0"/>
              <a:t>frida</a:t>
            </a:r>
            <a:r>
              <a:rPr lang="en-US" baseline="0" dirty="0" smtClean="0"/>
              <a:t>-agent) in the target process with it barely noticing</a:t>
            </a:r>
          </a:p>
          <a:p>
            <a:r>
              <a:rPr lang="en-US" baseline="0" dirty="0" smtClean="0"/>
              <a:t>- Establish a two-way communication channel allowing </a:t>
            </a:r>
            <a:r>
              <a:rPr lang="en-US" baseline="0" dirty="0" err="1" smtClean="0"/>
              <a:t>frida</a:t>
            </a:r>
            <a:r>
              <a:rPr lang="en-US" baseline="0" dirty="0" smtClean="0"/>
              <a:t>-core to create and execute remote JavaScript scripts, and exchange messages with them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8B5347-2262-2040-8FCD-B4D5B94DAFE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4741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Demonstrate attach() and explain what just happened.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8B5347-2262-2040-8FCD-B4D5B94DAFE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2355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Demonstrate </a:t>
            </a:r>
            <a:r>
              <a:rPr lang="en-US" dirty="0" err="1" smtClean="0"/>
              <a:t>enumerate_modules</a:t>
            </a:r>
            <a:r>
              <a:rPr lang="en-US" dirty="0" smtClean="0"/>
              <a:t>(), show its</a:t>
            </a:r>
            <a:r>
              <a:rPr lang="en-US" baseline="0" dirty="0" smtClean="0"/>
              <a:t> source code and explain 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8B5347-2262-2040-8FCD-B4D5B94DAFE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2321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Example app</a:t>
            </a:r>
          </a:p>
          <a:p>
            <a:pPr marL="171450" indent="-171450">
              <a:buFontTx/>
              <a:buChar char="-"/>
            </a:pPr>
            <a:r>
              <a:rPr lang="en-US" dirty="0" err="1" smtClean="0"/>
              <a:t>LiveTranslator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8B5347-2262-2040-8FCD-B4D5B94DAFE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0429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err="1" smtClean="0"/>
              <a:t>oSpy</a:t>
            </a:r>
            <a:r>
              <a:rPr lang="en-US" dirty="0" smtClean="0"/>
              <a:t>: http://127.0.0.1:8000/p/4nkVhP</a:t>
            </a:r>
          </a:p>
          <a:p>
            <a:pPr marL="171450" indent="-171450">
              <a:buFontTx/>
              <a:buChar char="-"/>
            </a:pPr>
            <a:r>
              <a:rPr lang="en-US" smtClean="0"/>
              <a:t>Aurora:</a:t>
            </a:r>
            <a:r>
              <a:rPr lang="en-US" baseline="0" smtClean="0"/>
              <a:t> http://127.0.0.1:8010/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8B5347-2262-2040-8FCD-B4D5B94DAFE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364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8980D-8E0B-6E41-BB83-035F3CB3DC17}" type="datetimeFigureOut">
              <a:rPr lang="en-US" smtClean="0"/>
              <a:t>5/2/13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ADAEF-A5A3-224B-B28A-E3BB0908B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587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8980D-8E0B-6E41-BB83-035F3CB3DC17}" type="datetimeFigureOut">
              <a:rPr lang="en-US" smtClean="0"/>
              <a:t>5/2/13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ADAEF-A5A3-224B-B28A-E3BB0908B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084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8980D-8E0B-6E41-BB83-035F3CB3DC17}" type="datetimeFigureOut">
              <a:rPr lang="en-US" smtClean="0"/>
              <a:t>5/2/13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ADAEF-A5A3-224B-B28A-E3BB0908B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962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8980D-8E0B-6E41-BB83-035F3CB3DC17}" type="datetimeFigureOut">
              <a:rPr lang="en-US" smtClean="0"/>
              <a:t>5/2/13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ADAEF-A5A3-224B-B28A-E3BB0908B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18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8980D-8E0B-6E41-BB83-035F3CB3DC17}" type="datetimeFigureOut">
              <a:rPr lang="en-US" smtClean="0"/>
              <a:t>5/2/13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ADAEF-A5A3-224B-B28A-E3BB0908B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239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8980D-8E0B-6E41-BB83-035F3CB3DC17}" type="datetimeFigureOut">
              <a:rPr lang="en-US" smtClean="0"/>
              <a:t>5/2/13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ADAEF-A5A3-224B-B28A-E3BB0908B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251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8980D-8E0B-6E41-BB83-035F3CB3DC17}" type="datetimeFigureOut">
              <a:rPr lang="en-US" smtClean="0"/>
              <a:t>5/2/13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ADAEF-A5A3-224B-B28A-E3BB0908B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001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8980D-8E0B-6E41-BB83-035F3CB3DC17}" type="datetimeFigureOut">
              <a:rPr lang="en-US" smtClean="0"/>
              <a:t>5/2/13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ADAEF-A5A3-224B-B28A-E3BB0908B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125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8980D-8E0B-6E41-BB83-035F3CB3DC17}" type="datetimeFigureOut">
              <a:rPr lang="en-US" smtClean="0"/>
              <a:t>5/2/13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ADAEF-A5A3-224B-B28A-E3BB0908B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811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8980D-8E0B-6E41-BB83-035F3CB3DC17}" type="datetimeFigureOut">
              <a:rPr lang="en-US" smtClean="0"/>
              <a:t>5/2/13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ADAEF-A5A3-224B-B28A-E3BB0908B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831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8980D-8E0B-6E41-BB83-035F3CB3DC17}" type="datetimeFigureOut">
              <a:rPr lang="en-US" smtClean="0"/>
              <a:t>5/2/13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ADAEF-A5A3-224B-B28A-E3BB0908B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418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8980D-8E0B-6E41-BB83-035F3CB3DC17}" type="datetimeFigureOut">
              <a:rPr lang="en-US" smtClean="0"/>
              <a:t>5/2/13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AADAEF-A5A3-224B-B28A-E3BB0908B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246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frida.github.io/" TargetMode="External"/><Relationship Id="rId3" Type="http://schemas.openxmlformats.org/officeDocument/2006/relationships/hyperlink" Target="http://github.com/frida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1" Type="http://schemas.openxmlformats.org/officeDocument/2006/relationships/diagramColors" Target="../diagrams/colors2.xml"/><Relationship Id="rId12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8" Type="http://schemas.openxmlformats.org/officeDocument/2006/relationships/diagramData" Target="../diagrams/data2.xml"/><Relationship Id="rId9" Type="http://schemas.openxmlformats.org/officeDocument/2006/relationships/diagramLayout" Target="../diagrams/layout2.xml"/><Relationship Id="rId10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Frida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frida.github.io</a:t>
            </a:r>
            <a:r>
              <a:rPr lang="en-US" dirty="0" smtClean="0"/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4378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browser plugin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1796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6975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ocumentation: </a:t>
            </a:r>
            <a:r>
              <a:rPr lang="en-US" dirty="0" smtClean="0">
                <a:hlinkClick r:id="rId2"/>
              </a:rPr>
              <a:t>http://frida.github.io/</a:t>
            </a:r>
            <a:endParaRPr lang="en-US" dirty="0" smtClean="0"/>
          </a:p>
          <a:p>
            <a:r>
              <a:rPr lang="en-US" dirty="0" smtClean="0"/>
              <a:t>Code: </a:t>
            </a:r>
            <a:r>
              <a:rPr lang="en-US" dirty="0" smtClean="0">
                <a:hlinkClick r:id="rId3"/>
              </a:rPr>
              <a:t>http://github.com/frida</a:t>
            </a:r>
            <a:endParaRPr lang="en-US" dirty="0" smtClean="0"/>
          </a:p>
          <a:p>
            <a:r>
              <a:rPr lang="en-US" dirty="0" smtClean="0"/>
              <a:t>Chat: #</a:t>
            </a:r>
            <a:r>
              <a:rPr lang="en-US" dirty="0" err="1" smtClean="0"/>
              <a:t>frida</a:t>
            </a:r>
            <a:r>
              <a:rPr lang="en-US" dirty="0" smtClean="0"/>
              <a:t> @ </a:t>
            </a:r>
            <a:r>
              <a:rPr lang="en-US" dirty="0" err="1" smtClean="0"/>
              <a:t>FreeNode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350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screencast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597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Nomenclature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Debugger</a:t>
            </a:r>
            <a:endParaRPr lang="en-US" dirty="0" smtClean="0"/>
          </a:p>
          <a:p>
            <a:r>
              <a:rPr lang="en-US" dirty="0" smtClean="0"/>
              <a:t>Agent</a:t>
            </a:r>
          </a:p>
          <a:p>
            <a:r>
              <a:rPr lang="en-US" dirty="0" smtClean="0"/>
              <a:t>Target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410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996704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2864693104"/>
              </p:ext>
            </p:extLst>
          </p:nvPr>
        </p:nvGraphicFramePr>
        <p:xfrm>
          <a:off x="3217191" y="3324140"/>
          <a:ext cx="3492852" cy="22579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387230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attach()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475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</a:t>
            </a:r>
            <a:r>
              <a:rPr lang="en-US" dirty="0" err="1" smtClean="0"/>
              <a:t>enumerate_modules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410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Demo: inspecting and manipulating function calls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182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Demo: communicating with a target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110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.NET 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174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</TotalTime>
  <Words>198</Words>
  <Application>Microsoft Macintosh PowerPoint</Application>
  <PresentationFormat>On-screen Show (4:3)</PresentationFormat>
  <Paragraphs>46</Paragraphs>
  <Slides>12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Frida</vt:lpstr>
      <vt:lpstr>Demo: screencast</vt:lpstr>
      <vt:lpstr>Nomenclature</vt:lpstr>
      <vt:lpstr>Architecture</vt:lpstr>
      <vt:lpstr>Demo: attach()</vt:lpstr>
      <vt:lpstr>Demo: enumerate_modules()</vt:lpstr>
      <vt:lpstr>Demo: inspecting and manipulating function calls</vt:lpstr>
      <vt:lpstr>Demo: communicating with a target process</vt:lpstr>
      <vt:lpstr>Example: .NET binding</vt:lpstr>
      <vt:lpstr>Example: browser plugin</vt:lpstr>
      <vt:lpstr>Questions?</vt:lpstr>
      <vt:lpstr>Thanks!</vt:lpstr>
    </vt:vector>
  </TitlesOfParts>
  <Company>Soundrop AS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Frida</dc:title>
  <dc:creator>Ole André Vadla Ravnås</dc:creator>
  <cp:lastModifiedBy>Ole André Vadla Ravnås</cp:lastModifiedBy>
  <cp:revision>17</cp:revision>
  <dcterms:created xsi:type="dcterms:W3CDTF">2013-05-02T17:35:30Z</dcterms:created>
  <dcterms:modified xsi:type="dcterms:W3CDTF">2013-05-03T00:05:18Z</dcterms:modified>
</cp:coreProperties>
</file>