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-246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F59DB-6233-4F8C-B476-4F0AA81F1650}" type="datetimeFigureOut">
              <a:rPr lang="en-US" smtClean="0"/>
              <a:t>9/6/2014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11F20-DC33-4535-B5D3-AC70B4EBD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604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F59DB-6233-4F8C-B476-4F0AA81F1650}" type="datetimeFigureOut">
              <a:rPr lang="en-US" smtClean="0"/>
              <a:t>9/6/2014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11F20-DC33-4535-B5D3-AC70B4EBD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813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F59DB-6233-4F8C-B476-4F0AA81F1650}" type="datetimeFigureOut">
              <a:rPr lang="en-US" smtClean="0"/>
              <a:t>9/6/2014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11F20-DC33-4535-B5D3-AC70B4EBD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743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F59DB-6233-4F8C-B476-4F0AA81F1650}" type="datetimeFigureOut">
              <a:rPr lang="en-US" smtClean="0"/>
              <a:t>9/6/2014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11F20-DC33-4535-B5D3-AC70B4EBD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353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F59DB-6233-4F8C-B476-4F0AA81F1650}" type="datetimeFigureOut">
              <a:rPr lang="en-US" smtClean="0"/>
              <a:t>9/6/2014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11F20-DC33-4535-B5D3-AC70B4EBD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61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F59DB-6233-4F8C-B476-4F0AA81F1650}" type="datetimeFigureOut">
              <a:rPr lang="en-US" smtClean="0"/>
              <a:t>9/6/2014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11F20-DC33-4535-B5D3-AC70B4EBD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126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F59DB-6233-4F8C-B476-4F0AA81F1650}" type="datetimeFigureOut">
              <a:rPr lang="en-US" smtClean="0"/>
              <a:t>9/6/2014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11F20-DC33-4535-B5D3-AC70B4EBD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439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F59DB-6233-4F8C-B476-4F0AA81F1650}" type="datetimeFigureOut">
              <a:rPr lang="en-US" smtClean="0"/>
              <a:t>9/6/2014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11F20-DC33-4535-B5D3-AC70B4EBD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391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F59DB-6233-4F8C-B476-4F0AA81F1650}" type="datetimeFigureOut">
              <a:rPr lang="en-US" smtClean="0"/>
              <a:t>9/6/2014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11F20-DC33-4535-B5D3-AC70B4EBD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887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F59DB-6233-4F8C-B476-4F0AA81F1650}" type="datetimeFigureOut">
              <a:rPr lang="en-US" smtClean="0"/>
              <a:t>9/6/2014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11F20-DC33-4535-B5D3-AC70B4EBD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203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F59DB-6233-4F8C-B476-4F0AA81F1650}" type="datetimeFigureOut">
              <a:rPr lang="en-US" smtClean="0"/>
              <a:t>9/6/2014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11F20-DC33-4535-B5D3-AC70B4EBD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018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1F59DB-6233-4F8C-B476-4F0AA81F1650}" type="datetimeFigureOut">
              <a:rPr lang="en-US" smtClean="0"/>
              <a:t>9/6/2014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911F20-DC33-4535-B5D3-AC70B4EBD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847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149991" y="1924047"/>
            <a:ext cx="1545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FF"/>
                </a:solidFill>
              </a:rPr>
              <a:t>MOTOR 10</a:t>
            </a:r>
            <a:r>
              <a:rPr lang="en-US" sz="1600" dirty="0" smtClean="0"/>
              <a:t> // 10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8149991" y="2418963"/>
            <a:ext cx="13370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FF"/>
                </a:solidFill>
              </a:rPr>
              <a:t>MOTOR 9 </a:t>
            </a:r>
            <a:r>
              <a:rPr lang="en-US" sz="1600" dirty="0" smtClean="0"/>
              <a:t>// 9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8149991" y="2904352"/>
            <a:ext cx="13370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FF"/>
                </a:solidFill>
              </a:rPr>
              <a:t>MOTOR 8 </a:t>
            </a:r>
            <a:r>
              <a:rPr lang="en-US" sz="1600" dirty="0" smtClean="0"/>
              <a:t>// 3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8149991" y="3384975"/>
            <a:ext cx="13370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FF"/>
                </a:solidFill>
              </a:rPr>
              <a:t>MOTOR 7 </a:t>
            </a:r>
            <a:r>
              <a:rPr lang="en-US" sz="1600" dirty="0" smtClean="0"/>
              <a:t>// 4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8149991" y="3864335"/>
            <a:ext cx="13370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FF"/>
                </a:solidFill>
              </a:rPr>
              <a:t>MOTOR 6 </a:t>
            </a:r>
            <a:r>
              <a:rPr lang="en-US" sz="1600" dirty="0" smtClean="0"/>
              <a:t>// 5</a:t>
            </a: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8149991" y="4348453"/>
            <a:ext cx="13370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FF"/>
                </a:solidFill>
              </a:rPr>
              <a:t>MOTOR 5 </a:t>
            </a:r>
            <a:r>
              <a:rPr lang="en-US" sz="1600" dirty="0" smtClean="0"/>
              <a:t>// 6</a:t>
            </a:r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8149991" y="4827810"/>
            <a:ext cx="1441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FF"/>
                </a:solidFill>
              </a:rPr>
              <a:t>MOTOR 4 </a:t>
            </a:r>
            <a:r>
              <a:rPr lang="en-US" sz="1600" dirty="0" smtClean="0"/>
              <a:t>// 20</a:t>
            </a:r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8149991" y="5311931"/>
            <a:ext cx="1441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FF"/>
                </a:solidFill>
              </a:rPr>
              <a:t>MOTOR 3 </a:t>
            </a:r>
            <a:r>
              <a:rPr lang="en-US" sz="1600" dirty="0" smtClean="0"/>
              <a:t>// 21</a:t>
            </a:r>
            <a:endParaRPr 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8149991" y="5796051"/>
            <a:ext cx="1441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FF"/>
                </a:solidFill>
              </a:rPr>
              <a:t>MOTOR 2 </a:t>
            </a:r>
            <a:r>
              <a:rPr lang="en-US" sz="1600" dirty="0" smtClean="0"/>
              <a:t>// 22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8149991" y="6275403"/>
            <a:ext cx="1441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FF"/>
                </a:solidFill>
              </a:rPr>
              <a:t>MOTOR 1 </a:t>
            </a:r>
            <a:r>
              <a:rPr lang="en-US" sz="1600" dirty="0" smtClean="0"/>
              <a:t>// 23</a:t>
            </a:r>
            <a:endParaRPr lang="en-US" sz="1600" dirty="0"/>
          </a:p>
        </p:txBody>
      </p:sp>
      <p:sp>
        <p:nvSpPr>
          <p:cNvPr id="15" name="TextBox 14"/>
          <p:cNvSpPr txBox="1"/>
          <p:nvPr/>
        </p:nvSpPr>
        <p:spPr>
          <a:xfrm rot="16200000">
            <a:off x="6559717" y="7050991"/>
            <a:ext cx="7569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7030A0"/>
                </a:solidFill>
              </a:rPr>
              <a:t>RX</a:t>
            </a:r>
            <a:r>
              <a:rPr lang="en-US" sz="1600" dirty="0" smtClean="0"/>
              <a:t> // 0</a:t>
            </a:r>
            <a:endParaRPr lang="en-US" sz="1600" dirty="0"/>
          </a:p>
        </p:txBody>
      </p:sp>
      <p:sp>
        <p:nvSpPr>
          <p:cNvPr id="16" name="TextBox 15"/>
          <p:cNvSpPr txBox="1"/>
          <p:nvPr/>
        </p:nvSpPr>
        <p:spPr>
          <a:xfrm rot="16200000">
            <a:off x="6807504" y="7033269"/>
            <a:ext cx="744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</a:rPr>
              <a:t>T</a:t>
            </a:r>
            <a:r>
              <a:rPr lang="en-US" sz="1600" dirty="0" smtClean="0">
                <a:solidFill>
                  <a:srgbClr val="7030A0"/>
                </a:solidFill>
              </a:rPr>
              <a:t>X</a:t>
            </a:r>
            <a:r>
              <a:rPr lang="en-US" sz="1600" dirty="0" smtClean="0"/>
              <a:t> // 1</a:t>
            </a:r>
            <a:endParaRPr lang="en-US" sz="1600" dirty="0"/>
          </a:p>
        </p:txBody>
      </p:sp>
      <p:sp>
        <p:nvSpPr>
          <p:cNvPr id="17" name="TextBox 16"/>
          <p:cNvSpPr txBox="1"/>
          <p:nvPr/>
        </p:nvSpPr>
        <p:spPr>
          <a:xfrm rot="16200000">
            <a:off x="6409713" y="6960698"/>
            <a:ext cx="5741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GND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 rot="16200000">
            <a:off x="6200398" y="6931669"/>
            <a:ext cx="5100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3V3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604052" y="4432102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5V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494677" y="4679424"/>
            <a:ext cx="5100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3V3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443118" y="4921773"/>
            <a:ext cx="5741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GND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292335" y="5169415"/>
            <a:ext cx="17479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1"/>
                </a:solidFill>
              </a:rPr>
              <a:t>INT</a:t>
            </a:r>
            <a:r>
              <a:rPr lang="en-US" sz="1600" dirty="0" smtClean="0"/>
              <a:t>+</a:t>
            </a:r>
            <a:r>
              <a:rPr lang="en-US" sz="1600" dirty="0" smtClean="0">
                <a:solidFill>
                  <a:srgbClr val="00B050"/>
                </a:solidFill>
              </a:rPr>
              <a:t>ANALOG</a:t>
            </a:r>
            <a:r>
              <a:rPr lang="en-US" sz="1600" dirty="0" smtClean="0"/>
              <a:t> // 17</a:t>
            </a:r>
            <a:endParaRPr 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3277817" y="5640730"/>
            <a:ext cx="17543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1"/>
                </a:solidFill>
              </a:rPr>
              <a:t>SCL</a:t>
            </a:r>
            <a:r>
              <a:rPr lang="en-US" sz="1600" dirty="0" smtClean="0"/>
              <a:t>+</a:t>
            </a:r>
            <a:r>
              <a:rPr lang="en-US" sz="1600" dirty="0" smtClean="0">
                <a:solidFill>
                  <a:srgbClr val="00B050"/>
                </a:solidFill>
              </a:rPr>
              <a:t>ANALOG</a:t>
            </a:r>
            <a:r>
              <a:rPr lang="en-US" sz="1600" dirty="0" smtClean="0"/>
              <a:t> // 19</a:t>
            </a:r>
            <a:endParaRPr lang="en-US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3231055" y="5408917"/>
            <a:ext cx="18010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1"/>
                </a:solidFill>
              </a:rPr>
              <a:t>SDA</a:t>
            </a:r>
            <a:r>
              <a:rPr lang="en-US" sz="1600" dirty="0" smtClean="0"/>
              <a:t>+</a:t>
            </a:r>
            <a:r>
              <a:rPr lang="en-US" sz="1600" dirty="0" smtClean="0">
                <a:solidFill>
                  <a:srgbClr val="00B050"/>
                </a:solidFill>
              </a:rPr>
              <a:t>ANALOG</a:t>
            </a:r>
            <a:r>
              <a:rPr lang="en-US" sz="1600" dirty="0" smtClean="0"/>
              <a:t> // 18</a:t>
            </a:r>
            <a:endParaRPr lang="en-US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3658898" y="2758126"/>
            <a:ext cx="13615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B050"/>
                </a:solidFill>
              </a:rPr>
              <a:t>ANALOG</a:t>
            </a:r>
            <a:r>
              <a:rPr lang="en-US" sz="1600" dirty="0" smtClean="0"/>
              <a:t> // 16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4323704" y="2511556"/>
            <a:ext cx="6913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AGND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504202" y="2270584"/>
            <a:ext cx="5100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3V3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595559" y="2028757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5V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 rot="16200000">
            <a:off x="5792033" y="740695"/>
            <a:ext cx="1775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B050"/>
                </a:solidFill>
              </a:rPr>
              <a:t>ANALOG</a:t>
            </a:r>
            <a:r>
              <a:rPr lang="en-US" sz="1600" dirty="0" smtClean="0"/>
              <a:t>+</a:t>
            </a:r>
            <a:r>
              <a:rPr lang="en-US" sz="1600" dirty="0" smtClean="0">
                <a:solidFill>
                  <a:schemeClr val="accent4"/>
                </a:solidFill>
              </a:rPr>
              <a:t>SCK</a:t>
            </a:r>
            <a:r>
              <a:rPr lang="en-US" sz="1600" dirty="0" smtClean="0"/>
              <a:t> // 14</a:t>
            </a:r>
            <a:endParaRPr lang="en-US" sz="1600" dirty="0"/>
          </a:p>
        </p:txBody>
      </p:sp>
      <p:sp>
        <p:nvSpPr>
          <p:cNvPr id="31" name="TextBox 30"/>
          <p:cNvSpPr txBox="1"/>
          <p:nvPr/>
        </p:nvSpPr>
        <p:spPr>
          <a:xfrm rot="16200000">
            <a:off x="5607267" y="799810"/>
            <a:ext cx="16677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B050"/>
                </a:solidFill>
              </a:rPr>
              <a:t>ANALOG</a:t>
            </a:r>
            <a:r>
              <a:rPr lang="en-US" sz="1600" dirty="0" smtClean="0"/>
              <a:t>+</a:t>
            </a:r>
            <a:r>
              <a:rPr lang="en-US" sz="1600" dirty="0" smtClean="0">
                <a:solidFill>
                  <a:schemeClr val="accent4"/>
                </a:solidFill>
              </a:rPr>
              <a:t>CS</a:t>
            </a:r>
            <a:r>
              <a:rPr lang="en-US" sz="1600" dirty="0" smtClean="0"/>
              <a:t> // 15</a:t>
            </a:r>
            <a:endParaRPr lang="en-US" sz="1600" dirty="0"/>
          </a:p>
        </p:txBody>
      </p:sp>
      <p:sp>
        <p:nvSpPr>
          <p:cNvPr id="32" name="TextBox 31"/>
          <p:cNvSpPr txBox="1"/>
          <p:nvPr/>
        </p:nvSpPr>
        <p:spPr>
          <a:xfrm rot="16200000">
            <a:off x="5977973" y="699695"/>
            <a:ext cx="18833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4"/>
                </a:solidFill>
              </a:rPr>
              <a:t>DIN</a:t>
            </a:r>
            <a:r>
              <a:rPr lang="en-US" sz="1600" dirty="0" smtClean="0"/>
              <a:t> // 12</a:t>
            </a:r>
            <a:endParaRPr lang="en-US" sz="1600" dirty="0"/>
          </a:p>
        </p:txBody>
      </p:sp>
      <p:sp>
        <p:nvSpPr>
          <p:cNvPr id="33" name="TextBox 32"/>
          <p:cNvSpPr txBox="1"/>
          <p:nvPr/>
        </p:nvSpPr>
        <p:spPr>
          <a:xfrm rot="16200000">
            <a:off x="6586450" y="1078940"/>
            <a:ext cx="1136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4"/>
                </a:solidFill>
              </a:rPr>
              <a:t>DOUT</a:t>
            </a:r>
            <a:r>
              <a:rPr lang="en-US" sz="1600" dirty="0" smtClean="0"/>
              <a:t> // 11</a:t>
            </a:r>
            <a:endParaRPr lang="en-US" sz="1600" dirty="0"/>
          </a:p>
        </p:txBody>
      </p:sp>
      <p:sp>
        <p:nvSpPr>
          <p:cNvPr id="34" name="TextBox 33"/>
          <p:cNvSpPr txBox="1"/>
          <p:nvPr/>
        </p:nvSpPr>
        <p:spPr>
          <a:xfrm rot="16200000">
            <a:off x="5521163" y="1426511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5V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 rot="16200000">
            <a:off x="5695125" y="1375473"/>
            <a:ext cx="5100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3V3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 rot="16200000">
            <a:off x="5850943" y="1286929"/>
            <a:ext cx="6913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AGND</a:t>
            </a:r>
          </a:p>
        </p:txBody>
      </p:sp>
      <p:sp>
        <p:nvSpPr>
          <p:cNvPr id="37" name="TextBox 36"/>
          <p:cNvSpPr txBox="1"/>
          <p:nvPr/>
        </p:nvSpPr>
        <p:spPr>
          <a:xfrm rot="16200000">
            <a:off x="5654595" y="6998801"/>
            <a:ext cx="6138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VBAT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 rot="16200000">
            <a:off x="5431191" y="6979750"/>
            <a:ext cx="5741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GND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 rot="16200000">
            <a:off x="5218987" y="6947582"/>
            <a:ext cx="5100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3V3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 rot="16200000">
            <a:off x="5031005" y="6913559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5V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952782" y="7487559"/>
            <a:ext cx="12933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POWER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 rot="5400000">
            <a:off x="9289621" y="3996589"/>
            <a:ext cx="14777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FF"/>
                </a:solidFill>
              </a:rPr>
              <a:t>MOTORS</a:t>
            </a:r>
            <a:endParaRPr lang="en-US" sz="2800" dirty="0">
              <a:solidFill>
                <a:srgbClr val="FF00FF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264438" y="7635944"/>
            <a:ext cx="11689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7030A0"/>
                </a:solidFill>
              </a:rPr>
              <a:t>SERIAL</a:t>
            </a:r>
            <a:endParaRPr lang="en-US" sz="2800" dirty="0">
              <a:solidFill>
                <a:srgbClr val="7030A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671870" y="-544692"/>
            <a:ext cx="8867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4"/>
                </a:solidFill>
              </a:rPr>
              <a:t>SPI </a:t>
            </a:r>
            <a:r>
              <a:rPr lang="en-US" sz="2800" dirty="0" smtClean="0"/>
              <a:t>+</a:t>
            </a:r>
            <a:endParaRPr lang="en-US" sz="2800" dirty="0">
              <a:solidFill>
                <a:schemeClr val="accent4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 rot="16200000">
            <a:off x="1049595" y="5122655"/>
            <a:ext cx="37217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66FF"/>
                </a:solidFill>
              </a:rPr>
              <a:t>I2C </a:t>
            </a:r>
            <a:r>
              <a:rPr lang="en-US" sz="2800" dirty="0" smtClean="0"/>
              <a:t>+ </a:t>
            </a:r>
            <a:r>
              <a:rPr lang="en-US" sz="2800" dirty="0" smtClean="0">
                <a:solidFill>
                  <a:srgbClr val="00B050"/>
                </a:solidFill>
              </a:rPr>
              <a:t>ANALOG </a:t>
            </a:r>
            <a:r>
              <a:rPr lang="en-US" sz="2800" dirty="0" smtClean="0"/>
              <a:t>+ DIGITAL</a:t>
            </a:r>
            <a:endParaRPr lang="en-US" sz="2800" dirty="0">
              <a:solidFill>
                <a:srgbClr val="0066FF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440163" y="-545796"/>
            <a:ext cx="29154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B050"/>
                </a:solidFill>
              </a:rPr>
              <a:t>ANALOG </a:t>
            </a:r>
            <a:r>
              <a:rPr lang="en-US" sz="2800" dirty="0" smtClean="0"/>
              <a:t>+ DIGITAL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 rot="16200000">
            <a:off x="2583845" y="2312700"/>
            <a:ext cx="14399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B050"/>
                </a:solidFill>
              </a:rPr>
              <a:t>ANALOG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54" name="Right Brace 53"/>
          <p:cNvSpPr/>
          <p:nvPr/>
        </p:nvSpPr>
        <p:spPr>
          <a:xfrm>
            <a:off x="9600420" y="1964362"/>
            <a:ext cx="172824" cy="4585200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ight Brace 54"/>
          <p:cNvSpPr/>
          <p:nvPr/>
        </p:nvSpPr>
        <p:spPr>
          <a:xfrm rot="16200000">
            <a:off x="6444455" y="-920844"/>
            <a:ext cx="100886" cy="1891771"/>
          </a:xfrm>
          <a:prstGeom prst="rightBrace">
            <a:avLst>
              <a:gd name="adj1" fmla="val 8333"/>
              <a:gd name="adj2" fmla="val 49169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ight Brace 55"/>
          <p:cNvSpPr/>
          <p:nvPr/>
        </p:nvSpPr>
        <p:spPr>
          <a:xfrm rot="10800000">
            <a:off x="3598794" y="2124074"/>
            <a:ext cx="128656" cy="904022"/>
          </a:xfrm>
          <a:prstGeom prst="rightBrace">
            <a:avLst>
              <a:gd name="adj1" fmla="val 8333"/>
              <a:gd name="adj2" fmla="val 50194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ight Brace 56"/>
          <p:cNvSpPr/>
          <p:nvPr/>
        </p:nvSpPr>
        <p:spPr>
          <a:xfrm rot="10800000">
            <a:off x="3188926" y="4485675"/>
            <a:ext cx="128656" cy="1439946"/>
          </a:xfrm>
          <a:prstGeom prst="rightBrace">
            <a:avLst>
              <a:gd name="adj1" fmla="val 8333"/>
              <a:gd name="adj2" fmla="val 50194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ight Brace 57"/>
          <p:cNvSpPr/>
          <p:nvPr/>
        </p:nvSpPr>
        <p:spPr>
          <a:xfrm rot="5400000">
            <a:off x="5560293" y="7004084"/>
            <a:ext cx="92955" cy="904022"/>
          </a:xfrm>
          <a:prstGeom prst="rightBrace">
            <a:avLst>
              <a:gd name="adj1" fmla="val 8333"/>
              <a:gd name="adj2" fmla="val 50194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ight Brace 58"/>
          <p:cNvSpPr/>
          <p:nvPr/>
        </p:nvSpPr>
        <p:spPr>
          <a:xfrm rot="5400000">
            <a:off x="6771021" y="7146726"/>
            <a:ext cx="92955" cy="904022"/>
          </a:xfrm>
          <a:prstGeom prst="rightBrace">
            <a:avLst>
              <a:gd name="adj1" fmla="val 8333"/>
              <a:gd name="adj2" fmla="val 50194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8011919" y="1816784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+</a:t>
            </a:r>
            <a:endParaRPr lang="en-US" sz="1600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8032433" y="2039938"/>
            <a:ext cx="2471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-</a:t>
            </a:r>
            <a:endParaRPr lang="en-US" sz="1600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8011919" y="2299303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+</a:t>
            </a:r>
            <a:endParaRPr lang="en-US" sz="1600" b="1" dirty="0"/>
          </a:p>
        </p:txBody>
      </p:sp>
      <p:sp>
        <p:nvSpPr>
          <p:cNvPr id="64" name="TextBox 63"/>
          <p:cNvSpPr txBox="1"/>
          <p:nvPr/>
        </p:nvSpPr>
        <p:spPr>
          <a:xfrm>
            <a:off x="8032433" y="2522959"/>
            <a:ext cx="2471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-</a:t>
            </a:r>
            <a:endParaRPr lang="en-US" sz="1600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8009279" y="2786593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+</a:t>
            </a:r>
            <a:endParaRPr lang="en-US" sz="1600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8029793" y="3009747"/>
            <a:ext cx="2471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-</a:t>
            </a:r>
            <a:endParaRPr lang="en-US" sz="1600" b="1" dirty="0"/>
          </a:p>
        </p:txBody>
      </p:sp>
      <p:sp>
        <p:nvSpPr>
          <p:cNvPr id="71" name="TextBox 70"/>
          <p:cNvSpPr txBox="1"/>
          <p:nvPr/>
        </p:nvSpPr>
        <p:spPr>
          <a:xfrm>
            <a:off x="8009279" y="3256412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+</a:t>
            </a:r>
            <a:endParaRPr lang="en-US" sz="160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8029793" y="3480068"/>
            <a:ext cx="2471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-</a:t>
            </a:r>
            <a:endParaRPr lang="en-US" sz="1600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8009279" y="3749885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+</a:t>
            </a:r>
            <a:endParaRPr lang="en-US" sz="1600" b="1" dirty="0"/>
          </a:p>
        </p:txBody>
      </p:sp>
      <p:sp>
        <p:nvSpPr>
          <p:cNvPr id="74" name="TextBox 73"/>
          <p:cNvSpPr txBox="1"/>
          <p:nvPr/>
        </p:nvSpPr>
        <p:spPr>
          <a:xfrm>
            <a:off x="8029793" y="3973039"/>
            <a:ext cx="2471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-</a:t>
            </a:r>
            <a:endParaRPr lang="en-US" sz="1600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8009279" y="4232404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+</a:t>
            </a:r>
            <a:endParaRPr lang="en-US" sz="1600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8029793" y="4456060"/>
            <a:ext cx="2471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-</a:t>
            </a:r>
            <a:endParaRPr lang="en-US" sz="1600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8006639" y="4719694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+</a:t>
            </a:r>
            <a:endParaRPr lang="en-US" sz="1600" b="1" dirty="0"/>
          </a:p>
        </p:txBody>
      </p:sp>
      <p:sp>
        <p:nvSpPr>
          <p:cNvPr id="78" name="TextBox 77"/>
          <p:cNvSpPr txBox="1"/>
          <p:nvPr/>
        </p:nvSpPr>
        <p:spPr>
          <a:xfrm>
            <a:off x="8027153" y="4942848"/>
            <a:ext cx="2471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-</a:t>
            </a:r>
            <a:endParaRPr lang="en-US" sz="1600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8006639" y="5189513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+</a:t>
            </a:r>
            <a:endParaRPr lang="en-US" sz="1600" b="1" dirty="0"/>
          </a:p>
        </p:txBody>
      </p:sp>
      <p:sp>
        <p:nvSpPr>
          <p:cNvPr id="80" name="TextBox 79"/>
          <p:cNvSpPr txBox="1"/>
          <p:nvPr/>
        </p:nvSpPr>
        <p:spPr>
          <a:xfrm>
            <a:off x="8027153" y="5413169"/>
            <a:ext cx="2471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-</a:t>
            </a:r>
            <a:endParaRPr lang="en-US" sz="1600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8001301" y="5675337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+</a:t>
            </a:r>
            <a:endParaRPr lang="en-US" sz="1600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8021815" y="5898491"/>
            <a:ext cx="2471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-</a:t>
            </a:r>
            <a:endParaRPr lang="en-US" sz="1600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8001301" y="6145156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+</a:t>
            </a:r>
            <a:endParaRPr lang="en-US" sz="1600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8021815" y="6368812"/>
            <a:ext cx="2471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-</a:t>
            </a:r>
            <a:endParaRPr lang="en-US" sz="1600" b="1" dirty="0"/>
          </a:p>
        </p:txBody>
      </p:sp>
      <p:pic>
        <p:nvPicPr>
          <p:cNvPr id="90" name="Picture 8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8215" y="1745530"/>
            <a:ext cx="3105583" cy="5144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564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/>
          <p:cNvGrpSpPr/>
          <p:nvPr/>
        </p:nvGrpSpPr>
        <p:grpSpPr>
          <a:xfrm rot="10800000">
            <a:off x="3842672" y="343558"/>
            <a:ext cx="4725059" cy="7323932"/>
            <a:chOff x="3823622" y="-246992"/>
            <a:chExt cx="4725059" cy="7323932"/>
          </a:xfrm>
        </p:grpSpPr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23622" y="1885090"/>
              <a:ext cx="4725059" cy="5191850"/>
            </a:xfrm>
            <a:prstGeom prst="rect">
              <a:avLst/>
            </a:prstGeom>
          </p:spPr>
        </p:pic>
        <p:sp>
          <p:nvSpPr>
            <p:cNvPr id="46" name="TextBox 45"/>
            <p:cNvSpPr txBox="1"/>
            <p:nvPr/>
          </p:nvSpPr>
          <p:spPr>
            <a:xfrm rot="16200000">
              <a:off x="5034972" y="573650"/>
              <a:ext cx="216450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ANALOG OUT</a:t>
              </a:r>
              <a:endParaRPr lang="en-US" sz="2800" dirty="0"/>
            </a:p>
          </p:txBody>
        </p:sp>
        <p:sp>
          <p:nvSpPr>
            <p:cNvPr id="90" name="TextBox 89"/>
            <p:cNvSpPr txBox="1"/>
            <p:nvPr/>
          </p:nvSpPr>
          <p:spPr>
            <a:xfrm rot="16200000">
              <a:off x="4411418" y="1252116"/>
              <a:ext cx="7104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VIN</a:t>
              </a:r>
              <a:endParaRPr lang="en-US" sz="2800" dirty="0"/>
            </a:p>
          </p:txBody>
        </p:sp>
        <p:sp>
          <p:nvSpPr>
            <p:cNvPr id="91" name="TextBox 90"/>
            <p:cNvSpPr txBox="1"/>
            <p:nvPr/>
          </p:nvSpPr>
          <p:spPr>
            <a:xfrm rot="16200000">
              <a:off x="5225392" y="1223732"/>
              <a:ext cx="8643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GND</a:t>
              </a:r>
              <a:endParaRPr lang="en-US" sz="2800" dirty="0"/>
            </a:p>
          </p:txBody>
        </p:sp>
        <p:sp>
          <p:nvSpPr>
            <p:cNvPr id="92" name="TextBox 91"/>
            <p:cNvSpPr txBox="1"/>
            <p:nvPr/>
          </p:nvSpPr>
          <p:spPr>
            <a:xfrm rot="16200000">
              <a:off x="6440705" y="1122903"/>
              <a:ext cx="10659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RESET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 rot="16200000">
              <a:off x="6783176" y="980851"/>
              <a:ext cx="132164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STROBE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69197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1022</TotalTime>
  <Words>125</Words>
  <Application>Microsoft Office PowerPoint</Application>
  <PresentationFormat>Widescreen</PresentationFormat>
  <Paragraphs>67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Eugene Lynch</dc:creator>
  <cp:lastModifiedBy>Eugene Lynch</cp:lastModifiedBy>
  <cp:revision>20</cp:revision>
  <dcterms:created xsi:type="dcterms:W3CDTF">2014-09-07T02:38:34Z</dcterms:created>
  <dcterms:modified xsi:type="dcterms:W3CDTF">2014-09-07T19:40:49Z</dcterms:modified>
</cp:coreProperties>
</file>