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0C64-C39C-4584-A7BA-1E864FDCC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ABDFE-6BAF-4FA4-9A3A-624E4AA61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2C679-1ADA-44B7-86E3-551819AC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AB3A-76C6-4A05-B0AA-B9A47F8FFED6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1004F-99E6-410E-8F73-88963EAE5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7F91F-57EA-4625-A2B6-74333EA3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E6C8-ABD1-42DF-9014-5E1C726FA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98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F8413-C79C-4287-8474-61102F2B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F00B6-D6DB-4593-9A55-86EA0EEFF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1F3D9-6CEA-4C79-B383-472B7A28B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AB3A-76C6-4A05-B0AA-B9A47F8FFED6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2B19B-2676-4A70-AFBA-682B5E02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E3D05-5D5C-45E4-8339-D8C2F9819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E6C8-ABD1-42DF-9014-5E1C726FA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85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94E0E7-30AA-46F9-AD9D-009DC06C7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36E33-D1BF-4B51-B6FC-1DAA35D62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B8EEB-DB70-4E82-A062-D72383C0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AB3A-76C6-4A05-B0AA-B9A47F8FFED6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CF007-F1ED-42DE-B803-11CF2534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2D481-338D-47A4-9CA7-76571586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E6C8-ABD1-42DF-9014-5E1C726FA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55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ACC0-7B0A-43D3-8B9B-0F1F39560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3ECC3-C3E5-4744-BD8E-E452ADE55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EA6B1-2E00-4F00-ABD8-550FA4B1B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AB3A-76C6-4A05-B0AA-B9A47F8FFED6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DA674-5638-4CD6-9839-8198322EF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2F06C-3720-48F1-8936-A2F41706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E6C8-ABD1-42DF-9014-5E1C726FA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86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04FDA-10C9-4E6F-8C0A-D78EF2818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E853A-A14E-4ACC-8247-3AF280811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308B6-39E3-428B-83EB-6AE29833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AB3A-76C6-4A05-B0AA-B9A47F8FFED6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4796C-0586-4969-9758-AB0047225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ABEBF-E99E-40B0-BB80-7486E95C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E6C8-ABD1-42DF-9014-5E1C726FA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8EB3-8A35-4DF4-9053-B9B5939D2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27E11-BE3B-460F-A718-62F3F4B13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914C2-43C6-459C-BA0A-E1D032147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2F002-2F51-4008-8318-ED513C47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AB3A-76C6-4A05-B0AA-B9A47F8FFED6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A9B96-98DD-4D0D-9B7A-D319B88A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1BBC4-0DCD-4F5F-92D5-08AD90BB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E6C8-ABD1-42DF-9014-5E1C726FA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35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D8D6-CDC0-407A-A23F-0F91DB307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9BD91-212A-4BF1-9EA5-46F5A0119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C15A5-9E0F-480A-A216-56507FE9F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427F8E-E453-4C29-A455-6DD0C589F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5A8C1-399C-49F3-A294-43AD92216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5EF6F-2838-4794-B4FC-04A66D54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AB3A-76C6-4A05-B0AA-B9A47F8FFED6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3CA48E-31E2-4AB8-9A1E-1D39BC4D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3C929D-C5CA-4929-BF4C-F250B3C0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E6C8-ABD1-42DF-9014-5E1C726FA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47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EBDA-E97D-4725-B8D6-C3D80CA4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17FE27-BFDE-44BB-BAFB-A768586C2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AB3A-76C6-4A05-B0AA-B9A47F8FFED6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A20BB-8029-4F7F-84C4-BBBD1921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042B3-F39D-492C-93A5-280A6F069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E6C8-ABD1-42DF-9014-5E1C726FA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59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68B04-29FB-486F-8DA8-6E204E81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AB3A-76C6-4A05-B0AA-B9A47F8FFED6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F4834B-4924-4E0A-95E6-A2BCADBDE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2F528-D8E5-49D7-B3D8-8D5136D1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E6C8-ABD1-42DF-9014-5E1C726FA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59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BF3F-A1C0-47EF-B45D-BBC7A6B0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63748-05F2-4B0F-810B-C1CD1BB99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40699-47B8-4070-B46D-6ECD7009B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D114D-2B2D-428E-ADF7-3FD9876D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AB3A-76C6-4A05-B0AA-B9A47F8FFED6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8418D-B0AE-4878-B542-527D52D7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8989C-B6AB-4DE0-9790-3DC0D943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E6C8-ABD1-42DF-9014-5E1C726FA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71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257C-71E2-4A13-8B1A-43A9DDAF2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1A4F38-966E-42C0-ABDD-F9A986EF1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73BF3-5389-4A94-9F89-8993C145D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282DE-214A-4BFA-B143-E0BBA068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AB3A-76C6-4A05-B0AA-B9A47F8FFED6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65A13-BEB7-40E4-BF2F-E82AA7D0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15AFE-C07B-4296-97DD-79B2581C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E6C8-ABD1-42DF-9014-5E1C726FA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72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77973-6CB8-4F11-8E86-8DA013E27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4315F-D48F-41B7-8519-56CF8C5E4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9F479-4CAE-49E3-9561-721CBCBA5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AAB3A-76C6-4A05-B0AA-B9A47F8FFED6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926F9-267E-486C-AD58-2EA232714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4A4BE-2D70-4514-A3D3-2B1B8CE7B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1E6C8-ABD1-42DF-9014-5E1C726FA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25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AA36F79-861B-4645-8F1C-FBCB590C7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578" y="490538"/>
            <a:ext cx="55195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6D0A97-9EA0-4F17-AF0B-EBDBE1B1BD81}"/>
              </a:ext>
            </a:extLst>
          </p:cNvPr>
          <p:cNvSpPr txBox="1"/>
          <p:nvPr/>
        </p:nvSpPr>
        <p:spPr>
          <a:xfrm>
            <a:off x="291020" y="1315445"/>
            <a:ext cx="1189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Mobile app logs </a:t>
            </a:r>
          </a:p>
          <a:p>
            <a:pPr algn="ctr"/>
            <a:r>
              <a:rPr lang="en-IN" sz="1100" dirty="0"/>
              <a:t>(data_gen.json)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5A84A6-0A30-4C1C-B8DE-37E667858E30}"/>
              </a:ext>
            </a:extLst>
          </p:cNvPr>
          <p:cNvSpPr txBox="1"/>
          <p:nvPr/>
        </p:nvSpPr>
        <p:spPr>
          <a:xfrm flipH="1">
            <a:off x="2920751" y="1315445"/>
            <a:ext cx="1189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Kafka topic</a:t>
            </a:r>
          </a:p>
          <a:p>
            <a:pPr algn="ctr"/>
            <a:r>
              <a:rPr lang="en-IN" sz="1100" dirty="0"/>
              <a:t>(mobile_app_log)</a:t>
            </a:r>
          </a:p>
        </p:txBody>
      </p:sp>
      <p:pic>
        <p:nvPicPr>
          <p:cNvPr id="16" name="Graphic 15" descr="Selfie">
            <a:extLst>
              <a:ext uri="{FF2B5EF4-FFF2-40B4-BE49-F238E27FC236}">
                <a16:creationId xmlns:a16="http://schemas.microsoft.com/office/drawing/2014/main" id="{6FDD6CCE-9617-4843-BF5F-0DB470AF5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624" y="433388"/>
            <a:ext cx="914400" cy="914400"/>
          </a:xfrm>
          <a:prstGeom prst="rect">
            <a:avLst/>
          </a:prstGeom>
        </p:spPr>
      </p:pic>
      <p:pic>
        <p:nvPicPr>
          <p:cNvPr id="20" name="Graphic 19" descr="Internet">
            <a:extLst>
              <a:ext uri="{FF2B5EF4-FFF2-40B4-BE49-F238E27FC236}">
                <a16:creationId xmlns:a16="http://schemas.microsoft.com/office/drawing/2014/main" id="{6220DF73-1204-4ACB-AADA-385C0A5B9F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8624" y="3948916"/>
            <a:ext cx="914400" cy="914400"/>
          </a:xfrm>
          <a:prstGeom prst="rect">
            <a:avLst/>
          </a:prstGeom>
        </p:spPr>
      </p:pic>
      <p:pic>
        <p:nvPicPr>
          <p:cNvPr id="21" name="Graphic 20" descr="Internet">
            <a:extLst>
              <a:ext uri="{FF2B5EF4-FFF2-40B4-BE49-F238E27FC236}">
                <a16:creationId xmlns:a16="http://schemas.microsoft.com/office/drawing/2014/main" id="{A9D0E35E-0057-44F0-8C0B-0B4960751C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8624" y="5111668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7F5F7CC-0613-47E0-AD69-2EF7AD425AE7}"/>
              </a:ext>
            </a:extLst>
          </p:cNvPr>
          <p:cNvSpPr txBox="1"/>
          <p:nvPr/>
        </p:nvSpPr>
        <p:spPr>
          <a:xfrm flipH="1">
            <a:off x="-88141" y="4735962"/>
            <a:ext cx="19479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Company website</a:t>
            </a:r>
          </a:p>
          <a:p>
            <a:pPr algn="ctr"/>
            <a:r>
              <a:rPr lang="en-IN" sz="1100" dirty="0"/>
              <a:t>(video_plays.xml)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CC4313-E2AF-4F5B-86D7-500E538F0BC6}"/>
              </a:ext>
            </a:extLst>
          </p:cNvPr>
          <p:cNvSpPr txBox="1"/>
          <p:nvPr/>
        </p:nvSpPr>
        <p:spPr>
          <a:xfrm flipH="1">
            <a:off x="-88141" y="5967412"/>
            <a:ext cx="19479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Other website</a:t>
            </a:r>
          </a:p>
          <a:p>
            <a:pPr algn="ctr"/>
            <a:r>
              <a:rPr lang="en-IN" sz="1100" dirty="0"/>
              <a:t>(video_plays.csv)</a:t>
            </a:r>
          </a:p>
        </p:txBody>
      </p:sp>
      <p:pic>
        <p:nvPicPr>
          <p:cNvPr id="1030" name="Picture 6" descr="Apache Spark Streaming | MapR">
            <a:extLst>
              <a:ext uri="{FF2B5EF4-FFF2-40B4-BE49-F238E27FC236}">
                <a16:creationId xmlns:a16="http://schemas.microsoft.com/office/drawing/2014/main" id="{788F00F8-A592-4BD8-B334-CEDA0840C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394" y="566670"/>
            <a:ext cx="875976" cy="64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pache Spark capability of Relational Processing - Venkata Gowri ...">
            <a:extLst>
              <a:ext uri="{FF2B5EF4-FFF2-40B4-BE49-F238E27FC236}">
                <a16:creationId xmlns:a16="http://schemas.microsoft.com/office/drawing/2014/main" id="{B52EF2B9-7956-4A42-A1CA-AAF1C36CA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244" y="4094650"/>
            <a:ext cx="1172024" cy="64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Apache Spark capability of Relational Processing - Venkata Gowri ...">
            <a:extLst>
              <a:ext uri="{FF2B5EF4-FFF2-40B4-BE49-F238E27FC236}">
                <a16:creationId xmlns:a16="http://schemas.microsoft.com/office/drawing/2014/main" id="{09DDE5EF-D7A6-4AE4-9417-67048CAF7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370" y="5244950"/>
            <a:ext cx="1172024" cy="64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64110EA-ACC6-4D41-BF06-C5FD2E98A145}"/>
              </a:ext>
            </a:extLst>
          </p:cNvPr>
          <p:cNvSpPr/>
          <p:nvPr/>
        </p:nvSpPr>
        <p:spPr>
          <a:xfrm>
            <a:off x="4299558" y="224161"/>
            <a:ext cx="2731557" cy="6409677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41830EC-3C0A-4C75-BEEF-DCAC965C25DB}"/>
              </a:ext>
            </a:extLst>
          </p:cNvPr>
          <p:cNvCxnSpPr>
            <a:cxnSpLocks/>
          </p:cNvCxnSpPr>
          <p:nvPr/>
        </p:nvCxnSpPr>
        <p:spPr>
          <a:xfrm flipV="1">
            <a:off x="3871431" y="890587"/>
            <a:ext cx="13988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C30A40-FC06-456F-B43C-A63B0EB8CFAE}"/>
              </a:ext>
            </a:extLst>
          </p:cNvPr>
          <p:cNvCxnSpPr/>
          <p:nvPr/>
        </p:nvCxnSpPr>
        <p:spPr>
          <a:xfrm>
            <a:off x="1480629" y="4430236"/>
            <a:ext cx="3553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374242F-6162-4075-BEE2-A340A00B2CB4}"/>
              </a:ext>
            </a:extLst>
          </p:cNvPr>
          <p:cNvCxnSpPr/>
          <p:nvPr/>
        </p:nvCxnSpPr>
        <p:spPr>
          <a:xfrm>
            <a:off x="1463073" y="5568867"/>
            <a:ext cx="3553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F50BDF9-739D-4FE9-94C7-09BD34778B7E}"/>
              </a:ext>
            </a:extLst>
          </p:cNvPr>
          <p:cNvSpPr txBox="1"/>
          <p:nvPr/>
        </p:nvSpPr>
        <p:spPr>
          <a:xfrm>
            <a:off x="4495334" y="6249154"/>
            <a:ext cx="2460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i="1" dirty="0"/>
              <a:t>Data validation and enrichment</a:t>
            </a:r>
          </a:p>
        </p:txBody>
      </p:sp>
      <p:pic>
        <p:nvPicPr>
          <p:cNvPr id="1034" name="Picture 10" descr="Apache Cassandra (@cassandra) | Twitter">
            <a:extLst>
              <a:ext uri="{FF2B5EF4-FFF2-40B4-BE49-F238E27FC236}">
                <a16:creationId xmlns:a16="http://schemas.microsoft.com/office/drawing/2014/main" id="{209FCA43-A607-4A49-B14E-DD37B341D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603" y="1950128"/>
            <a:ext cx="810827" cy="81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AC48D83-3BC2-484F-BD9E-E6B3AEC2A26D}"/>
              </a:ext>
            </a:extLst>
          </p:cNvPr>
          <p:cNvSpPr txBox="1"/>
          <p:nvPr/>
        </p:nvSpPr>
        <p:spPr>
          <a:xfrm>
            <a:off x="2920751" y="2545511"/>
            <a:ext cx="1024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Lookup Tables</a:t>
            </a:r>
          </a:p>
        </p:txBody>
      </p:sp>
      <p:pic>
        <p:nvPicPr>
          <p:cNvPr id="38" name="Graphic 37" descr="Postit Notes 3">
            <a:extLst>
              <a:ext uri="{FF2B5EF4-FFF2-40B4-BE49-F238E27FC236}">
                <a16:creationId xmlns:a16="http://schemas.microsoft.com/office/drawing/2014/main" id="{CD78A611-93FB-453F-96E2-322B7A97AD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8624" y="2076178"/>
            <a:ext cx="914400" cy="684777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D2B8A99-D530-41D3-AA86-C4679E3D1E83}"/>
              </a:ext>
            </a:extLst>
          </p:cNvPr>
          <p:cNvCxnSpPr>
            <a:cxnSpLocks/>
          </p:cNvCxnSpPr>
          <p:nvPr/>
        </p:nvCxnSpPr>
        <p:spPr>
          <a:xfrm>
            <a:off x="1463073" y="2405025"/>
            <a:ext cx="1523550" cy="13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E14877C-3572-4471-98F3-5A14B204D0CF}"/>
              </a:ext>
            </a:extLst>
          </p:cNvPr>
          <p:cNvSpPr txBox="1"/>
          <p:nvPr/>
        </p:nvSpPr>
        <p:spPr>
          <a:xfrm>
            <a:off x="17421" y="2817110"/>
            <a:ext cx="1947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Lookup data</a:t>
            </a:r>
          </a:p>
          <a:p>
            <a:pPr algn="ctr"/>
            <a:r>
              <a:rPr lang="en-IN" sz="1100" dirty="0"/>
              <a:t>(channel-geocd.csv, video-creator.csv, user-subscn.csv, user-creator.csv)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4056A26-80EF-47CC-A47A-B13D22D1933C}"/>
              </a:ext>
            </a:extLst>
          </p:cNvPr>
          <p:cNvCxnSpPr/>
          <p:nvPr/>
        </p:nvCxnSpPr>
        <p:spPr>
          <a:xfrm flipV="1">
            <a:off x="3945411" y="1290638"/>
            <a:ext cx="1718542" cy="1064903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260F771-AD39-40B8-B502-2DCF6419727B}"/>
              </a:ext>
            </a:extLst>
          </p:cNvPr>
          <p:cNvCxnSpPr>
            <a:cxnSpLocks/>
          </p:cNvCxnSpPr>
          <p:nvPr/>
        </p:nvCxnSpPr>
        <p:spPr>
          <a:xfrm>
            <a:off x="3945410" y="2405025"/>
            <a:ext cx="1718543" cy="1607682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B869700-ED01-43B4-AE7D-B59F52FFB9EE}"/>
              </a:ext>
            </a:extLst>
          </p:cNvPr>
          <p:cNvCxnSpPr>
            <a:cxnSpLocks/>
          </p:cNvCxnSpPr>
          <p:nvPr/>
        </p:nvCxnSpPr>
        <p:spPr>
          <a:xfrm>
            <a:off x="3945409" y="2545511"/>
            <a:ext cx="1159251" cy="2816602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6" name="Picture 12" descr="Azure Data Lake Icon 512*512 transprent Png Free Download - Line ...">
            <a:extLst>
              <a:ext uri="{FF2B5EF4-FFF2-40B4-BE49-F238E27FC236}">
                <a16:creationId xmlns:a16="http://schemas.microsoft.com/office/drawing/2014/main" id="{E8828A16-0587-4F9A-A74C-8486DE3A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572" y="3168538"/>
            <a:ext cx="469732" cy="46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3956807-45C1-4404-A63C-7AF319329237}"/>
              </a:ext>
            </a:extLst>
          </p:cNvPr>
          <p:cNvSpPr txBox="1"/>
          <p:nvPr/>
        </p:nvSpPr>
        <p:spPr>
          <a:xfrm>
            <a:off x="8006932" y="4065975"/>
            <a:ext cx="9870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Data lake on Hadoop</a:t>
            </a:r>
          </a:p>
        </p:txBody>
      </p:sp>
      <p:pic>
        <p:nvPicPr>
          <p:cNvPr id="1038" name="Picture 14" descr="Become a Big Data Hadoop Developer from scratch | Udemy">
            <a:extLst>
              <a:ext uri="{FF2B5EF4-FFF2-40B4-BE49-F238E27FC236}">
                <a16:creationId xmlns:a16="http://schemas.microsoft.com/office/drawing/2014/main" id="{1B4A9B0F-FE57-4502-8430-576C2400D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541" y="3660822"/>
            <a:ext cx="669794" cy="37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pache Hive">
            <a:extLst>
              <a:ext uri="{FF2B5EF4-FFF2-40B4-BE49-F238E27FC236}">
                <a16:creationId xmlns:a16="http://schemas.microsoft.com/office/drawing/2014/main" id="{7602E956-AD09-4928-9FB8-2B276417C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530" y="3143631"/>
            <a:ext cx="890394" cy="80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8903A616-F6E7-4778-9C8F-2EB8871E755A}"/>
              </a:ext>
            </a:extLst>
          </p:cNvPr>
          <p:cNvCxnSpPr>
            <a:cxnSpLocks/>
            <a:stCxn id="27" idx="3"/>
            <a:endCxn id="53" idx="2"/>
          </p:cNvCxnSpPr>
          <p:nvPr/>
        </p:nvCxnSpPr>
        <p:spPr>
          <a:xfrm flipV="1">
            <a:off x="6362394" y="4496862"/>
            <a:ext cx="2138044" cy="1072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297114D2-38C6-4CBC-A569-34D06389FA86}"/>
              </a:ext>
            </a:extLst>
          </p:cNvPr>
          <p:cNvCxnSpPr>
            <a:cxnSpLocks/>
            <a:stCxn id="1032" idx="3"/>
          </p:cNvCxnSpPr>
          <p:nvPr/>
        </p:nvCxnSpPr>
        <p:spPr>
          <a:xfrm flipV="1">
            <a:off x="6343268" y="3558790"/>
            <a:ext cx="1629282" cy="8597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411F8040-755E-46E7-B38B-D929879BFEF6}"/>
              </a:ext>
            </a:extLst>
          </p:cNvPr>
          <p:cNvCxnSpPr>
            <a:cxnSpLocks/>
          </p:cNvCxnSpPr>
          <p:nvPr/>
        </p:nvCxnSpPr>
        <p:spPr>
          <a:xfrm>
            <a:off x="6256311" y="826950"/>
            <a:ext cx="2191331" cy="2149113"/>
          </a:xfrm>
          <a:prstGeom prst="bentConnector3">
            <a:avLst>
              <a:gd name="adj1" fmla="val 998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833B9738-0DC1-4ADD-AC81-F600F5FE894E}"/>
              </a:ext>
            </a:extLst>
          </p:cNvPr>
          <p:cNvSpPr/>
          <p:nvPr/>
        </p:nvSpPr>
        <p:spPr>
          <a:xfrm>
            <a:off x="8050127" y="2993969"/>
            <a:ext cx="790113" cy="1100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EFB41C2-3E3B-43E2-A844-533AE26DC8B2}"/>
              </a:ext>
            </a:extLst>
          </p:cNvPr>
          <p:cNvCxnSpPr>
            <a:cxnSpLocks/>
          </p:cNvCxnSpPr>
          <p:nvPr/>
        </p:nvCxnSpPr>
        <p:spPr>
          <a:xfrm>
            <a:off x="8955650" y="3544310"/>
            <a:ext cx="10672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AE87C47-045A-4EE8-B624-D6F00BE641F4}"/>
              </a:ext>
            </a:extLst>
          </p:cNvPr>
          <p:cNvSpPr txBox="1"/>
          <p:nvPr/>
        </p:nvSpPr>
        <p:spPr>
          <a:xfrm>
            <a:off x="9614517" y="4281418"/>
            <a:ext cx="16956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Data Analysis &amp; Presentation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2664D94-CEEE-41F2-BBC5-EEC21B66DC2E}"/>
              </a:ext>
            </a:extLst>
          </p:cNvPr>
          <p:cNvSpPr txBox="1"/>
          <p:nvPr/>
        </p:nvSpPr>
        <p:spPr>
          <a:xfrm>
            <a:off x="5338394" y="336410"/>
            <a:ext cx="9179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i="1" dirty="0"/>
              <a:t>Speed layer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972154A-A428-469C-97FC-E715885634B8}"/>
              </a:ext>
            </a:extLst>
          </p:cNvPr>
          <p:cNvSpPr txBox="1"/>
          <p:nvPr/>
        </p:nvSpPr>
        <p:spPr>
          <a:xfrm>
            <a:off x="5338174" y="4021068"/>
            <a:ext cx="8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i="1" dirty="0"/>
              <a:t>Batch layer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9A5E3A0-0224-4B40-8B2B-CADBA24CE7EA}"/>
              </a:ext>
            </a:extLst>
          </p:cNvPr>
          <p:cNvSpPr txBox="1"/>
          <p:nvPr/>
        </p:nvSpPr>
        <p:spPr>
          <a:xfrm>
            <a:off x="5278947" y="5039640"/>
            <a:ext cx="8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i="1" dirty="0"/>
              <a:t>Batch layer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1E5DAB3-F82A-4A8E-900C-007FACAFA688}"/>
              </a:ext>
            </a:extLst>
          </p:cNvPr>
          <p:cNvSpPr txBox="1"/>
          <p:nvPr/>
        </p:nvSpPr>
        <p:spPr>
          <a:xfrm>
            <a:off x="9723323" y="2748957"/>
            <a:ext cx="1453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i="1" dirty="0"/>
              <a:t>Presentation layer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4E4309E-3806-47D0-9920-299DBC5F1A40}"/>
              </a:ext>
            </a:extLst>
          </p:cNvPr>
          <p:cNvSpPr/>
          <p:nvPr/>
        </p:nvSpPr>
        <p:spPr>
          <a:xfrm>
            <a:off x="1878915" y="224161"/>
            <a:ext cx="2279732" cy="6355506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5B95DB7-0F7D-40D2-AB99-03450C2E6B16}"/>
              </a:ext>
            </a:extLst>
          </p:cNvPr>
          <p:cNvSpPr txBox="1"/>
          <p:nvPr/>
        </p:nvSpPr>
        <p:spPr>
          <a:xfrm>
            <a:off x="2743972" y="6187252"/>
            <a:ext cx="1127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/>
              <a:t>Data ingestion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9C4EB492-4AFE-4FD3-A016-2D33E4A93833}"/>
              </a:ext>
            </a:extLst>
          </p:cNvPr>
          <p:cNvSpPr/>
          <p:nvPr/>
        </p:nvSpPr>
        <p:spPr>
          <a:xfrm>
            <a:off x="9616189" y="234516"/>
            <a:ext cx="1672730" cy="6355506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9935853-9DEA-4543-86BD-4AA306C898B8}"/>
              </a:ext>
            </a:extLst>
          </p:cNvPr>
          <p:cNvSpPr txBox="1"/>
          <p:nvPr/>
        </p:nvSpPr>
        <p:spPr>
          <a:xfrm>
            <a:off x="9927507" y="6188727"/>
            <a:ext cx="1127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/>
              <a:t>Data analysis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EA278D4-70A1-49D0-8BAD-DD9C09388D23}"/>
              </a:ext>
            </a:extLst>
          </p:cNvPr>
          <p:cNvSpPr txBox="1"/>
          <p:nvPr/>
        </p:nvSpPr>
        <p:spPr>
          <a:xfrm>
            <a:off x="2459115" y="4168862"/>
            <a:ext cx="1024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i="1" dirty="0"/>
              <a:t>2 hours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D5E7246-0DAB-420E-A907-E646AF751CD2}"/>
              </a:ext>
            </a:extLst>
          </p:cNvPr>
          <p:cNvSpPr txBox="1"/>
          <p:nvPr/>
        </p:nvSpPr>
        <p:spPr>
          <a:xfrm>
            <a:off x="2442841" y="5315560"/>
            <a:ext cx="1024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i="1" dirty="0"/>
              <a:t>2 hours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A54A4FA-4EB3-4C19-B9E7-9F41FBE8ECEF}"/>
              </a:ext>
            </a:extLst>
          </p:cNvPr>
          <p:cNvSpPr txBox="1"/>
          <p:nvPr/>
        </p:nvSpPr>
        <p:spPr>
          <a:xfrm>
            <a:off x="1114135" y="937548"/>
            <a:ext cx="1024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i="1" dirty="0"/>
              <a:t>Real time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75994FC-2EDB-42C4-81E3-9E72C2B8F672}"/>
              </a:ext>
            </a:extLst>
          </p:cNvPr>
          <p:cNvSpPr txBox="1"/>
          <p:nvPr/>
        </p:nvSpPr>
        <p:spPr>
          <a:xfrm>
            <a:off x="1285289" y="2150148"/>
            <a:ext cx="16891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i="1" dirty="0"/>
              <a:t>Adhoc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75155B3-A523-4E49-8EC4-45776AE03E28}"/>
              </a:ext>
            </a:extLst>
          </p:cNvPr>
          <p:cNvSpPr txBox="1"/>
          <p:nvPr/>
        </p:nvSpPr>
        <p:spPr>
          <a:xfrm>
            <a:off x="4136754" y="592186"/>
            <a:ext cx="1049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i="1" dirty="0"/>
              <a:t>Near- real time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34CC076-9FED-4D6C-98EC-0160A068127C}"/>
              </a:ext>
            </a:extLst>
          </p:cNvPr>
          <p:cNvSpPr txBox="1"/>
          <p:nvPr/>
        </p:nvSpPr>
        <p:spPr>
          <a:xfrm>
            <a:off x="6234817" y="4134281"/>
            <a:ext cx="1024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i="1" dirty="0"/>
              <a:t>2 hours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44E3BFC-606D-4B98-88CE-6E31E592C415}"/>
              </a:ext>
            </a:extLst>
          </p:cNvPr>
          <p:cNvSpPr txBox="1"/>
          <p:nvPr/>
        </p:nvSpPr>
        <p:spPr>
          <a:xfrm>
            <a:off x="8715885" y="3245289"/>
            <a:ext cx="1024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i="1" dirty="0"/>
              <a:t>2 hours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4905C3B-2D09-4A6A-BA94-CF1D00D9A041}"/>
              </a:ext>
            </a:extLst>
          </p:cNvPr>
          <p:cNvSpPr txBox="1"/>
          <p:nvPr/>
        </p:nvSpPr>
        <p:spPr>
          <a:xfrm>
            <a:off x="7260198" y="5383708"/>
            <a:ext cx="1024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i="1" dirty="0"/>
              <a:t>2 hours</a:t>
            </a:r>
          </a:p>
        </p:txBody>
      </p:sp>
      <p:pic>
        <p:nvPicPr>
          <p:cNvPr id="1026" name="Picture 2" descr="bigdata 30e — Apache Flume and Sqoop | by Jose Antonio Ribeiro ...">
            <a:extLst>
              <a:ext uri="{FF2B5EF4-FFF2-40B4-BE49-F238E27FC236}">
                <a16:creationId xmlns:a16="http://schemas.microsoft.com/office/drawing/2014/main" id="{137A7CCE-4F2D-4156-90E8-93177B250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585" y="593508"/>
            <a:ext cx="821692" cy="55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ED8AAF-EF01-4A25-9578-DD329127AAFA}"/>
              </a:ext>
            </a:extLst>
          </p:cNvPr>
          <p:cNvCxnSpPr/>
          <p:nvPr/>
        </p:nvCxnSpPr>
        <p:spPr>
          <a:xfrm>
            <a:off x="1450550" y="890587"/>
            <a:ext cx="347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11CC899-3FB6-41A8-BFCB-2A39F2963279}"/>
              </a:ext>
            </a:extLst>
          </p:cNvPr>
          <p:cNvCxnSpPr/>
          <p:nvPr/>
        </p:nvCxnSpPr>
        <p:spPr>
          <a:xfrm>
            <a:off x="2750606" y="884374"/>
            <a:ext cx="347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F791FB-7E5D-4D36-9A4F-DEB7EFA7FA34}"/>
              </a:ext>
            </a:extLst>
          </p:cNvPr>
          <p:cNvSpPr txBox="1"/>
          <p:nvPr/>
        </p:nvSpPr>
        <p:spPr>
          <a:xfrm>
            <a:off x="2454103" y="884139"/>
            <a:ext cx="1024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i="1" dirty="0"/>
              <a:t>Real time</a:t>
            </a:r>
          </a:p>
        </p:txBody>
      </p:sp>
    </p:spTree>
    <p:extLst>
      <p:ext uri="{BB962C8B-B14F-4D97-AF65-F5344CB8AC3E}">
        <p14:creationId xmlns:p14="http://schemas.microsoft.com/office/powerpoint/2010/main" val="3955293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</TotalTime>
  <Words>100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Anurag Sharma</dc:creator>
  <cp:lastModifiedBy>Anurag Sharma</cp:lastModifiedBy>
  <cp:revision>13</cp:revision>
  <dcterms:created xsi:type="dcterms:W3CDTF">2020-07-18T18:08:13Z</dcterms:created>
  <dcterms:modified xsi:type="dcterms:W3CDTF">2020-07-20T18:33:57Z</dcterms:modified>
</cp:coreProperties>
</file>