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C824-C52B-4E9B-BBAD-5809A4657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6329E-7F03-48CA-A5E7-EBB449077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2209-0006-4B0E-A3EE-A3887A32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74D-72A2-491F-B829-C319D1358B7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1B390-AC2C-4F45-A14E-E8338FBC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81F5-F941-4D38-8535-2F8D7AC6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5638-C71C-4E1D-93C2-846F32AE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1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45AE-7858-420A-AB5D-B207CD68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AF546-F41A-4FCB-8593-8DBC68FC2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8CBC7-E925-4BD3-821B-29CD2245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74D-72A2-491F-B829-C319D1358B7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705F1-64D0-426A-BEF5-5C81A5F3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C1F4-DA40-48F6-9FCF-74789CE2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5638-C71C-4E1D-93C2-846F32AE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2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7F04F-4B4A-4F1E-BBCA-201C1B703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C5814-431B-435A-B940-8F4688D46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0AE0-B508-4B53-BBF9-7142A5B7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74D-72A2-491F-B829-C319D1358B7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AE20-7851-4CA4-94B1-D38000A4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6A4B-18CB-4DD0-AAD3-95D22C31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5638-C71C-4E1D-93C2-846F32AE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1BFA-4E29-473C-B481-933AD43B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B364C-0441-4E77-BC6A-81C99F5E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B75F-C610-48EA-AFFC-BAADB9A2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74D-72A2-491F-B829-C319D1358B7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3958-0ED7-4E1C-AB7C-5483BA79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C523A-C526-4CCF-BEB4-B80EA7FB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5638-C71C-4E1D-93C2-846F32AE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6828-50E5-4C9A-849D-500F561E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52549-6467-48B7-A799-B84748005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8B5B2-18E2-4CB5-A903-59A11E09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74D-72A2-491F-B829-C319D1358B7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EA5F-726D-4085-A83E-5B347996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13FD-81CE-4A13-A5B9-017DA009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5638-C71C-4E1D-93C2-846F32AE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3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7FEE-A435-454B-A324-C19FB194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7993-0D81-4DDB-86A1-CB7D43CBA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66099-8FE1-4159-9AA4-643F1C5EE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E9C5C-6D4F-4B74-87C3-DC05B209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74D-72A2-491F-B829-C319D1358B7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0B691-AA4B-46F5-B39B-F29F2F2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C158-52F1-40F3-BCFA-E549DE9E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5638-C71C-4E1D-93C2-846F32AE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B088-5114-48CB-B062-FDD70E67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077D5-4F0D-4B93-9109-3A6EA6E3F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10B7F-6870-4814-983D-C154B4C01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32173-E0C2-4683-98E7-78F33C06E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E83EC-BDEC-433A-B08F-06BA17EAB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56236-49BA-46D9-8CF9-F48C1CED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74D-72A2-491F-B829-C319D1358B7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B62E2-7DE7-4EBF-8057-AD308AA0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FF007-6C99-4AE9-8510-0CF223F2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5638-C71C-4E1D-93C2-846F32AE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1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80ED-768D-431E-B9D3-9A32FFEB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6EB8E-48F7-4771-9779-E980AA16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74D-72A2-491F-B829-C319D1358B7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D75F7-D466-4F77-8902-7C81C86E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448AD-28EF-48D4-9D55-8DC9EC6A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5638-C71C-4E1D-93C2-846F32AE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B3B93-2594-4F55-B871-0599A99D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74D-72A2-491F-B829-C319D1358B7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BA86C-6BF3-4554-848A-AC45AA67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9732D-E614-46FE-8638-1C02A003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5638-C71C-4E1D-93C2-846F32AE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7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C180-428A-47F6-B135-7B4421E6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EE1E-80C8-4919-99AD-90770FD05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C7C91-896F-4228-8B4A-E0371726D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C696B-CB19-44D1-9F97-346C56A7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74D-72A2-491F-B829-C319D1358B7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40564-72A4-492E-AAEC-65C7E545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9C789-CA40-4DD8-8002-AD0FF02F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5638-C71C-4E1D-93C2-846F32AE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4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443E-C7E7-40B9-BB67-E329CEBC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726B8-9A07-40BF-87C5-32462F5E9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2D06B-927B-4C58-9EE4-AEBED9566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159B3-7520-43BA-A25C-CE0EF9AF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374D-72A2-491F-B829-C319D1358B7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16F3A-6B1B-4BC3-B6CA-0C53517D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39B9A-9391-44A7-BCE5-5F65F2CB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5638-C71C-4E1D-93C2-846F32AE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77790-3CEE-4179-A314-C27B2390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311DC-858D-43F9-8BD6-30630F09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6342D-872F-427D-A385-B00EABDD1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4374D-72A2-491F-B829-C319D1358B7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4313F-69C5-420F-A4E8-0F1CCB068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92378-8411-41AF-B808-4AFE7541D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5638-C71C-4E1D-93C2-846F32AE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1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D5703-3D6E-4F1D-B0D0-759E7AB4E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45" y="0"/>
            <a:ext cx="676195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105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and Thu</dc:creator>
  <cp:lastModifiedBy>Hans and Thu</cp:lastModifiedBy>
  <cp:revision>3</cp:revision>
  <dcterms:created xsi:type="dcterms:W3CDTF">2020-11-25T18:36:53Z</dcterms:created>
  <dcterms:modified xsi:type="dcterms:W3CDTF">2020-11-25T19:03:42Z</dcterms:modified>
</cp:coreProperties>
</file>