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BC34-A9F8-40DA-A2D2-EE9705264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26E8-6815-45FC-97C3-2F6B7D9D1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D831-06B3-49EA-A229-6641CB4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4D0F-754C-47F3-9D5F-2FBD6C0F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1471-D32F-432A-966A-57CCC165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296A-97C3-4075-9093-587B949D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42391-0775-4818-9427-F5B9F02C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79D9-495E-4EDD-9765-4CF8E853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0796-793F-4867-979A-7B068789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E8AE-D721-487B-8014-0D59C091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AFCB9-DBC6-41D3-89F3-B537F4331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0D93-E253-4D0B-A85D-088940CD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2A37-5F03-4FCB-B704-C5CD6B6E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3D39-57A5-4BE6-93BD-3EBC45C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5615-5B52-4B35-927A-387BF49C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62E-89C9-44AA-B223-577000B8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1922-4FA4-4FB1-844B-B80D1D97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8FAF-99F1-4A7A-BF40-9C86D6D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DEFB-C65C-4CF2-8CDA-6D8AFD51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24B6-E266-4F17-B9DE-7D25E7A8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9FEF-787A-4054-BFFB-C9583666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D011-8990-44E6-9942-D1D9BC93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DD3D-B0B4-48EE-A334-8AB8C374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B934-DD2D-4953-9DF2-8B8746FE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0A08-7BCF-47C9-9574-730C759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D1C1-1288-46E6-92B7-E5AF6A5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6D1B-9235-4FFD-BB88-BDCBAF01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CD48-42D2-4BC0-B63B-DF63FD4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9CB4-A6A3-4220-ADD4-E2320D0B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E4FF-8826-4F9A-B152-8EE0614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0F57-0717-406B-B5F6-432B4C2D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A20-9E90-4701-A934-BF46EAAD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131C-EEE6-410A-B6C1-CB050A32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CE4-F6FB-42D9-B819-CBB9A0E65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9E0B8-9BD5-4975-99F0-7FE928151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06F98-B5C1-4DB7-A921-5DF03C5B1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EDF3D-8D19-45BF-A182-998F295B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00527-1357-414B-9A91-ADF85D67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EB9EE-40BA-4B23-9EF2-46022FF9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1C2C-01E8-4E35-9218-67A215E1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BC982-CAB5-494D-96A3-95518336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D01F-A033-4F13-BCAA-31B4A8A0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E8AE-15BD-4207-A8C6-23039A7C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60025-EFB7-4401-9067-95E704A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63F62-7C77-4E1B-A64B-78625D6D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7D9CE-3F86-4AFC-83D8-73F6CE15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0C78-A292-4BB5-928D-9E18709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5D55-ECEC-46DC-982C-2F5005AC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7CED-0114-45B7-8425-952B6E4A8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0CD37-D631-4662-9E38-7DAE3BA0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133D3-594C-4627-B60D-A73ED09B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7770-8FFA-4506-8579-4EB05BA5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FEF6-0CF3-4694-92E9-3F43DF2C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587A2-50F3-47C8-919C-FB8E27A57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945C3-DD77-4D51-86A1-56FB5A17E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6C52-A6D0-485B-B0CC-58A196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E7583-4957-4650-9679-C25707CD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1556-287B-40F2-AAEB-9A903446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C978F-3E25-47AF-ABA1-7B49A3B0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2B03E-187D-44F6-B0F9-1A1131A5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B6B3-7336-43E2-A707-080EFA7A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1148-4A6C-405D-B161-2B04134FF7A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AC24-BB54-479E-96AE-E42FA02DA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8FC4-2618-41A0-8111-92D6AE878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B55D-A909-47B9-8EC0-F1B31E06D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70DB7B-40B3-40CB-9C17-9C0634A8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Identification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BFA68A-FB2F-4364-A2C8-AD8BFD11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Resort has recently installed an additional chair lift to help increase the distribution of visitors across the mountain. This additional chair increases operating costs by $1,540,000 this season. The company needs to know how to quantitatively justify a price increase of 5-10%</a:t>
            </a: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Resort has valuable assets: 11 lifts, 2 T-bars, and 1 magic carpet for novice skiers. The longest run is named Hellfire and is 3.3 miles in length. The base elevation is 4,464 ft, and the summit is 6,817 ft with a vertical drop of 2,353 ft. 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assets represent a better value on average than competitor’s assets</a:t>
            </a:r>
          </a:p>
          <a:p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3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5874-103E-4BD8-B3CD-1873AC52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 and key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C707-FC6C-4A66-8373-8FD3DDBC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10311582" cy="4902098"/>
          </a:xfrm>
        </p:spPr>
        <p:txBody>
          <a:bodyPr>
            <a:no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Scenario 1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 up to 10 of the least used runs. The number of runs is the only parameter varying. 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losing one run makes no difference. Closing 2 and 3 successively reduces support for ticket price. Closing 3 runs, is the same closing 4 or 5 as there's no further loss in ticket price. Increasing the closures down to 6 or more leads to a large drop.</a:t>
            </a: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Scenario 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 Mountain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adds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run,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increases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vertical drop by 150 feet, and installs an additional chair lift.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Recommended Option.</a:t>
            </a:r>
          </a:p>
          <a:p>
            <a:pPr marL="0" indent="0">
              <a:buNone/>
            </a:pPr>
            <a:endParaRPr lang="en-US" sz="24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scenario increases support for ticket price by $1.99. Over the season, this could be expected to amount to $3474638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08CA-DACA-4060-8E02-36C95C48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 and key findings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4A11-E48D-49F9-BC03-1BF446E2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Scenario 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Repeat the previous step but add 2 acres of snow making</a:t>
            </a:r>
          </a:p>
          <a:p>
            <a:pPr marL="0" indent="0">
              <a:buNone/>
            </a:pPr>
            <a:endParaRPr lang="en-US" sz="24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scenario increases support for ticket price by $1.99. Over the season, this could be expected to amount to $3474638. There are no changes from the previous scenario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Scenario 4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longest run by 0.2 miles and guarantee snow coverage by adding 4 acres of snow making capability</a:t>
            </a:r>
          </a:p>
          <a:p>
            <a:pPr marL="0" indent="0">
              <a:buNone/>
            </a:pPr>
            <a:endParaRPr lang="en-US" sz="24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scenario shows no difference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3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B358-6966-4BFC-AAF7-D0FCB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 results and analysis : closing runs</a:t>
            </a:r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CBD54F-C168-40E1-8952-8E48FBC5D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2" y="1690688"/>
            <a:ext cx="8716845" cy="46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45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1913-75D2-4B4C-A026-6EA8D40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 results and analysis: ticket price market comparison </a:t>
            </a:r>
            <a:endParaRPr lang="en-US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76A392-73B8-402B-A10A-CA1A289353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31" y="1561534"/>
            <a:ext cx="9356065" cy="51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B07B-3C9C-4452-9EC7-A8C5B6B5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 results and analysis : vertical drop market comparison</a:t>
            </a:r>
            <a:endParaRPr lang="en-US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F9D780-9151-4F75-B833-D8794D3EA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76" y="1690688"/>
            <a:ext cx="8447099" cy="46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88D-12B2-44AC-B4CA-32E5CA3B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 results and analysis : Number of runs market comparison</a:t>
            </a:r>
            <a:endParaRPr lang="en-US" sz="3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5A46A3-A279-4CC5-B782-947A0F9A02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3" y="2115327"/>
            <a:ext cx="7743200" cy="423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5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0BA1-8605-4591-B21B-3F092D23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 results and analysis : Number of chairs market comparison</a:t>
            </a:r>
            <a:endParaRPr lang="en-US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100321-2E07-4FDC-BA38-5C8BC1BAA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16" y="1972930"/>
            <a:ext cx="7857813" cy="4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D2CF-ED41-4A56-9760-2AC93EAD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73"/>
            <a:ext cx="10515600" cy="14547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062E-D3D8-47AC-809A-16FC1019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253613"/>
            <a:ext cx="10822858" cy="536841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(random forest regressor) predicted Big Mountain's ticket price to be 94.22 dollars, actual price is 81.00 dollars. </a:t>
            </a:r>
          </a:p>
          <a:p>
            <a:pPr marL="0" indent="0" algn="l">
              <a:buNone/>
            </a:pPr>
            <a:endParaRPr lang="en-US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distribution of market ticket prices shows an opportunity for increasing the price, especially considering the value that Big Mountain offers in terms of these features compared to other resorts </a:t>
            </a:r>
          </a:p>
          <a:p>
            <a:pPr marL="0" indent="0" algn="l">
              <a:buNone/>
            </a:pPr>
            <a:endParaRPr lang="en-US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Assuming visitors on average buy 5-day tickets, the data shows that scenario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solid option, </a:t>
            </a:r>
            <a:r>
              <a:rPr lang="en-US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 Mountain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adds </a:t>
            </a:r>
            <a:r>
              <a:rPr lang="en-US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run, 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vertical drop by 150 feet, and installs an additional chair lift without the additional costs in the other scenarios,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adding 1.99 dollars to the ticket price, which over the season could be expected to amount to 3474638 dollars.</a:t>
            </a:r>
          </a:p>
          <a:p>
            <a:pPr marL="0" indent="0" algn="l">
              <a:buNone/>
            </a:pPr>
            <a:endParaRPr lang="en-US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option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could potentially cover the additional engineering and operational costs (we know the chair lift is 1,540,000 dollars, the team would need to provide the additional pricing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8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Identification</vt:lpstr>
      <vt:lpstr>Recommendations and key findings</vt:lpstr>
      <vt:lpstr>Recommendations and key findings</vt:lpstr>
      <vt:lpstr>Modeling results and analysis : closing runs</vt:lpstr>
      <vt:lpstr>Modeling results and analysis: ticket price market comparison </vt:lpstr>
      <vt:lpstr>Modeling results and analysis : vertical drop market comparison</vt:lpstr>
      <vt:lpstr>Modeling results and analysis : Number of runs market comparison</vt:lpstr>
      <vt:lpstr>Modeling results and analysis : Number of chairs market comparison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opportunities exist for Big Mountain Resort to increase ticket price by 5-10%?</dc:title>
  <dc:creator>George Pinto</dc:creator>
  <cp:lastModifiedBy>George Pinto</cp:lastModifiedBy>
  <cp:revision>10</cp:revision>
  <dcterms:created xsi:type="dcterms:W3CDTF">2020-08-30T14:16:12Z</dcterms:created>
  <dcterms:modified xsi:type="dcterms:W3CDTF">2020-08-30T15:49:46Z</dcterms:modified>
</cp:coreProperties>
</file>