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EDE5CB-955E-A640-A215-6DB55070C90C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F0F45E-E3B7-D142-B8AC-B42A4E54C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3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52C92E-246E-CE4A-B799-5052C4BE77D7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381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46578B-47DF-7A4C-87CE-4FC5A955D01B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3F508F-E79B-D34E-82CF-E30ED900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BB77A1-E412-CF47-B211-6C28C9A695DF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5F3DE0-0774-4441-A961-93F78437D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1A3CCB-FC62-3141-B4F6-B7A0CCF50F1D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EE2BE8-7CE0-4D44-8799-9CA0AA6E4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C6BBB7-DEB1-CA48-AA6E-C5546D7DE726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F34B97-3EF4-F243-9D02-B5A89A13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D9E447-0126-8A4D-911E-6FE055077EAB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1EEC58-18A0-0844-BCDB-643B77653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765163-0358-BD40-A371-FC151E2FC7B4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B897A16-9E02-1F4E-A95A-361F308A8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1294B9-1393-0443-A4E3-97DB5257CC85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EF055A-8824-0942-A65B-B61AB6008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F04E96-ACCA-374E-A6B5-EA62203538CA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CFDC4C-E706-7248-BA51-47C08C5EC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4A816F-7095-E349-9331-0D0C51885F97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9D8103-8185-6040-8D96-784EA0AA6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F55F27-0BC2-3C4B-89F8-70DED58301B0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F0AD99-61A6-BC43-8B3B-10214941A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2CEA67-3539-EA42-A8BA-77300DA4536C}" type="datetimeFigureOut">
              <a:rPr lang="en-US"/>
              <a:pPr>
                <a:defRPr/>
              </a:pPr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BA96992-0880-BD49-9609-D2F8F2A50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eecs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8" y="6172200"/>
            <a:ext cx="152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4275"/>
            <a:ext cx="18907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2"/>
          <p:cNvSpPr txBox="1">
            <a:spLocks noChangeArrowheads="1"/>
          </p:cNvSpPr>
          <p:nvPr/>
        </p:nvSpPr>
        <p:spPr bwMode="auto">
          <a:xfrm>
            <a:off x="88900" y="127000"/>
            <a:ext cx="8991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F47735"/>
                </a:solidFill>
                <a:latin typeface="Arial" charset="0"/>
                <a:cs typeface="Arial" charset="0"/>
              </a:rPr>
              <a:t>Fast Data-graph Computation for Physical Simulation</a:t>
            </a:r>
            <a:endParaRPr lang="en-US" b="1" dirty="0">
              <a:solidFill>
                <a:srgbClr val="F47735"/>
              </a:solidFill>
              <a:latin typeface="Arial" charset="0"/>
              <a:cs typeface="Arial" charset="0"/>
            </a:endParaRPr>
          </a:p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James Thomas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Keel Foundation Scholar </a:t>
            </a:r>
            <a:endParaRPr lang="en-US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eaLnBrk="1" hangingPunct="1"/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Predrag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Gruevski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William </a:t>
            </a: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Hasenplaugh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Charles </a:t>
            </a: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Leiserson</a:t>
            </a:r>
            <a:endParaRPr lang="en-US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0" y="1216025"/>
            <a:ext cx="9161463" cy="17463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5875" y="6350"/>
            <a:ext cx="2667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 smtClean="0">
                <a:solidFill>
                  <a:srgbClr val="222321"/>
                </a:solidFill>
                <a:latin typeface="Arial" charset="0"/>
              </a:rPr>
              <a:t>2.08</a:t>
            </a:r>
            <a:endParaRPr lang="en-US" sz="1400" b="1" dirty="0">
              <a:solidFill>
                <a:srgbClr val="222321"/>
              </a:solidFill>
              <a:latin typeface="Arial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469188" y="22225"/>
            <a:ext cx="1671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 b="1" dirty="0" smtClean="0">
                <a:solidFill>
                  <a:srgbClr val="222321"/>
                </a:solidFill>
                <a:latin typeface="Arial" charset="0"/>
              </a:rPr>
              <a:t>1</a:t>
            </a:r>
            <a:endParaRPr lang="en-US" sz="1400" b="1" dirty="0">
              <a:solidFill>
                <a:srgbClr val="222321"/>
              </a:solidFill>
              <a:latin typeface="Arial" charset="0"/>
            </a:endParaRPr>
          </a:p>
        </p:txBody>
      </p:sp>
      <p:pic>
        <p:nvPicPr>
          <p:cNvPr id="2" name="Picture 1" descr="drag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2" y="1477529"/>
            <a:ext cx="2832952" cy="2832952"/>
          </a:xfrm>
          <a:prstGeom prst="rect">
            <a:avLst/>
          </a:prstGeom>
        </p:spPr>
      </p:pic>
      <p:pic>
        <p:nvPicPr>
          <p:cNvPr id="3" name="Picture 2" descr="hilbert3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76" y="1379842"/>
            <a:ext cx="3060847" cy="307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220" y="4457014"/>
            <a:ext cx="359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 graph – the specific graph of interest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6181" y="4310481"/>
            <a:ext cx="441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Hilbert curve – used to order vertices so that adjacent vertices are nearby in the array</a:t>
            </a:r>
            <a:endParaRPr lang="en-US" dirty="0"/>
          </a:p>
        </p:txBody>
      </p:sp>
      <p:pic>
        <p:nvPicPr>
          <p:cNvPr id="6" name="Picture 5" descr="layo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4" y="5103345"/>
            <a:ext cx="7156439" cy="1127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49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Joseph Thomas</cp:lastModifiedBy>
  <cp:revision>20</cp:revision>
  <dcterms:created xsi:type="dcterms:W3CDTF">2013-04-10T14:41:32Z</dcterms:created>
  <dcterms:modified xsi:type="dcterms:W3CDTF">2015-04-30T07:31:22Z</dcterms:modified>
</cp:coreProperties>
</file>