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p:scale>
          <a:sx n="120" d="100"/>
          <a:sy n="120" d="100"/>
        </p:scale>
        <p:origin x="-72" y="9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4/18/2025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xmlns=""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xmlns=""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xmlns=""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xmlns=""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xmlns=""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xmlns=""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xmlns=""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xmlns=""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xmlns=""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xmlns=""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xmlns=""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xmlns=""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xmlns=""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xmlns=""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xmlns=""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xmlns=""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xmlns=""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xmlns=""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xmlns=""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xmlns=""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xmlns=""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566</TotalTime>
  <Words>785</Words>
  <Application>Microsoft Office PowerPoint</Application>
  <PresentationFormat>Custom</PresentationFormat>
  <Paragraphs>51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Presentation</dc:title>
  <dc:creator>Ali Ahmad</dc:creator>
  <cp:lastModifiedBy>DAVID</cp:lastModifiedBy>
  <cp:revision>1</cp:revision>
  <dcterms:created xsi:type="dcterms:W3CDTF">2024-09-03T15:16:05Z</dcterms:created>
  <dcterms:modified xsi:type="dcterms:W3CDTF">2025-04-18T22:20:51Z</dcterms:modified>
</cp:coreProperties>
</file>