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ANOVA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stats</a:t>
            </a:r>
          </a:p>
          <a:p>
            <a:r>
              <a:rPr lang="en-US" dirty="0"/>
              <a:t> </a:t>
            </a:r>
            <a:r>
              <a:rPr lang="en-US" dirty="0" smtClean="0"/>
              <a:t>F</a:t>
            </a:r>
            <a:r>
              <a:rPr lang="en-US" dirty="0"/>
              <a:t>, p = </a:t>
            </a:r>
            <a:r>
              <a:rPr lang="en-US" dirty="0" err="1" smtClean="0"/>
              <a:t>stats.f_oneway</a:t>
            </a:r>
            <a:r>
              <a:rPr lang="en-US" dirty="0" smtClean="0"/>
              <a:t>(data1,data2,data3)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8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pyvttbl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DataFrame</a:t>
            </a:r>
            <a:r>
              <a:rPr lang="en-US" dirty="0"/>
              <a:t>()</a:t>
            </a:r>
          </a:p>
          <a:p>
            <a:r>
              <a:rPr lang="en-US" dirty="0" err="1"/>
              <a:t>df.read_tbl</a:t>
            </a:r>
            <a:r>
              <a:rPr lang="en-US" dirty="0"/>
              <a:t>(</a:t>
            </a:r>
            <a:r>
              <a:rPr lang="en-US" dirty="0" err="1"/>
              <a:t>datafile</a:t>
            </a:r>
            <a:r>
              <a:rPr lang="en-US" dirty="0"/>
              <a:t>)</a:t>
            </a:r>
          </a:p>
          <a:p>
            <a:r>
              <a:rPr lang="en-US" dirty="0" err="1"/>
              <a:t>aov_pyvttbl</a:t>
            </a:r>
            <a:r>
              <a:rPr lang="en-US" dirty="0"/>
              <a:t> = df.anova1way('weight', 'group')</a:t>
            </a:r>
          </a:p>
          <a:p>
            <a:r>
              <a:rPr lang="en-US" dirty="0"/>
              <a:t>print </a:t>
            </a:r>
            <a:r>
              <a:rPr lang="en-US" dirty="0" err="1"/>
              <a:t>aov_pyvttbl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0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33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ANOVA TEST</vt:lpstr>
      <vt:lpstr>METHOD 1</vt:lpstr>
      <vt:lpstr>METHOD 2</vt:lpstr>
      <vt:lpstr>Method 3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TEST</dc:title>
  <dc:creator>Microsoft Office User</dc:creator>
  <cp:lastModifiedBy>Microsoft Office User</cp:lastModifiedBy>
  <cp:revision>1</cp:revision>
  <dcterms:created xsi:type="dcterms:W3CDTF">2018-02-26T06:09:41Z</dcterms:created>
  <dcterms:modified xsi:type="dcterms:W3CDTF">2018-02-26T06:15:08Z</dcterms:modified>
</cp:coreProperties>
</file>