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BCB31-DBFA-4F7D-8D70-0ADA6A00E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C2DEF1-4126-45D0-AD3E-2090F586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044F21-C866-4418-8D71-8A4648C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C639C-8741-4946-8F48-32CEFF8C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2BB71-7998-4F3E-A33B-C9A92CBD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91C6-1150-4EBF-A409-DAC6F4CC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E100EF-61A6-44C3-BD92-93D8D3750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882C62-FB49-4B9B-8798-CBB89CB5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2C337-C76D-4E25-8413-87B4A040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AA94D-7778-4624-AAF4-C51DD1BB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D4D765-4F5D-4EAC-991A-21E052716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1B665-B540-4461-9F1C-8DCF19E8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6ACB1-F642-45C4-8A1E-8D731609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5AC8A-5452-41BF-91BA-16945AA8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222A4-B85A-4864-BB18-443F30AD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34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D973E-2C6F-4021-8EBF-36878EB8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C2822-8A65-4637-9CA7-2FF999A4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CC1B1-2357-4628-8095-C1BFCB34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923DD-447B-47D5-85A1-82CEF6AC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74F2BE-F149-41AB-A08C-2F515CC8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FDCA-0EDF-4AA7-9589-EDD81BAC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9E415-BCCC-4CCD-8F1E-670D1DDC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DCCF37-A443-48D0-8D80-39E26AB6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69F4D-59D9-4AA7-BA58-65F18B87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F4668-1560-41BF-B55A-1564CDC9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28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6A781-92C1-4557-AE2F-11453EA6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111AC-80FE-4443-8BC2-26E7EEB2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41020A-5763-4260-8BCF-F82715E0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4110A8-3A73-40FD-8B9D-951DA9D1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18089-9692-4123-9786-8B62BC37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FC72D5-5CC8-4CFA-AF4E-4F62B33C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7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B3D48-2953-41C8-B652-06256361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77227-CFF2-4369-B778-BACB48C7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7B42FE-4D7E-4B91-94C6-39B487E34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3916BF-4B65-4951-BFCF-9D825E7B9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486EAE-C512-4502-A7F0-415131129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67F858-D558-4DCE-8DC9-9D7F69D4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774504-DCF5-46EF-B7EC-DCF47955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A40DFC-EC16-4DB0-8C5E-F2D7E2E1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63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5FC9-6A6A-40A9-960F-DE1C4291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17968E-FA36-4494-B409-EB10D334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21E7D4-17D0-4F19-8E0D-EA9FED7B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00B5C7-11A7-4956-A1FD-F0C3E6F4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84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D2595-7B84-40C7-99E9-7AC8BA13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7DDC69-4924-4F29-8265-E542C0BD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6F9422-FCCC-49C8-AA9A-7FBB1861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6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AE8AE-2D53-4D25-B09A-A36797D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71D82-E0D7-46F8-8B0A-026AED35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054CA-CBBA-47F2-9EBD-32A183FDD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AC4AF6-2DCC-4EB8-A3EB-7632CB81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BD1D6-B15A-49B5-B5AA-7F4A75C1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6EFBE-405A-438A-B530-16DEF7D8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0EFF-8B63-46CD-897E-EDE8618B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1DCB7-9188-4201-8A0A-649C2E59A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629C0-5900-435E-A6CA-BE4335F6D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2F6679-1F2A-4718-A29F-DF4BFC53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1CB8F4-D840-43D8-8F6F-F0B365A2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9BA560-56B0-4AC7-802B-1B47FAD6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40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37730B-E6B6-4836-A086-D56F896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E5CB0-EEC5-4588-B6D4-25852867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8FC24D-9616-4BFC-91A2-E2A6D8BA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DEE5-355B-4BAD-8E0D-3A568C43C0A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971C7A-A17E-473D-912C-41F91F5B8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74C1F-437E-4ADE-A055-1B6FEE1C0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487F-DF82-4E65-88F9-0912584E9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amilo@antecip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E24F0-C370-40C1-98E6-93FC034A1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Matemática &amp; Startup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E7E280-99A3-4D74-AC38-1E5E9D219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Camilo Telles</a:t>
            </a:r>
          </a:p>
          <a:p>
            <a:r>
              <a:rPr lang="pt-BR" dirty="0"/>
              <a:t>Antecipa</a:t>
            </a:r>
          </a:p>
          <a:p>
            <a:r>
              <a:rPr lang="pt-BR" dirty="0">
                <a:hlinkClick r:id="rId2"/>
              </a:rPr>
              <a:t>camilo@antecipa.com</a:t>
            </a:r>
            <a:endParaRPr lang="pt-BR" dirty="0"/>
          </a:p>
          <a:p>
            <a:r>
              <a:rPr lang="pt-BR" dirty="0"/>
              <a:t>www.antecipa.com</a:t>
            </a:r>
          </a:p>
        </p:txBody>
      </p:sp>
    </p:spTree>
    <p:extLst>
      <p:ext uri="{BB962C8B-B14F-4D97-AF65-F5344CB8AC3E}">
        <p14:creationId xmlns:p14="http://schemas.microsoft.com/office/powerpoint/2010/main" val="25166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9CCD2D-E1FD-4C94-B411-BD427169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37" y="2347567"/>
            <a:ext cx="3248478" cy="32865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851E3C-B429-42CE-9912-6C070F0E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Esperando esse número sobre </a:t>
            </a:r>
            <a:r>
              <a:rPr lang="pt-BR" dirty="0" err="1"/>
              <a:t>blockchain</a:t>
            </a:r>
            <a:r>
              <a:rPr lang="pt-BR" dirty="0"/>
              <a:t>...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0A6559-D232-4559-B26F-D7805631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02" y="2499989"/>
            <a:ext cx="674464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2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67AD-A40E-4692-A064-3A68ADA7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t-BR" dirty="0"/>
              <a:t>Criatividade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DBAE20-F0AF-40DE-A8DD-0C4D8C8A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t-BR" sz="1800"/>
              <a:t>Fazer conta “todo mundo sabe” (é mentira, eu não sei)</a:t>
            </a:r>
          </a:p>
          <a:p>
            <a:r>
              <a:rPr lang="pt-BR" sz="1800"/>
              <a:t>O problema (e acho que vocês sabem melhor do que eu) é a geração das hipóteses para poder validar ou não</a:t>
            </a:r>
          </a:p>
          <a:p>
            <a:r>
              <a:rPr lang="pt-BR" sz="1800"/>
              <a:t>Como vocês vão gerar hipóteses se não conhecerem os mecanismos de negócio? Ou do domínio prático que irão aplicar a matemática.</a:t>
            </a:r>
          </a:p>
          <a:p>
            <a:endParaRPr lang="pt-BR" sz="1800"/>
          </a:p>
          <a:p>
            <a:endParaRPr lang="pt-BR" sz="1800"/>
          </a:p>
          <a:p>
            <a:pPr marL="457200" lvl="1" indent="0">
              <a:buNone/>
            </a:pPr>
            <a:endParaRPr lang="pt-BR" sz="1800"/>
          </a:p>
          <a:p>
            <a:pPr marL="457200" lvl="1" indent="0">
              <a:buNone/>
            </a:pPr>
            <a:endParaRPr lang="pt-BR" sz="1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64AA1A-A4B9-4EE3-80F1-D55269DB3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7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289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67AD-A40E-4692-A064-3A68ADA7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ML, Big Data, </a:t>
            </a:r>
            <a:r>
              <a:rPr lang="pt-BR" dirty="0" err="1"/>
              <a:t>etc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DBAE20-F0AF-40DE-A8DD-0C4D8C8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que nem sexo na adolescência</a:t>
            </a:r>
          </a:p>
          <a:p>
            <a:r>
              <a:rPr lang="pt-BR" dirty="0"/>
              <a:t>Todo mundo diz que faz</a:t>
            </a:r>
          </a:p>
          <a:p>
            <a:r>
              <a:rPr lang="pt-BR" dirty="0"/>
              <a:t>Poucos realmente fazem</a:t>
            </a:r>
          </a:p>
          <a:p>
            <a:r>
              <a:rPr lang="pt-BR" dirty="0"/>
              <a:t>E quem faz, normalmente ainda faz muito mal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52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E8FF-DEEC-4797-8A5D-0667D975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primeiro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B42737-B10C-4FD6-87A6-13519AA0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57" y="2254422"/>
            <a:ext cx="7068536" cy="29531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5F1CA8-B7E2-446B-9C6F-7CAD3A4267FF}"/>
              </a:ext>
            </a:extLst>
          </p:cNvPr>
          <p:cNvSpPr txBox="1"/>
          <p:nvPr/>
        </p:nvSpPr>
        <p:spPr>
          <a:xfrm>
            <a:off x="3761357" y="5207584"/>
            <a:ext cx="416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xkcd</a:t>
            </a:r>
            <a:r>
              <a:rPr lang="pt-BR" dirty="0"/>
              <a:t> - https://xkcd.com/435/ 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63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E8FF-DEEC-4797-8A5D-0667D975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eu estou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B42737-B10C-4FD6-87A6-13519AA0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57" y="2254422"/>
            <a:ext cx="7068536" cy="2953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23BDD0-5F30-4A86-ACAB-77921A7E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77" y="2792659"/>
            <a:ext cx="167663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7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67AD-A40E-4692-A064-3A68ADA7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Startups Baianas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3D46D-A303-4EA9-AB40-0A5B875A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Antecipa</a:t>
            </a:r>
          </a:p>
          <a:p>
            <a:pPr lvl="1"/>
            <a:r>
              <a:rPr lang="pt-BR" dirty="0"/>
              <a:t>Probabilidade de pedido de uma antecipação</a:t>
            </a:r>
          </a:p>
          <a:p>
            <a:pPr lvl="1"/>
            <a:r>
              <a:rPr lang="pt-BR" dirty="0" err="1"/>
              <a:t>Credit</a:t>
            </a:r>
            <a:r>
              <a:rPr lang="pt-BR" dirty="0"/>
              <a:t> Score</a:t>
            </a:r>
          </a:p>
          <a:p>
            <a:pPr lvl="1"/>
            <a:r>
              <a:rPr lang="pt-BR" dirty="0"/>
              <a:t>Lead </a:t>
            </a:r>
            <a:r>
              <a:rPr lang="pt-BR" dirty="0" err="1"/>
              <a:t>Scoring</a:t>
            </a:r>
            <a:endParaRPr lang="pt-BR" dirty="0"/>
          </a:p>
          <a:p>
            <a:r>
              <a:rPr lang="pt-BR" dirty="0"/>
              <a:t>i4Sea</a:t>
            </a:r>
          </a:p>
          <a:p>
            <a:pPr lvl="1"/>
            <a:r>
              <a:rPr lang="pt-BR" dirty="0"/>
              <a:t>Modelagem de Calado Dinâmico</a:t>
            </a:r>
          </a:p>
          <a:p>
            <a:r>
              <a:rPr lang="pt-BR" dirty="0" err="1"/>
              <a:t>JusBrasil</a:t>
            </a:r>
            <a:r>
              <a:rPr lang="pt-BR" dirty="0"/>
              <a:t> / Escavador</a:t>
            </a:r>
          </a:p>
          <a:p>
            <a:pPr lvl="1"/>
            <a:r>
              <a:rPr lang="pt-BR" dirty="0"/>
              <a:t>Eles podem falar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67AD-A40E-4692-A064-3A68ADA7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Startups Baianas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3D46D-A303-4EA9-AB40-0A5B875A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QR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/>
              <a:t>Otimização de Escala de Pessoal (Pesquisa Operacional?)</a:t>
            </a:r>
          </a:p>
          <a:p>
            <a:r>
              <a:rPr lang="pt-BR" dirty="0" err="1"/>
              <a:t>NetPDV</a:t>
            </a:r>
            <a:endParaRPr lang="pt-BR" dirty="0"/>
          </a:p>
          <a:p>
            <a:pPr lvl="1"/>
            <a:r>
              <a:rPr lang="pt-BR" dirty="0"/>
              <a:t>Sistema </a:t>
            </a:r>
            <a:r>
              <a:rPr lang="pt-BR" dirty="0" err="1"/>
              <a:t>Anti</a:t>
            </a:r>
            <a:r>
              <a:rPr lang="pt-BR" dirty="0"/>
              <a:t> Fraude</a:t>
            </a:r>
          </a:p>
          <a:p>
            <a:r>
              <a:rPr lang="pt-BR" dirty="0"/>
              <a:t>Sanar</a:t>
            </a:r>
          </a:p>
          <a:p>
            <a:pPr lvl="1"/>
            <a:r>
              <a:rPr lang="pt-BR" dirty="0"/>
              <a:t>Análise de Rentabilidade de Canais (</a:t>
            </a:r>
            <a:r>
              <a:rPr lang="pt-BR" dirty="0" err="1"/>
              <a:t>multi</a:t>
            </a:r>
            <a:r>
              <a:rPr lang="pt-BR" dirty="0"/>
              <a:t> fator?)</a:t>
            </a:r>
          </a:p>
          <a:p>
            <a:r>
              <a:rPr lang="pt-BR" dirty="0"/>
              <a:t>Todo mundo</a:t>
            </a:r>
          </a:p>
          <a:p>
            <a:pPr lvl="1"/>
            <a:r>
              <a:rPr lang="pt-BR" dirty="0"/>
              <a:t>Aulas básicas de estatística, análise, data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etc. (sério)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75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67AD-A40E-4692-A064-3A68ADA7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x Empresa Grande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DBAE20-F0AF-40DE-A8DD-0C4D8C8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AE31B2-9FC9-4CB2-9BBB-E4422ADA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75" y="2504372"/>
            <a:ext cx="2852128" cy="28732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1BAE02-1CA2-4D2A-8F83-68D8EB7F5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68" y="2438404"/>
            <a:ext cx="3898448" cy="2567920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A318F0A-C53F-4E80-89BA-D1F8C5C670E6}"/>
              </a:ext>
            </a:extLst>
          </p:cNvPr>
          <p:cNvSpPr/>
          <p:nvPr/>
        </p:nvSpPr>
        <p:spPr>
          <a:xfrm rot="3137770">
            <a:off x="9538782" y="1264603"/>
            <a:ext cx="347902" cy="29025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0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67AD-A40E-4692-A064-3A68ADA7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Machine</a:t>
            </a:r>
            <a:r>
              <a:rPr lang="pt-BR" dirty="0"/>
              <a:t> Learning x Estatística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DBAE20-F0AF-40DE-A8DD-0C4D8C8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Somos amadores que gostamos de </a:t>
            </a:r>
            <a:r>
              <a:rPr lang="pt-BR" dirty="0" err="1"/>
              <a:t>black</a:t>
            </a:r>
            <a:r>
              <a:rPr lang="pt-BR" dirty="0"/>
              <a:t> box</a:t>
            </a:r>
          </a:p>
          <a:p>
            <a:pPr lvl="1"/>
            <a:r>
              <a:rPr lang="pt-BR" dirty="0"/>
              <a:t>E não sabemos direito o que fazemos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2FC11B-F1E9-492F-BCDA-DCD394E3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01" y="2933171"/>
            <a:ext cx="3581757" cy="350078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AFAAB6F-820F-4ECC-9D96-BA000FDA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159" y="3290825"/>
            <a:ext cx="2922508" cy="30210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0C13BE-ABDC-4FF1-899C-96A507479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768" y="3248703"/>
            <a:ext cx="4226805" cy="28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8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67AD-A40E-4692-A064-3A68ADA7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Precisamos ser educados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DBAE20-F0AF-40DE-A8DD-0C4D8C8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estabelecer uma mão de via dupla.</a:t>
            </a:r>
          </a:p>
          <a:p>
            <a:pPr lvl="1"/>
            <a:r>
              <a:rPr lang="pt-BR" dirty="0"/>
              <a:t>Vocês tem que nos educar no que </a:t>
            </a:r>
            <a:r>
              <a:rPr lang="pt-BR" dirty="0" err="1"/>
              <a:t>vcs</a:t>
            </a:r>
            <a:r>
              <a:rPr lang="pt-BR" dirty="0"/>
              <a:t> conseguem fazer</a:t>
            </a:r>
          </a:p>
          <a:p>
            <a:pPr lvl="1"/>
            <a:r>
              <a:rPr lang="pt-BR" dirty="0"/>
              <a:t>Nós temos que explicar nossas dificuldades.</a:t>
            </a:r>
          </a:p>
          <a:p>
            <a:r>
              <a:rPr lang="pt-BR" dirty="0"/>
              <a:t>Frederick </a:t>
            </a:r>
            <a:r>
              <a:rPr lang="pt-BR" dirty="0" err="1"/>
              <a:t>Terman</a:t>
            </a:r>
            <a:r>
              <a:rPr lang="pt-BR" dirty="0"/>
              <a:t> (Reitor Stanford em 1951)</a:t>
            </a:r>
          </a:p>
          <a:p>
            <a:pPr lvl="1"/>
            <a:r>
              <a:rPr lang="pt-BR" dirty="0"/>
              <a:t>“Estamos no meio de um deserto, ou vocês ajudam as empresas que estão aqui do lado a fazerem algo que preste, ou continuaremos no meio de um deserto” – falando ao corpo docente de Stanford. Tradução liberal minha. </a:t>
            </a:r>
          </a:p>
          <a:p>
            <a:pPr lvl="1"/>
            <a:r>
              <a:rPr lang="pt-BR" dirty="0"/>
              <a:t>Ele que criou a HP e criou o modelo de colaboração dos professores com as empresas. 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14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8A202A2-4187-4BCD-81C7-C4957705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1" y="232916"/>
            <a:ext cx="8849960" cy="493463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AC544BC-DA09-4650-B660-524F5DB4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696" y="5271023"/>
            <a:ext cx="7154273" cy="14575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4D4BE3D-0278-4994-A0CF-A6A7810180FB}"/>
              </a:ext>
            </a:extLst>
          </p:cNvPr>
          <p:cNvSpPr txBox="1"/>
          <p:nvPr/>
        </p:nvSpPr>
        <p:spPr>
          <a:xfrm>
            <a:off x="3031174" y="5519451"/>
            <a:ext cx="1663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Ou....</a:t>
            </a:r>
          </a:p>
        </p:txBody>
      </p:sp>
    </p:spTree>
    <p:extLst>
      <p:ext uri="{BB962C8B-B14F-4D97-AF65-F5344CB8AC3E}">
        <p14:creationId xmlns:p14="http://schemas.microsoft.com/office/powerpoint/2010/main" val="1432968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Matemática &amp; Startup</vt:lpstr>
      <vt:lpstr>Em primeiro lugar</vt:lpstr>
      <vt:lpstr>Onde eu estou</vt:lpstr>
      <vt:lpstr>Startups Baianas</vt:lpstr>
      <vt:lpstr>Startups Baianas II</vt:lpstr>
      <vt:lpstr>Startup x Empresa Grande</vt:lpstr>
      <vt:lpstr>Machine Learning x Estatística</vt:lpstr>
      <vt:lpstr>Precisamos ser educados</vt:lpstr>
      <vt:lpstr>Apresentação do PowerPoint</vt:lpstr>
      <vt:lpstr>Esperando esse número sobre blockchain...</vt:lpstr>
      <vt:lpstr>Criatividade</vt:lpstr>
      <vt:lpstr>ML, Big Data, etc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&amp; Startup</dc:title>
  <dc:creator>Camilo Telles</dc:creator>
  <cp:lastModifiedBy>Camilo Telles</cp:lastModifiedBy>
  <cp:revision>2</cp:revision>
  <dcterms:created xsi:type="dcterms:W3CDTF">2019-03-22T02:19:15Z</dcterms:created>
  <dcterms:modified xsi:type="dcterms:W3CDTF">2019-03-22T02:21:29Z</dcterms:modified>
</cp:coreProperties>
</file>