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349" r:id="rId2"/>
    <p:sldId id="348" r:id="rId3"/>
    <p:sldId id="351" r:id="rId4"/>
    <p:sldId id="356" r:id="rId5"/>
    <p:sldId id="364" r:id="rId6"/>
    <p:sldId id="343" r:id="rId7"/>
    <p:sldId id="352" r:id="rId8"/>
    <p:sldId id="353" r:id="rId9"/>
    <p:sldId id="354" r:id="rId10"/>
    <p:sldId id="345" r:id="rId11"/>
    <p:sldId id="366" r:id="rId12"/>
    <p:sldId id="355" r:id="rId13"/>
    <p:sldId id="316" r:id="rId14"/>
    <p:sldId id="367" r:id="rId15"/>
    <p:sldId id="365" r:id="rId16"/>
    <p:sldId id="346" r:id="rId17"/>
    <p:sldId id="332" r:id="rId18"/>
    <p:sldId id="337" r:id="rId19"/>
    <p:sldId id="363" r:id="rId20"/>
    <p:sldId id="361" r:id="rId21"/>
    <p:sldId id="339" r:id="rId22"/>
    <p:sldId id="360" r:id="rId23"/>
    <p:sldId id="368" r:id="rId24"/>
    <p:sldId id="362" r:id="rId25"/>
    <p:sldId id="347" r:id="rId26"/>
    <p:sldId id="317" r:id="rId27"/>
    <p:sldId id="358" r:id="rId28"/>
    <p:sldId id="359" r:id="rId29"/>
    <p:sldId id="357" r:id="rId30"/>
    <p:sldId id="318" r:id="rId31"/>
    <p:sldId id="320" r:id="rId32"/>
    <p:sldId id="321" r:id="rId33"/>
    <p:sldId id="325" r:id="rId34"/>
    <p:sldId id="322" r:id="rId35"/>
    <p:sldId id="324" r:id="rId36"/>
    <p:sldId id="323" r:id="rId37"/>
    <p:sldId id="326" r:id="rId38"/>
    <p:sldId id="327" r:id="rId39"/>
    <p:sldId id="331" r:id="rId40"/>
    <p:sldId id="328" r:id="rId41"/>
    <p:sldId id="329" r:id="rId42"/>
    <p:sldId id="330" r:id="rId43"/>
    <p:sldId id="333" r:id="rId44"/>
    <p:sldId id="334" r:id="rId45"/>
    <p:sldId id="335" r:id="rId46"/>
    <p:sldId id="336" r:id="rId47"/>
    <p:sldId id="369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80E698-4F0B-4541-8896-BB6A52D67923}">
          <p14:sldIdLst>
            <p14:sldId id="349"/>
            <p14:sldId id="348"/>
            <p14:sldId id="351"/>
            <p14:sldId id="356"/>
          </p14:sldIdLst>
        </p14:section>
        <p14:section name="Business and Technical" id="{B909D9EB-9566-4916-9AC6-0118FA7BD416}">
          <p14:sldIdLst>
            <p14:sldId id="364"/>
            <p14:sldId id="343"/>
            <p14:sldId id="352"/>
            <p14:sldId id="353"/>
            <p14:sldId id="354"/>
            <p14:sldId id="345"/>
          </p14:sldIdLst>
        </p14:section>
        <p14:section name="DAMA" id="{6033E96D-C7AC-4D0E-98AE-1CFB536E7E3B}">
          <p14:sldIdLst>
            <p14:sldId id="366"/>
            <p14:sldId id="355"/>
            <p14:sldId id="316"/>
            <p14:sldId id="367"/>
          </p14:sldIdLst>
        </p14:section>
        <p14:section name="The Business World" id="{45A71CB0-C250-4A6E-9B7D-CC116AED6663}">
          <p14:sldIdLst>
            <p14:sldId id="365"/>
            <p14:sldId id="346"/>
            <p14:sldId id="332"/>
            <p14:sldId id="337"/>
          </p14:sldIdLst>
        </p14:section>
        <p14:section name="The Technical World" id="{FF854F13-4CF7-43AD-A3D0-A9B7AC273F90}">
          <p14:sldIdLst>
            <p14:sldId id="363"/>
            <p14:sldId id="361"/>
            <p14:sldId id="339"/>
            <p14:sldId id="360"/>
            <p14:sldId id="368"/>
            <p14:sldId id="362"/>
            <p14:sldId id="347"/>
          </p14:sldIdLst>
        </p14:section>
        <p14:section name="Summary" id="{6F9C9DEF-1B43-42C0-83C0-5376E2561F02}">
          <p14:sldIdLst>
            <p14:sldId id="317"/>
          </p14:sldIdLst>
        </p14:section>
        <p14:section name="Outro" id="{A3259396-0099-4566-828A-640F7172143F}">
          <p14:sldIdLst>
            <p14:sldId id="358"/>
          </p14:sldIdLst>
        </p14:section>
        <p14:section name="Additional Items" id="{BB7E4474-E873-4536-8276-F3883308C405}">
          <p14:sldIdLst>
            <p14:sldId id="359"/>
            <p14:sldId id="357"/>
            <p14:sldId id="318"/>
            <p14:sldId id="320"/>
            <p14:sldId id="321"/>
            <p14:sldId id="325"/>
            <p14:sldId id="322"/>
            <p14:sldId id="324"/>
            <p14:sldId id="323"/>
            <p14:sldId id="326"/>
            <p14:sldId id="327"/>
            <p14:sldId id="331"/>
            <p14:sldId id="328"/>
            <p14:sldId id="329"/>
            <p14:sldId id="330"/>
            <p14:sldId id="333"/>
            <p14:sldId id="334"/>
            <p14:sldId id="335"/>
            <p14:sldId id="336"/>
            <p14:sldId id="3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Catherall" initials="MC" lastIdx="3" clrIdx="0">
    <p:extLst>
      <p:ext uri="{19B8F6BF-5375-455C-9EA6-DF929625EA0E}">
        <p15:presenceInfo xmlns:p15="http://schemas.microsoft.com/office/powerpoint/2012/main" userId="45ddad719ab668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CFE1"/>
    <a:srgbClr val="FF660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85917" autoAdjust="0"/>
  </p:normalViewPr>
  <p:slideViewPr>
    <p:cSldViewPr snapToGrid="0">
      <p:cViewPr>
        <p:scale>
          <a:sx n="83" d="100"/>
          <a:sy n="83" d="100"/>
        </p:scale>
        <p:origin x="6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A0B7B-87E1-44B2-B6F6-B4115EB78BAF}" type="datetimeFigureOut">
              <a:rPr lang="en-AU" smtClean="0"/>
              <a:t>25/01/2025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E29BA-7076-417E-8150-D7A2E41687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441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governance.com/the-dgi-data-governance-framework/" TargetMode="External"/><Relationship Id="rId3" Type="http://schemas.openxmlformats.org/officeDocument/2006/relationships/hyperlink" Target="https://www.mckinsey.com/business-functions/mckinsey-digital/our-insights/designing-data-governance-that-delivers-value" TargetMode="External"/><Relationship Id="rId7" Type="http://schemas.openxmlformats.org/officeDocument/2006/relationships/hyperlink" Target="https://www.sas.com/content/dam/SAS/documents/marketing-whitepapers-ebooks/sas-whitepapers/en/sas-data-governance-framework-107325.pdf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dama.org/cpages/body-of-knowledge" TargetMode="External"/><Relationship Id="rId5" Type="http://schemas.openxmlformats.org/officeDocument/2006/relationships/hyperlink" Target="https://www.pwc.in/consulting/technology/data-and-analytics/govern-your-data/insights/global-and-industry-frameworks-for-data-governance.html" TargetMode="External"/><Relationship Id="rId4" Type="http://schemas.openxmlformats.org/officeDocument/2006/relationships/hyperlink" Target="https://www.eckerson.com/articles/modern-data-governance-problems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49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EE89D-7E57-E377-EA43-BC32CD997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C0D70B-2C6B-9938-D52B-7D43922124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383130-2F23-46E6-BBB1-E94DC6C1C3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Are all businesses Data Business – or IT business.</a:t>
            </a:r>
          </a:p>
          <a:p>
            <a:r>
              <a:rPr lang="en-AU" dirty="0"/>
              <a:t>All business are people businesses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2B790-D26C-726C-D678-C0C1BDCD8D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E29BA-7076-417E-8150-D7A2E4168708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4491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09400-F4C5-82C8-3DCE-3C026136C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C81CCB-734E-7718-22C7-010CE82A12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0F61C7-DA36-8677-CABE-786BC3F9FA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 roadmap that might be used to build a data governance culture at any organisation.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6C328-2381-E2BE-3CE4-827114522B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E29BA-7076-417E-8150-D7A2E4168708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4301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Introduce DAMA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E29BA-7076-417E-8150-D7A2E4168708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91036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Some additional reading – I’ll post links in the chat</a:t>
            </a:r>
          </a:p>
          <a:p>
            <a:r>
              <a:rPr lang="en-AU" dirty="0"/>
              <a:t>Course</a:t>
            </a:r>
          </a:p>
          <a:p>
            <a:r>
              <a:rPr lang="en-AU" dirty="0"/>
              <a:t>You Tube (be careful – take with a grain of salt)</a:t>
            </a:r>
          </a:p>
          <a:p>
            <a:r>
              <a:rPr lang="en-AU" dirty="0"/>
              <a:t>Pluralsight</a:t>
            </a:r>
          </a:p>
          <a:p>
            <a:r>
              <a:rPr lang="en-AU" dirty="0" err="1"/>
              <a:t>Linkedin</a:t>
            </a:r>
            <a:r>
              <a:rPr lang="en-AU" dirty="0"/>
              <a:t> Learning</a:t>
            </a:r>
          </a:p>
          <a:p>
            <a:r>
              <a:rPr lang="en-AU" dirty="0" err="1"/>
              <a:t>ect</a:t>
            </a:r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E29BA-7076-417E-8150-D7A2E4168708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1903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B4E24-0722-1177-5E6F-B095D1DF0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321484-1AEC-8489-BD01-14E794B77D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608C47-DEB4-6475-EDBE-AA2A79CA53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Are all businesses Data Business – or IT business.</a:t>
            </a:r>
          </a:p>
          <a:p>
            <a:r>
              <a:rPr lang="en-AU" dirty="0"/>
              <a:t>All business are people businesses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5C842-97F5-3FB3-858F-1070CCA999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E29BA-7076-417E-8150-D7A2E4168708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5079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How does data contribute to an organisations success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E29BA-7076-417E-8150-D7A2E4168708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04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0" dirty="0"/>
              <a:t>Data Governance Frameworks - </a:t>
            </a:r>
            <a:r>
              <a:rPr lang="en-US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Data governance frameworks are structured approaches to managing and utilizing data in an organization.</a:t>
            </a:r>
            <a:endParaRPr lang="en-AU" b="0" dirty="0"/>
          </a:p>
          <a:p>
            <a:endParaRPr lang="en-AU" dirty="0"/>
          </a:p>
          <a:p>
            <a:endParaRPr lang="en-AU" dirty="0"/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086BDB"/>
                </a:solidFill>
                <a:effectLst/>
                <a:latin typeface="Mulish"/>
                <a:hlinkClick r:id="rId3"/>
              </a:rPr>
              <a:t>McKinsey</a:t>
            </a:r>
            <a:r>
              <a:rPr lang="en-AU" b="0" i="0" dirty="0">
                <a:solidFill>
                  <a:srgbClr val="000E2A"/>
                </a:solidFill>
                <a:effectLst/>
                <a:latin typeface="Mulish"/>
              </a:rPr>
              <a:t>.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AU" b="0" i="0" u="none" strike="noStrike" dirty="0" err="1">
                <a:solidFill>
                  <a:srgbClr val="086BDB"/>
                </a:solidFill>
                <a:effectLst/>
                <a:latin typeface="Mulish"/>
                <a:hlinkClick r:id="rId4"/>
              </a:rPr>
              <a:t>Eckerson</a:t>
            </a:r>
            <a:r>
              <a:rPr lang="en-AU" b="0" i="0" dirty="0">
                <a:solidFill>
                  <a:srgbClr val="000E2A"/>
                </a:solidFill>
                <a:effectLst/>
                <a:latin typeface="Mulish"/>
              </a:rPr>
              <a:t>.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086BDB"/>
                </a:solidFill>
                <a:effectLst/>
                <a:latin typeface="Mulish"/>
                <a:hlinkClick r:id="rId5"/>
              </a:rPr>
              <a:t>PwC enterprise data governance framework</a:t>
            </a:r>
            <a:r>
              <a:rPr lang="en-AU" b="0" i="0" dirty="0">
                <a:solidFill>
                  <a:srgbClr val="000E2A"/>
                </a:solidFill>
                <a:effectLst/>
                <a:latin typeface="Mulish"/>
              </a:rPr>
              <a:t>.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086BDB"/>
                </a:solidFill>
                <a:effectLst/>
                <a:latin typeface="Mulish"/>
                <a:hlinkClick r:id="rId6"/>
              </a:rPr>
              <a:t>DAMA DMBOK</a:t>
            </a:r>
            <a:r>
              <a:rPr lang="en-AU" b="0" i="0" dirty="0">
                <a:solidFill>
                  <a:srgbClr val="000E2A"/>
                </a:solidFill>
                <a:effectLst/>
                <a:latin typeface="Mulish"/>
              </a:rPr>
              <a:t>.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086BDB"/>
                </a:solidFill>
                <a:effectLst/>
                <a:latin typeface="Mulish"/>
                <a:hlinkClick r:id="rId7"/>
              </a:rPr>
              <a:t>The SAS data governance framework</a:t>
            </a:r>
            <a:r>
              <a:rPr lang="en-AU" b="0" i="0" dirty="0">
                <a:solidFill>
                  <a:srgbClr val="000E2A"/>
                </a:solidFill>
                <a:effectLst/>
                <a:latin typeface="Mulish"/>
              </a:rPr>
              <a:t>.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086BDB"/>
                </a:solidFill>
                <a:effectLst/>
                <a:latin typeface="Mulish"/>
                <a:hlinkClick r:id="rId8"/>
              </a:rPr>
              <a:t>The DGI data governance framework</a:t>
            </a:r>
            <a:r>
              <a:rPr lang="en-AU" b="0" i="0" dirty="0">
                <a:solidFill>
                  <a:srgbClr val="000E2A"/>
                </a:solidFill>
                <a:effectLst/>
                <a:latin typeface="Mulish"/>
              </a:rPr>
              <a:t>.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Other things I might have missed include – ethics, guardrails, guides, policies, Education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E29BA-7076-417E-8150-D7A2E4168708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13312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3BA3D-1BD2-BFFA-5A6F-117A9DF92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076E28-59E8-407E-2A6B-1A0BB5C7F7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77C699-617E-C159-E5BC-2A24382C6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Give a personal story that mixes both tooling and process.</a:t>
            </a:r>
          </a:p>
          <a:p>
            <a:r>
              <a:rPr lang="en-AU" dirty="0"/>
              <a:t>Password managers and the process used to store passwords.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D0211-B83C-63AA-6B2C-3C1600BB04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E29BA-7076-417E-8150-D7A2E4168708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19222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29E81-0885-012C-4503-BDD6C2B6E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45BB86-BCCA-44D1-7EF1-85C8FEDB93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26D6E5-EBA7-5850-058A-B8CADC30B7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Give a personal story that mixes both tooling and process.</a:t>
            </a:r>
          </a:p>
          <a:p>
            <a:r>
              <a:rPr lang="en-AU" dirty="0"/>
              <a:t>Password managers and the process used to store passwords.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0C9B3-B6AF-6DF7-F8A0-8E9BDB346B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E29BA-7076-417E-8150-D7A2E4168708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35036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C9F66-AB3A-1143-16E7-817283A4E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B9BE69-A7A6-7E44-CA97-E82DBC4F6F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025FCA-32C5-8205-7B86-525A0BD2A7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Give a personal story that mixes both tooling and process.</a:t>
            </a:r>
          </a:p>
          <a:p>
            <a:r>
              <a:rPr lang="en-AU" dirty="0"/>
              <a:t>Password managers and the process used to store passwords.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29F70-6EDD-BE89-3E00-794D31F0A4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E29BA-7076-417E-8150-D7A2E4168708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2483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 hope to cover a lot – certainly the main points.</a:t>
            </a:r>
          </a:p>
          <a:p>
            <a:r>
              <a:rPr lang="en-AU" dirty="0"/>
              <a:t>But I’m not going to cover everything – especially not in detail.</a:t>
            </a:r>
          </a:p>
          <a:p>
            <a:r>
              <a:rPr lang="en-AU" dirty="0"/>
              <a:t>It’s my intention to give you some pointers and hopefully guide you a little.</a:t>
            </a:r>
          </a:p>
          <a:p>
            <a:r>
              <a:rPr lang="en-AU" dirty="0"/>
              <a:t>It’s all down to you at the end of this presentation.</a:t>
            </a:r>
          </a:p>
          <a:p>
            <a:r>
              <a:rPr lang="en-AU" dirty="0"/>
              <a:t>However, I think opportunities in this area are growing fast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E29BA-7076-417E-8150-D7A2E4168708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89798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66597-CDB7-0B5A-8E9A-72E3AE615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4D7802-F8F7-7F61-996F-743E1F5C9A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FF377B-1BA9-C87E-8DD7-1E069E8C0A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Not a complete list and your milage may vary</a:t>
            </a:r>
          </a:p>
          <a:p>
            <a:r>
              <a:rPr lang="en-US" dirty="0"/>
              <a:t>Executive sponsor</a:t>
            </a:r>
          </a:p>
          <a:p>
            <a:r>
              <a:rPr lang="en-US" dirty="0"/>
              <a:t>Data governance lead</a:t>
            </a:r>
          </a:p>
          <a:p>
            <a:r>
              <a:rPr lang="en-US" dirty="0"/>
              <a:t>Data governance council</a:t>
            </a:r>
          </a:p>
          <a:p>
            <a:r>
              <a:rPr lang="en-US" dirty="0"/>
              <a:t>Data owner</a:t>
            </a:r>
          </a:p>
          <a:p>
            <a:r>
              <a:rPr lang="en-US" dirty="0"/>
              <a:t>Data Steward</a:t>
            </a:r>
          </a:p>
          <a:p>
            <a:r>
              <a:rPr lang="en-US" dirty="0"/>
              <a:t>Data Stakeholder</a:t>
            </a:r>
          </a:p>
          <a:p>
            <a:r>
              <a:rPr lang="en-US" dirty="0"/>
              <a:t>Data Custodian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0913E-B27B-6A37-74B4-6044B20EBE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E29BA-7076-417E-8150-D7A2E4168708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21290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D7C4C-BC8E-82A3-819A-200AC8AB4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C76D4D-AB72-3412-FB2B-9EC01A803D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EDE1D7-58A3-9322-0A52-5CA2592BF2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Other Tools</a:t>
            </a:r>
          </a:p>
          <a:p>
            <a:r>
              <a:rPr lang="en-AU" dirty="0" err="1"/>
              <a:t>Colibra</a:t>
            </a:r>
            <a:endParaRPr lang="en-AU" dirty="0"/>
          </a:p>
          <a:p>
            <a:r>
              <a:rPr lang="en-AU" dirty="0" err="1"/>
              <a:t>Cluedin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C2BF9-177A-F1ED-03F9-0CB7DF46CF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E29BA-7076-417E-8150-D7A2E4168708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6204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show some features with Microsoft Fabric that contribute to Data Governance</a:t>
            </a:r>
          </a:p>
          <a:p>
            <a:r>
              <a:rPr lang="en-US" dirty="0"/>
              <a:t>Domains</a:t>
            </a:r>
          </a:p>
          <a:p>
            <a:r>
              <a:rPr lang="en-US" dirty="0"/>
              <a:t>Tags</a:t>
            </a:r>
          </a:p>
          <a:p>
            <a:r>
              <a:rPr lang="en-US" dirty="0"/>
              <a:t>Sensitivity Labels</a:t>
            </a:r>
          </a:p>
          <a:p>
            <a:r>
              <a:rPr lang="en-US" dirty="0"/>
              <a:t>Mention Purview (Data Lineage, Catalog, </a:t>
            </a:r>
            <a:r>
              <a:rPr lang="en-US" dirty="0" err="1"/>
              <a:t>etc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E29BA-7076-417E-8150-D7A2E4168708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43327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E29BA-7076-417E-8150-D7A2E4168708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1786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DFCB6-E5F3-EAC1-4940-C9C7736AF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F4327B-A387-0299-D52B-BE8731DE1E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C3D685-F57E-0F73-3E72-DD4495C6A2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Like I say – I won’t cover everything </a:t>
            </a:r>
          </a:p>
          <a:p>
            <a:r>
              <a:rPr lang="en-AU" dirty="0"/>
              <a:t>But here’s an agenda</a:t>
            </a:r>
          </a:p>
          <a:p>
            <a:r>
              <a:rPr lang="en-AU" dirty="0"/>
              <a:t>When we move to the technical piece (which is after the business piece) – I’m going to provide a personal story that hopefully you’ll all relate to as I think the issue I’ll demonstrate is common across the board </a:t>
            </a:r>
            <a:r>
              <a:rPr lang="en-AU" dirty="0">
                <a:sym typeface="Wingdings" panose="05000000000000000000" pitchFamily="2" charset="2"/>
              </a:rPr>
              <a:t>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3D59B-5580-1215-A2D9-B0D6562140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E29BA-7076-417E-8150-D7A2E4168708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5329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Are all businesses Data Business – or IT business.</a:t>
            </a:r>
          </a:p>
          <a:p>
            <a:r>
              <a:rPr lang="en-AU" dirty="0"/>
              <a:t>All business are people businesses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E29BA-7076-417E-8150-D7A2E4168708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6979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AE0FA-A7A7-149B-A0A3-10906BFEB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34A307-4ED9-F3B8-5413-186E384C31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AE54DB-B517-E159-E636-518D932974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Most people watching are likely very familiar with technical process and tooling.</a:t>
            </a:r>
          </a:p>
          <a:p>
            <a:r>
              <a:rPr lang="en-AU" dirty="0"/>
              <a:t>Examples might be ETL or ELT processes – The technical tool has to meet  a certain technical criteria – but also the business has be comfortable that it is meeting their goals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75C27-602F-4845-B44C-42B2BC49B0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E29BA-7076-417E-8150-D7A2E4168708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3192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8D9B2-CA6E-0BB8-B1EC-162D74784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2C0241-62FD-6701-E9E2-439E245403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4AA4D7-C0EC-1A25-55F3-4D4579160D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lots of business processes that relate to data – some of which will be familiar and some of which may not.</a:t>
            </a:r>
          </a:p>
          <a:p>
            <a:r>
              <a:rPr lang="en-AU" dirty="0"/>
              <a:t>Data may be classified into different categories – public | confidential | highly confidential</a:t>
            </a:r>
          </a:p>
          <a:p>
            <a:r>
              <a:rPr lang="en-AU" dirty="0"/>
              <a:t>Data may have to conform to certain compliance standards – HIPPA | GDPR | SOX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941EE-3DE0-E004-37AC-6692685BB6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E29BA-7076-417E-8150-D7A2E4168708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0369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77D14-6FAC-DACB-3243-FA72D0F3C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B7369F-BDDD-3261-DEAE-ACE1242D25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0F28A6-647E-8E2B-9453-948BE828D6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And these two words need to live in harmony.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77EBE-9D91-3C52-2243-8855D21366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E29BA-7076-417E-8150-D7A2E4168708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2090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FFDB9-68E2-A0CA-1AC5-53050979D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B2B614-F4BF-73DE-316F-B24D774B56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D572CE-C1E6-B4AB-596D-ADD1B0327F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And we call that harmony “collaboration” – good strong relationships need to be built between these parties and their many sub-departments.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4DD91-2959-C018-D343-AFAFBB350F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E29BA-7076-417E-8150-D7A2E4168708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0667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EA2DF-3663-DB8F-55AA-1408D1456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07EB4B-3045-FB57-D2C4-EC872F79C5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29D77A-6DA1-9ECE-CEF6-99AE270C0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And this collaboration contributes to the overall company culture.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B4ABE-BE98-FC6C-E432-0E793DA13A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E29BA-7076-417E-8150-D7A2E4168708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7801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6346-49AF-4FB8-87C1-4B0DC1F66DD0}" type="datetimeFigureOut">
              <a:rPr lang="en-AU" smtClean="0"/>
              <a:t>25/01/2025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614D-D9A9-4769-B96C-47A22697B2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896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6346-49AF-4FB8-87C1-4B0DC1F66DD0}" type="datetimeFigureOut">
              <a:rPr lang="en-AU" smtClean="0"/>
              <a:t>25/01/2025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614D-D9A9-4769-B96C-47A22697B2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254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6346-49AF-4FB8-87C1-4B0DC1F66DD0}" type="datetimeFigureOut">
              <a:rPr lang="en-AU" smtClean="0"/>
              <a:t>25/01/2025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614D-D9A9-4769-B96C-47A22697B2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0273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4C2DC2A-7AD3-6F4B-9793-4D46F9B9B04A}"/>
              </a:ext>
            </a:extLst>
          </p:cNvPr>
          <p:cNvGrpSpPr/>
          <p:nvPr userDrawn="1"/>
        </p:nvGrpSpPr>
        <p:grpSpPr>
          <a:xfrm>
            <a:off x="6096000" y="243840"/>
            <a:ext cx="5852160" cy="6370320"/>
            <a:chOff x="4572000" y="182880"/>
            <a:chExt cx="4389120" cy="4777740"/>
          </a:xfrm>
          <a:solidFill>
            <a:schemeClr val="bg2">
              <a:lumMod val="95000"/>
            </a:schemeClr>
          </a:solidFill>
        </p:grpSpPr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15719CD6-287E-7D46-B37C-232F9862A08E}"/>
                </a:ext>
              </a:extLst>
            </p:cNvPr>
            <p:cNvSpPr/>
            <p:nvPr/>
          </p:nvSpPr>
          <p:spPr>
            <a:xfrm>
              <a:off x="4572000" y="182881"/>
              <a:ext cx="3762704" cy="4777739"/>
            </a:xfrm>
            <a:prstGeom prst="parallelogram">
              <a:avLst>
                <a:gd name="adj" fmla="val 2174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8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6866752-5609-3E49-AD8F-EEFDD00C0097}"/>
                </a:ext>
              </a:extLst>
            </p:cNvPr>
            <p:cNvSpPr/>
            <p:nvPr/>
          </p:nvSpPr>
          <p:spPr>
            <a:xfrm flipH="1">
              <a:off x="6318988" y="182880"/>
              <a:ext cx="2642132" cy="4777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8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971758-2E52-4942-A1B8-B4035CEF86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7785" y="514354"/>
            <a:ext cx="1924049" cy="1924049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algn="ctr">
              <a:defRPr sz="1399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PLACE YOUR PHOTO HERE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3D2AFCB0-B95D-F84C-91FE-5AA4A5FE41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26" y="2674498"/>
            <a:ext cx="5445189" cy="596555"/>
          </a:xfrm>
          <a:prstGeom prst="rect">
            <a:avLst/>
          </a:prstGeom>
        </p:spPr>
        <p:txBody>
          <a:bodyPr/>
          <a:lstStyle>
            <a:lvl1pPr>
              <a:defRPr sz="4797"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4914BB13-04BF-404C-AA9E-28E69E1D6E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9026" y="3407401"/>
            <a:ext cx="5436992" cy="103293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198" b="1" i="0">
                <a:solidFill>
                  <a:schemeClr val="accent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Company</a:t>
            </a:r>
          </a:p>
        </p:txBody>
      </p:sp>
      <p:sp>
        <p:nvSpPr>
          <p:cNvPr id="53" name="Text Placeholder 4">
            <a:extLst>
              <a:ext uri="{FF2B5EF4-FFF2-40B4-BE49-F238E27FC236}">
                <a16:creationId xmlns:a16="http://schemas.microsoft.com/office/drawing/2014/main" id="{F242CE12-E6F8-964F-9232-CEBB0225A8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7472" y="4798106"/>
            <a:ext cx="4868547" cy="142527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199"/>
              </a:spcAft>
              <a:defRPr lang="en-US" sz="2398" b="0" i="0" kern="1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/</a:t>
            </a:r>
            <a:r>
              <a:rPr lang="en-US" dirty="0" err="1"/>
              <a:t>yourname</a:t>
            </a:r>
            <a:endParaRPr lang="en-US" dirty="0"/>
          </a:p>
          <a:p>
            <a:pPr lvl="0"/>
            <a:r>
              <a:rPr lang="en-US" dirty="0"/>
              <a:t>@</a:t>
            </a:r>
            <a:r>
              <a:rPr lang="en-US" dirty="0" err="1"/>
              <a:t>yourhandle</a:t>
            </a:r>
            <a:endParaRPr lang="en-US" dirty="0"/>
          </a:p>
          <a:p>
            <a:pPr lvl="0"/>
            <a:r>
              <a:rPr lang="en-US" dirty="0" err="1"/>
              <a:t>yourname</a:t>
            </a:r>
            <a:endParaRPr lang="en-US" dirty="0"/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4C9BAD48-11ED-1C45-8E0B-00EE221E26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05976" y="3667942"/>
            <a:ext cx="3998568" cy="2409140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lang="en-US" sz="3198" kern="1200" spc="27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l" defTabSz="1218317" rtl="0" eaLnBrk="1" latinLnBrk="0" hangingPunct="1">
              <a:spcAft>
                <a:spcPts val="4264"/>
              </a:spcAft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E3F1CDDB-E2E2-5E44-A257-9D44C51E2CC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05976" y="780875"/>
            <a:ext cx="3998568" cy="2409140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lang="en-US" sz="3198" kern="1200" spc="27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l" defTabSz="1218317" rtl="0" eaLnBrk="1" latinLnBrk="0" hangingPunct="1">
              <a:spcAft>
                <a:spcPts val="4264"/>
              </a:spcAft>
              <a:defRPr/>
            </a:pPr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86319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6346-49AF-4FB8-87C1-4B0DC1F66DD0}" type="datetimeFigureOut">
              <a:rPr lang="en-AU" smtClean="0"/>
              <a:t>25/01/2025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614D-D9A9-4769-B96C-47A22697B2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108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6346-49AF-4FB8-87C1-4B0DC1F66DD0}" type="datetimeFigureOut">
              <a:rPr lang="en-AU" smtClean="0"/>
              <a:t>25/01/2025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614D-D9A9-4769-B96C-47A22697B2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3087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6346-49AF-4FB8-87C1-4B0DC1F66DD0}" type="datetimeFigureOut">
              <a:rPr lang="en-AU" smtClean="0"/>
              <a:t>25/01/2025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614D-D9A9-4769-B96C-47A22697B2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177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6346-49AF-4FB8-87C1-4B0DC1F66DD0}" type="datetimeFigureOut">
              <a:rPr lang="en-AU" smtClean="0"/>
              <a:t>25/01/2025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614D-D9A9-4769-B96C-47A22697B2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786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6346-49AF-4FB8-87C1-4B0DC1F66DD0}" type="datetimeFigureOut">
              <a:rPr lang="en-AU" smtClean="0"/>
              <a:t>25/01/2025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614D-D9A9-4769-B96C-47A22697B2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620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6346-49AF-4FB8-87C1-4B0DC1F66DD0}" type="datetimeFigureOut">
              <a:rPr lang="en-AU" smtClean="0"/>
              <a:t>25/01/2025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614D-D9A9-4769-B96C-47A22697B2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198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6346-49AF-4FB8-87C1-4B0DC1F66DD0}" type="datetimeFigureOut">
              <a:rPr lang="en-AU" smtClean="0"/>
              <a:t>25/01/2025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614D-D9A9-4769-B96C-47A22697B2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913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6346-49AF-4FB8-87C1-4B0DC1F66DD0}" type="datetimeFigureOut">
              <a:rPr lang="en-AU" smtClean="0"/>
              <a:t>25/01/2025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614D-D9A9-4769-B96C-47A22697B2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057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16346-49AF-4FB8-87C1-4B0DC1F66DD0}" type="datetimeFigureOut">
              <a:rPr lang="en-AU" smtClean="0"/>
              <a:t>25/01/2025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C614D-D9A9-4769-B96C-47A22697B2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566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ma.org/cpages/hom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hyperlink" Target="https://www.dama.org/cpages/body-of-knowledge" TargetMode="Externa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governance.com/the-dgi-data-governance-framework/" TargetMode="External"/><Relationship Id="rId3" Type="http://schemas.openxmlformats.org/officeDocument/2006/relationships/hyperlink" Target="https://www.mckinsey.com/capabilities/mckinsey-digital/our-insights/designing-data-governance-that-delivers-value" TargetMode="External"/><Relationship Id="rId7" Type="http://schemas.openxmlformats.org/officeDocument/2006/relationships/hyperlink" Target="https://www.sas.com/content/dam/SAS/documents/marketing-whitepapers-ebooks/sas-whitepapers/en/sas-data-governance-framework-107325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dama.org/cpages/body-of-knowledge" TargetMode="External"/><Relationship Id="rId5" Type="http://schemas.openxmlformats.org/officeDocument/2006/relationships/hyperlink" Target="https://www.pwc.in/consulting/technology/data-and-analytics/govern-your-data/insights/global-and-industry-frameworks-for-data-governance.html" TargetMode="External"/><Relationship Id="rId4" Type="http://schemas.openxmlformats.org/officeDocument/2006/relationships/hyperlink" Target="https://www.eckerson.com/articles/modern-data-governance-problems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25EEE9-DC27-FA32-571B-155D1A90B64D}"/>
              </a:ext>
            </a:extLst>
          </p:cNvPr>
          <p:cNvSpPr txBox="1"/>
          <p:nvPr/>
        </p:nvSpPr>
        <p:spPr>
          <a:xfrm>
            <a:off x="517392" y="1184585"/>
            <a:ext cx="11157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dirty="0"/>
              <a:t>Data Governance – An 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117949-6DDB-2A2A-1FE2-0F7F8B841771}"/>
              </a:ext>
            </a:extLst>
          </p:cNvPr>
          <p:cNvSpPr txBox="1"/>
          <p:nvPr/>
        </p:nvSpPr>
        <p:spPr>
          <a:xfrm>
            <a:off x="3300932" y="3119681"/>
            <a:ext cx="5590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dirty="0"/>
              <a:t>Martin Catherall</a:t>
            </a:r>
          </a:p>
        </p:txBody>
      </p:sp>
    </p:spTree>
    <p:extLst>
      <p:ext uri="{BB962C8B-B14F-4D97-AF65-F5344CB8AC3E}">
        <p14:creationId xmlns:p14="http://schemas.microsoft.com/office/powerpoint/2010/main" val="2197021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B6173-ABB9-E015-0598-93E86DDAC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7C6CF80-06E0-9CE4-F283-EEF68AEC6561}"/>
              </a:ext>
            </a:extLst>
          </p:cNvPr>
          <p:cNvGrpSpPr/>
          <p:nvPr/>
        </p:nvGrpSpPr>
        <p:grpSpPr>
          <a:xfrm>
            <a:off x="2540655" y="1173737"/>
            <a:ext cx="7110691" cy="4510527"/>
            <a:chOff x="2540655" y="1173737"/>
            <a:chExt cx="7110691" cy="451052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F08EA9B-1D04-8AF7-6B48-631282CAE6F4}"/>
                </a:ext>
              </a:extLst>
            </p:cNvPr>
            <p:cNvSpPr/>
            <p:nvPr/>
          </p:nvSpPr>
          <p:spPr>
            <a:xfrm>
              <a:off x="5140819" y="1173737"/>
              <a:ext cx="4510527" cy="4510527"/>
            </a:xfrm>
            <a:prstGeom prst="ellipse">
              <a:avLst/>
            </a:prstGeom>
            <a:solidFill>
              <a:srgbClr val="27CFE1">
                <a:alpha val="25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A72015D-730B-24DF-34C9-89A3A9BE7D36}"/>
                </a:ext>
              </a:extLst>
            </p:cNvPr>
            <p:cNvSpPr/>
            <p:nvPr/>
          </p:nvSpPr>
          <p:spPr>
            <a:xfrm>
              <a:off x="2540655" y="1173737"/>
              <a:ext cx="4510527" cy="451052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33FD18A-3A31-AF20-429B-14BF00E84E6F}"/>
              </a:ext>
            </a:extLst>
          </p:cNvPr>
          <p:cNvSpPr txBox="1"/>
          <p:nvPr/>
        </p:nvSpPr>
        <p:spPr>
          <a:xfrm>
            <a:off x="3009955" y="2890391"/>
            <a:ext cx="16615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/>
              <a:t>Business</a:t>
            </a:r>
          </a:p>
          <a:p>
            <a:pPr algn="ctr"/>
            <a:r>
              <a:rPr lang="en-AU" sz="3200" b="1" dirty="0"/>
              <a:t>Process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A66FC7-C357-3009-D3DF-FDA4598454D7}"/>
              </a:ext>
            </a:extLst>
          </p:cNvPr>
          <p:cNvSpPr txBox="1"/>
          <p:nvPr/>
        </p:nvSpPr>
        <p:spPr>
          <a:xfrm>
            <a:off x="7445439" y="2890391"/>
            <a:ext cx="17367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/>
              <a:t>Technical</a:t>
            </a:r>
          </a:p>
          <a:p>
            <a:pPr algn="ctr"/>
            <a:r>
              <a:rPr lang="en-AU" sz="3200" b="1" dirty="0"/>
              <a:t>Process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DADEA0-BB3C-02F3-E28A-B04BA572EE74}"/>
              </a:ext>
            </a:extLst>
          </p:cNvPr>
          <p:cNvSpPr txBox="1"/>
          <p:nvPr/>
        </p:nvSpPr>
        <p:spPr>
          <a:xfrm>
            <a:off x="5726668" y="2088282"/>
            <a:ext cx="738664" cy="26814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AU" sz="3600" b="1" dirty="0"/>
              <a:t>Collaboration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4FCF45-B57E-57D7-943C-05AA9913C376}"/>
              </a:ext>
            </a:extLst>
          </p:cNvPr>
          <p:cNvSpPr/>
          <p:nvPr/>
        </p:nvSpPr>
        <p:spPr>
          <a:xfrm>
            <a:off x="196907" y="324694"/>
            <a:ext cx="11798187" cy="6208613"/>
          </a:xfrm>
          <a:prstGeom prst="ellipse">
            <a:avLst/>
          </a:prstGeom>
          <a:solidFill>
            <a:schemeClr val="accent4">
              <a:lumMod val="40000"/>
              <a:lumOff val="60000"/>
              <a:alpha val="1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FDCCD8-7BA4-B6A0-C2CE-9F076E94A27D}"/>
              </a:ext>
            </a:extLst>
          </p:cNvPr>
          <p:cNvSpPr txBox="1"/>
          <p:nvPr/>
        </p:nvSpPr>
        <p:spPr>
          <a:xfrm>
            <a:off x="4521425" y="455178"/>
            <a:ext cx="3149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/>
              <a:t>Company Culture</a:t>
            </a:r>
          </a:p>
        </p:txBody>
      </p:sp>
    </p:spTree>
    <p:extLst>
      <p:ext uri="{BB962C8B-B14F-4D97-AF65-F5344CB8AC3E}">
        <p14:creationId xmlns:p14="http://schemas.microsoft.com/office/powerpoint/2010/main" val="3505196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32BF5-367B-7627-0666-D37A2B943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FAF516-310D-0EEC-3602-663B2BB7D3CA}"/>
              </a:ext>
            </a:extLst>
          </p:cNvPr>
          <p:cNvSpPr txBox="1"/>
          <p:nvPr/>
        </p:nvSpPr>
        <p:spPr>
          <a:xfrm>
            <a:off x="897752" y="2644170"/>
            <a:ext cx="10396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600" dirty="0"/>
              <a:t>A Path to Guide You!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8C1E9-525B-4ECA-523A-B7817F7CF59C}"/>
              </a:ext>
            </a:extLst>
          </p:cNvPr>
          <p:cNvSpPr txBox="1"/>
          <p:nvPr/>
        </p:nvSpPr>
        <p:spPr>
          <a:xfrm>
            <a:off x="3286846" y="4290670"/>
            <a:ext cx="5618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i="1" dirty="0"/>
              <a:t>And make you stronger!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786E05-22C3-B685-BB3E-75AF15529564}"/>
              </a:ext>
            </a:extLst>
          </p:cNvPr>
          <p:cNvSpPr txBox="1"/>
          <p:nvPr/>
        </p:nvSpPr>
        <p:spPr>
          <a:xfrm>
            <a:off x="4570079" y="5136951"/>
            <a:ext cx="30518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i="1" dirty="0">
                <a:solidFill>
                  <a:schemeClr val="accent6">
                    <a:lumMod val="50000"/>
                  </a:schemeClr>
                </a:solidFill>
              </a:rPr>
              <a:t>Hopefully </a:t>
            </a:r>
            <a:r>
              <a:rPr lang="en-AU" sz="4400" i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AU" sz="4400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94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BFD94-7CBE-1307-0C9F-688498858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E5380D-2883-4E30-71AE-BBE7A5B284E0}"/>
              </a:ext>
            </a:extLst>
          </p:cNvPr>
          <p:cNvSpPr txBox="1"/>
          <p:nvPr/>
        </p:nvSpPr>
        <p:spPr>
          <a:xfrm>
            <a:off x="284309" y="145996"/>
            <a:ext cx="7161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Collaboration is a key ingredient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B5D9A8-64A8-904F-9816-91463434C843}"/>
              </a:ext>
            </a:extLst>
          </p:cNvPr>
          <p:cNvSpPr txBox="1"/>
          <p:nvPr/>
        </p:nvSpPr>
        <p:spPr>
          <a:xfrm>
            <a:off x="675333" y="853882"/>
            <a:ext cx="4144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Identify Data Governance Leadership and 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1D7A66-4984-4866-B482-EAB253FA1470}"/>
              </a:ext>
            </a:extLst>
          </p:cNvPr>
          <p:cNvSpPr txBox="1"/>
          <p:nvPr/>
        </p:nvSpPr>
        <p:spPr>
          <a:xfrm>
            <a:off x="675333" y="1358214"/>
            <a:ext cx="3168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Develop a Data Governance Charter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6F0510-ABD9-65B1-333E-AA6B71D0FCF1}"/>
              </a:ext>
            </a:extLst>
          </p:cNvPr>
          <p:cNvSpPr txBox="1"/>
          <p:nvPr/>
        </p:nvSpPr>
        <p:spPr>
          <a:xfrm>
            <a:off x="675333" y="1862546"/>
            <a:ext cx="4094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Choose a Model for Data Governance Charter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7E8182-A0CF-B6FB-6944-1399DC59ADC8}"/>
              </a:ext>
            </a:extLst>
          </p:cNvPr>
          <p:cNvSpPr txBox="1"/>
          <p:nvPr/>
        </p:nvSpPr>
        <p:spPr>
          <a:xfrm>
            <a:off x="675333" y="2366878"/>
            <a:ext cx="2680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Select a Steering Committee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8761F-C0D6-1D29-75A0-28E92EF4E12C}"/>
              </a:ext>
            </a:extLst>
          </p:cNvPr>
          <p:cNvSpPr txBox="1"/>
          <p:nvPr/>
        </p:nvSpPr>
        <p:spPr>
          <a:xfrm>
            <a:off x="675333" y="2869181"/>
            <a:ext cx="2861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Set up a Data Governance Office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29E540-33BE-6D45-A800-88F9FF7AE258}"/>
              </a:ext>
            </a:extLst>
          </p:cNvPr>
          <p:cNvSpPr txBox="1"/>
          <p:nvPr/>
        </p:nvSpPr>
        <p:spPr>
          <a:xfrm>
            <a:off x="675333" y="3375542"/>
            <a:ext cx="3854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Select the Data Governance Working Group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A1C72D-5208-36D5-53EF-902ED3EE142B}"/>
              </a:ext>
            </a:extLst>
          </p:cNvPr>
          <p:cNvSpPr txBox="1"/>
          <p:nvPr/>
        </p:nvSpPr>
        <p:spPr>
          <a:xfrm>
            <a:off x="675333" y="3879085"/>
            <a:ext cx="3854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Select the Data Governance Support Team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461C5B-C081-12AF-6C05-E6052F79A476}"/>
              </a:ext>
            </a:extLst>
          </p:cNvPr>
          <p:cNvSpPr txBox="1"/>
          <p:nvPr/>
        </p:nvSpPr>
        <p:spPr>
          <a:xfrm>
            <a:off x="675333" y="4381715"/>
            <a:ext cx="3181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Policy and Procedures Development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C7D314-7914-9C4A-EBA4-F577A094D483}"/>
              </a:ext>
            </a:extLst>
          </p:cNvPr>
          <p:cNvSpPr txBox="1"/>
          <p:nvPr/>
        </p:nvSpPr>
        <p:spPr>
          <a:xfrm>
            <a:off x="675333" y="4888538"/>
            <a:ext cx="1839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The Business Team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498598-B8FA-15FA-7CC8-E9E13B25BABF}"/>
              </a:ext>
            </a:extLst>
          </p:cNvPr>
          <p:cNvSpPr txBox="1"/>
          <p:nvPr/>
        </p:nvSpPr>
        <p:spPr>
          <a:xfrm>
            <a:off x="675333" y="5390379"/>
            <a:ext cx="1201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The IT Team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11DDF92-928A-7189-0DE0-2AE27E932EE0}"/>
              </a:ext>
            </a:extLst>
          </p:cNvPr>
          <p:cNvGrpSpPr/>
          <p:nvPr/>
        </p:nvGrpSpPr>
        <p:grpSpPr>
          <a:xfrm>
            <a:off x="5947610" y="853882"/>
            <a:ext cx="5870143" cy="5760000"/>
            <a:chOff x="5994101" y="413517"/>
            <a:chExt cx="5870143" cy="5760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5C18B90-235A-B589-2EE2-0D59762222DB}"/>
                </a:ext>
              </a:extLst>
            </p:cNvPr>
            <p:cNvSpPr/>
            <p:nvPr/>
          </p:nvSpPr>
          <p:spPr>
            <a:xfrm>
              <a:off x="5994101" y="413517"/>
              <a:ext cx="5760000" cy="5760000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CA6107E-C491-B418-0022-25B014F37BA9}"/>
                </a:ext>
              </a:extLst>
            </p:cNvPr>
            <p:cNvCxnSpPr>
              <a:cxnSpLocks/>
            </p:cNvCxnSpPr>
            <p:nvPr/>
          </p:nvCxnSpPr>
          <p:spPr>
            <a:xfrm>
              <a:off x="5994101" y="3293517"/>
              <a:ext cx="5760000" cy="0"/>
            </a:xfrm>
            <a:prstGeom prst="line">
              <a:avLst/>
            </a:prstGeom>
            <a:ln w="635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B044F02-DC4C-0F4F-30EF-BB6ACF6C121C}"/>
                </a:ext>
              </a:extLst>
            </p:cNvPr>
            <p:cNvCxnSpPr>
              <a:cxnSpLocks/>
            </p:cNvCxnSpPr>
            <p:nvPr/>
          </p:nvCxnSpPr>
          <p:spPr>
            <a:xfrm rot="2160000">
              <a:off x="5994101" y="3293517"/>
              <a:ext cx="5760000" cy="0"/>
            </a:xfrm>
            <a:prstGeom prst="line">
              <a:avLst/>
            </a:prstGeom>
            <a:ln w="635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D85D5B4-2129-FEA9-06B9-648C198BB2D7}"/>
                </a:ext>
              </a:extLst>
            </p:cNvPr>
            <p:cNvCxnSpPr>
              <a:cxnSpLocks/>
            </p:cNvCxnSpPr>
            <p:nvPr/>
          </p:nvCxnSpPr>
          <p:spPr>
            <a:xfrm rot="19440000">
              <a:off x="5994101" y="3293517"/>
              <a:ext cx="5760000" cy="0"/>
            </a:xfrm>
            <a:prstGeom prst="line">
              <a:avLst/>
            </a:prstGeom>
            <a:ln w="635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5BCEB6C-30B9-42E3-6C60-3A147CF08FEB}"/>
                </a:ext>
              </a:extLst>
            </p:cNvPr>
            <p:cNvCxnSpPr>
              <a:cxnSpLocks/>
            </p:cNvCxnSpPr>
            <p:nvPr/>
          </p:nvCxnSpPr>
          <p:spPr>
            <a:xfrm rot="4320000">
              <a:off x="5994101" y="3293517"/>
              <a:ext cx="5760000" cy="0"/>
            </a:xfrm>
            <a:prstGeom prst="line">
              <a:avLst/>
            </a:prstGeom>
            <a:ln w="635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4F27D49-6893-8A83-3A57-D180B697F536}"/>
                </a:ext>
              </a:extLst>
            </p:cNvPr>
            <p:cNvCxnSpPr>
              <a:cxnSpLocks/>
            </p:cNvCxnSpPr>
            <p:nvPr/>
          </p:nvCxnSpPr>
          <p:spPr>
            <a:xfrm rot="17280000">
              <a:off x="5994101" y="3293517"/>
              <a:ext cx="5760000" cy="0"/>
            </a:xfrm>
            <a:prstGeom prst="line">
              <a:avLst/>
            </a:prstGeom>
            <a:ln w="635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9F5C449-667D-731D-181E-D5C9CA865DF9}"/>
                </a:ext>
              </a:extLst>
            </p:cNvPr>
            <p:cNvSpPr txBox="1"/>
            <p:nvPr/>
          </p:nvSpPr>
          <p:spPr>
            <a:xfrm>
              <a:off x="8276579" y="509862"/>
              <a:ext cx="119504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b="1" dirty="0"/>
                <a:t>Identify Data Governance Leadership and Scope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ABB9F1-A654-9183-2026-222FD514F940}"/>
                </a:ext>
              </a:extLst>
            </p:cNvPr>
            <p:cNvSpPr txBox="1"/>
            <p:nvPr/>
          </p:nvSpPr>
          <p:spPr>
            <a:xfrm>
              <a:off x="9420387" y="1250993"/>
              <a:ext cx="146167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b="1" dirty="0"/>
                <a:t>Develop a </a:t>
              </a:r>
            </a:p>
            <a:p>
              <a:pPr algn="ctr"/>
              <a:r>
                <a:rPr lang="en-AU" sz="1400" b="1" dirty="0"/>
                <a:t>Data Governance </a:t>
              </a:r>
            </a:p>
            <a:p>
              <a:pPr algn="ctr"/>
              <a:r>
                <a:rPr lang="en-AU" sz="1400" b="1" dirty="0"/>
                <a:t>Charter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91FE42D-5AE9-AB2B-B552-326DB003452F}"/>
                </a:ext>
              </a:extLst>
            </p:cNvPr>
            <p:cNvSpPr txBox="1"/>
            <p:nvPr/>
          </p:nvSpPr>
          <p:spPr>
            <a:xfrm>
              <a:off x="9817194" y="2430642"/>
              <a:ext cx="204705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b="1" dirty="0"/>
                <a:t>Choose a Model for </a:t>
              </a:r>
            </a:p>
            <a:p>
              <a:pPr algn="ctr"/>
              <a:r>
                <a:rPr lang="en-AU" sz="1400" b="1" dirty="0"/>
                <a:t>Data Governance </a:t>
              </a:r>
            </a:p>
            <a:p>
              <a:pPr algn="ctr"/>
              <a:r>
                <a:rPr lang="en-AU" sz="1400" b="1" dirty="0"/>
                <a:t>Charter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90B78F8-1F79-4821-1257-85004D4A6393}"/>
                </a:ext>
              </a:extLst>
            </p:cNvPr>
            <p:cNvSpPr txBox="1"/>
            <p:nvPr/>
          </p:nvSpPr>
          <p:spPr>
            <a:xfrm>
              <a:off x="10197854" y="3629407"/>
              <a:ext cx="14171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b="1" dirty="0"/>
                <a:t>Select a Steering </a:t>
              </a:r>
            </a:p>
            <a:p>
              <a:r>
                <a:rPr lang="en-AU" sz="1400" b="1" dirty="0"/>
                <a:t>Committee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CABEB3D-4BEE-CC58-0E47-588C14439D18}"/>
                </a:ext>
              </a:extLst>
            </p:cNvPr>
            <p:cNvSpPr txBox="1"/>
            <p:nvPr/>
          </p:nvSpPr>
          <p:spPr>
            <a:xfrm>
              <a:off x="9624833" y="4671590"/>
              <a:ext cx="147100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b="1" dirty="0"/>
                <a:t>Set up a </a:t>
              </a:r>
            </a:p>
            <a:p>
              <a:r>
                <a:rPr lang="en-AU" sz="1400" b="1" dirty="0"/>
                <a:t>Data Governance </a:t>
              </a:r>
            </a:p>
            <a:p>
              <a:r>
                <a:rPr lang="en-AU" sz="1400" b="1" dirty="0"/>
                <a:t>Office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AB4C020-245C-3234-E0B9-42347751879A}"/>
                </a:ext>
              </a:extLst>
            </p:cNvPr>
            <p:cNvSpPr txBox="1"/>
            <p:nvPr/>
          </p:nvSpPr>
          <p:spPr>
            <a:xfrm>
              <a:off x="8138599" y="5237675"/>
              <a:ext cx="147100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b="1" dirty="0"/>
                <a:t>Select the </a:t>
              </a:r>
            </a:p>
            <a:p>
              <a:pPr algn="ctr"/>
              <a:r>
                <a:rPr lang="en-AU" sz="1400" b="1" dirty="0"/>
                <a:t>Data Governance </a:t>
              </a:r>
            </a:p>
            <a:p>
              <a:pPr algn="ctr"/>
              <a:r>
                <a:rPr lang="en-AU" sz="1400" b="1" dirty="0"/>
                <a:t>Working Group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B3B0435-B692-6371-BCF1-922B6C159E88}"/>
                </a:ext>
              </a:extLst>
            </p:cNvPr>
            <p:cNvSpPr txBox="1"/>
            <p:nvPr/>
          </p:nvSpPr>
          <p:spPr>
            <a:xfrm>
              <a:off x="6950839" y="4671590"/>
              <a:ext cx="132574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b="1" dirty="0"/>
                <a:t>Select the Data </a:t>
              </a:r>
            </a:p>
            <a:p>
              <a:r>
                <a:rPr lang="en-AU" sz="1400" b="1" dirty="0"/>
                <a:t>Governance </a:t>
              </a:r>
            </a:p>
            <a:p>
              <a:r>
                <a:rPr lang="en-AU" sz="1400" b="1" dirty="0"/>
                <a:t>Support Team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380DE5E-25BB-3CE7-D34A-4140A4ED30E5}"/>
                </a:ext>
              </a:extLst>
            </p:cNvPr>
            <p:cNvSpPr txBox="1"/>
            <p:nvPr/>
          </p:nvSpPr>
          <p:spPr>
            <a:xfrm>
              <a:off x="6106947" y="3629407"/>
              <a:ext cx="18771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b="1" dirty="0"/>
                <a:t>Policy and Procedures </a:t>
              </a:r>
            </a:p>
            <a:p>
              <a:pPr algn="ctr"/>
              <a:r>
                <a:rPr lang="en-AU" sz="1400" b="1" dirty="0"/>
                <a:t>Development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98F87E8-D05D-26AF-8326-B4A14915642B}"/>
                </a:ext>
              </a:extLst>
            </p:cNvPr>
            <p:cNvSpPr txBox="1"/>
            <p:nvPr/>
          </p:nvSpPr>
          <p:spPr>
            <a:xfrm>
              <a:off x="6156533" y="2646086"/>
              <a:ext cx="16190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b="1" dirty="0"/>
                <a:t>The Business Team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5A2EF6D-F42F-1A01-8EE7-FBE505FF5704}"/>
                </a:ext>
              </a:extLst>
            </p:cNvPr>
            <p:cNvSpPr txBox="1"/>
            <p:nvPr/>
          </p:nvSpPr>
          <p:spPr>
            <a:xfrm>
              <a:off x="6992306" y="1411359"/>
              <a:ext cx="1119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b="1" dirty="0"/>
                <a:t>The IT Team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09BB202-4737-09DC-62E3-AC51FC3C318E}"/>
                </a:ext>
              </a:extLst>
            </p:cNvPr>
            <p:cNvSpPr/>
            <p:nvPr/>
          </p:nvSpPr>
          <p:spPr>
            <a:xfrm>
              <a:off x="8094275" y="2297162"/>
              <a:ext cx="373016" cy="37301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767C067-37D9-90C2-B083-7A63DFCFCAA3}"/>
                </a:ext>
              </a:extLst>
            </p:cNvPr>
            <p:cNvSpPr txBox="1"/>
            <p:nvPr/>
          </p:nvSpPr>
          <p:spPr>
            <a:xfrm>
              <a:off x="8051308" y="2314393"/>
              <a:ext cx="458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25D08BF-622B-5FA3-A986-8A54104D15CD}"/>
                </a:ext>
              </a:extLst>
            </p:cNvPr>
            <p:cNvSpPr/>
            <p:nvPr/>
          </p:nvSpPr>
          <p:spPr>
            <a:xfrm>
              <a:off x="7751551" y="2797258"/>
              <a:ext cx="373016" cy="37301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ED166D3-1DA2-5511-09FA-3C3B8CE715C5}"/>
                </a:ext>
              </a:extLst>
            </p:cNvPr>
            <p:cNvSpPr txBox="1"/>
            <p:nvPr/>
          </p:nvSpPr>
          <p:spPr>
            <a:xfrm>
              <a:off x="7708584" y="2814489"/>
              <a:ext cx="458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5A94C4A-44E2-0344-D357-FB8F0D66A904}"/>
                </a:ext>
              </a:extLst>
            </p:cNvPr>
            <p:cNvSpPr/>
            <p:nvPr/>
          </p:nvSpPr>
          <p:spPr>
            <a:xfrm>
              <a:off x="7767119" y="3393543"/>
              <a:ext cx="373016" cy="37301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930F1D3-C146-3DEF-0CF1-97A661CDCEE8}"/>
                </a:ext>
              </a:extLst>
            </p:cNvPr>
            <p:cNvSpPr txBox="1"/>
            <p:nvPr/>
          </p:nvSpPr>
          <p:spPr>
            <a:xfrm>
              <a:off x="7724152" y="3410774"/>
              <a:ext cx="458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F7E7DAD-C73A-A4E1-8A8C-D02EC6A7FA82}"/>
                </a:ext>
              </a:extLst>
            </p:cNvPr>
            <p:cNvSpPr/>
            <p:nvPr/>
          </p:nvSpPr>
          <p:spPr>
            <a:xfrm>
              <a:off x="8129472" y="3910537"/>
              <a:ext cx="373016" cy="37301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8DE8EB3-44F7-3D4C-85BC-D3DA5EB6ABA0}"/>
                </a:ext>
              </a:extLst>
            </p:cNvPr>
            <p:cNvSpPr txBox="1"/>
            <p:nvPr/>
          </p:nvSpPr>
          <p:spPr>
            <a:xfrm>
              <a:off x="8086505" y="3927768"/>
              <a:ext cx="458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F61F363-F483-C672-1AAA-D30B6630534A}"/>
                </a:ext>
              </a:extLst>
            </p:cNvPr>
            <p:cNvSpPr/>
            <p:nvPr/>
          </p:nvSpPr>
          <p:spPr>
            <a:xfrm>
              <a:off x="8689331" y="4075285"/>
              <a:ext cx="373016" cy="37301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870787-B313-1988-2FEB-30D1EFF13EB7}"/>
                </a:ext>
              </a:extLst>
            </p:cNvPr>
            <p:cNvSpPr txBox="1"/>
            <p:nvPr/>
          </p:nvSpPr>
          <p:spPr>
            <a:xfrm>
              <a:off x="8646364" y="4092516"/>
              <a:ext cx="458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47CFBF8-F6E8-ECB3-7903-637F7F52B541}"/>
                </a:ext>
              </a:extLst>
            </p:cNvPr>
            <p:cNvSpPr/>
            <p:nvPr/>
          </p:nvSpPr>
          <p:spPr>
            <a:xfrm>
              <a:off x="9250659" y="3888777"/>
              <a:ext cx="373016" cy="37301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560DB7C-AA12-46F6-897D-A617A2B204C1}"/>
                </a:ext>
              </a:extLst>
            </p:cNvPr>
            <p:cNvSpPr txBox="1"/>
            <p:nvPr/>
          </p:nvSpPr>
          <p:spPr>
            <a:xfrm>
              <a:off x="9207692" y="3906008"/>
              <a:ext cx="458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C77C09F-CD5B-CBBB-4FC7-B0F3378C37CC}"/>
                </a:ext>
              </a:extLst>
            </p:cNvPr>
            <p:cNvSpPr/>
            <p:nvPr/>
          </p:nvSpPr>
          <p:spPr>
            <a:xfrm>
              <a:off x="9623102" y="3407843"/>
              <a:ext cx="373016" cy="37301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6182E7E-222A-594E-4F0D-DDD13212F92E}"/>
                </a:ext>
              </a:extLst>
            </p:cNvPr>
            <p:cNvSpPr txBox="1"/>
            <p:nvPr/>
          </p:nvSpPr>
          <p:spPr>
            <a:xfrm>
              <a:off x="9580135" y="3425074"/>
              <a:ext cx="458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5A08337-7179-212D-9E12-17DBA1F6C810}"/>
                </a:ext>
              </a:extLst>
            </p:cNvPr>
            <p:cNvSpPr/>
            <p:nvPr/>
          </p:nvSpPr>
          <p:spPr>
            <a:xfrm>
              <a:off x="9579937" y="2810587"/>
              <a:ext cx="373016" cy="37301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19BCB27-6B54-A64B-C4A6-7F34C2435DA7}"/>
                </a:ext>
              </a:extLst>
            </p:cNvPr>
            <p:cNvSpPr txBox="1"/>
            <p:nvPr/>
          </p:nvSpPr>
          <p:spPr>
            <a:xfrm>
              <a:off x="9536970" y="2827818"/>
              <a:ext cx="458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4D7FB39-0B3D-C566-D649-29F99991D2B6}"/>
                </a:ext>
              </a:extLst>
            </p:cNvPr>
            <p:cNvSpPr/>
            <p:nvPr/>
          </p:nvSpPr>
          <p:spPr>
            <a:xfrm>
              <a:off x="9262518" y="2303482"/>
              <a:ext cx="373016" cy="37301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16DB197-7481-4B6B-A92B-F2E558F259FC}"/>
                </a:ext>
              </a:extLst>
            </p:cNvPr>
            <p:cNvSpPr txBox="1"/>
            <p:nvPr/>
          </p:nvSpPr>
          <p:spPr>
            <a:xfrm>
              <a:off x="9219551" y="2320713"/>
              <a:ext cx="458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DC6A21D-C9C4-DBD9-4E03-230714AADBC2}"/>
                </a:ext>
              </a:extLst>
            </p:cNvPr>
            <p:cNvSpPr/>
            <p:nvPr/>
          </p:nvSpPr>
          <p:spPr>
            <a:xfrm>
              <a:off x="8675032" y="2123569"/>
              <a:ext cx="373016" cy="37301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0DAECCE-3C9A-5341-ED15-6C7A6CB51258}"/>
                </a:ext>
              </a:extLst>
            </p:cNvPr>
            <p:cNvSpPr txBox="1"/>
            <p:nvPr/>
          </p:nvSpPr>
          <p:spPr>
            <a:xfrm>
              <a:off x="8632065" y="2140800"/>
              <a:ext cx="458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81884609-2AC2-CC76-A112-A0D5DC1668BF}"/>
              </a:ext>
            </a:extLst>
          </p:cNvPr>
          <p:cNvSpPr txBox="1"/>
          <p:nvPr/>
        </p:nvSpPr>
        <p:spPr>
          <a:xfrm>
            <a:off x="283919" y="5392869"/>
            <a:ext cx="391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10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1BF5058-E6E5-D941-852F-E67B0E336C36}"/>
              </a:ext>
            </a:extLst>
          </p:cNvPr>
          <p:cNvSpPr txBox="1"/>
          <p:nvPr/>
        </p:nvSpPr>
        <p:spPr>
          <a:xfrm>
            <a:off x="283919" y="4888538"/>
            <a:ext cx="391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590B9D0-FAA2-404E-E8E9-40A1D4095446}"/>
              </a:ext>
            </a:extLst>
          </p:cNvPr>
          <p:cNvSpPr txBox="1"/>
          <p:nvPr/>
        </p:nvSpPr>
        <p:spPr>
          <a:xfrm>
            <a:off x="283919" y="4384206"/>
            <a:ext cx="391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599FFD-36F6-226F-A8DA-866350CA1778}"/>
              </a:ext>
            </a:extLst>
          </p:cNvPr>
          <p:cNvSpPr txBox="1"/>
          <p:nvPr/>
        </p:nvSpPr>
        <p:spPr>
          <a:xfrm>
            <a:off x="283919" y="3879874"/>
            <a:ext cx="391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7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147B613-2D82-3A9B-418E-86B2085173BA}"/>
              </a:ext>
            </a:extLst>
          </p:cNvPr>
          <p:cNvSpPr txBox="1"/>
          <p:nvPr/>
        </p:nvSpPr>
        <p:spPr>
          <a:xfrm>
            <a:off x="283919" y="3375542"/>
            <a:ext cx="391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2F84E44-0ED3-99FF-75B4-A7C1CAE4E6F5}"/>
              </a:ext>
            </a:extLst>
          </p:cNvPr>
          <p:cNvSpPr txBox="1"/>
          <p:nvPr/>
        </p:nvSpPr>
        <p:spPr>
          <a:xfrm>
            <a:off x="283919" y="2871210"/>
            <a:ext cx="391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3A4AD0F-A68A-FAC1-20BE-C5E35CA2D984}"/>
              </a:ext>
            </a:extLst>
          </p:cNvPr>
          <p:cNvSpPr txBox="1"/>
          <p:nvPr/>
        </p:nvSpPr>
        <p:spPr>
          <a:xfrm>
            <a:off x="283919" y="2366878"/>
            <a:ext cx="391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5480BC4-B7E4-7791-275B-5637A3E2F8F9}"/>
              </a:ext>
            </a:extLst>
          </p:cNvPr>
          <p:cNvSpPr txBox="1"/>
          <p:nvPr/>
        </p:nvSpPr>
        <p:spPr>
          <a:xfrm>
            <a:off x="283919" y="1862546"/>
            <a:ext cx="391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31EAAF2-2699-4703-17B5-60E282262F15}"/>
              </a:ext>
            </a:extLst>
          </p:cNvPr>
          <p:cNvSpPr txBox="1"/>
          <p:nvPr/>
        </p:nvSpPr>
        <p:spPr>
          <a:xfrm>
            <a:off x="283919" y="1358214"/>
            <a:ext cx="391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7A9A550-AA11-DAF5-44E1-F0BAD5073802}"/>
              </a:ext>
            </a:extLst>
          </p:cNvPr>
          <p:cNvSpPr txBox="1"/>
          <p:nvPr/>
        </p:nvSpPr>
        <p:spPr>
          <a:xfrm>
            <a:off x="283919" y="853882"/>
            <a:ext cx="391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49007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ACAFFB8-EFF1-9149-42A0-9891A16DADDE}"/>
              </a:ext>
            </a:extLst>
          </p:cNvPr>
          <p:cNvSpPr txBox="1"/>
          <p:nvPr/>
        </p:nvSpPr>
        <p:spPr>
          <a:xfrm>
            <a:off x="284309" y="145996"/>
            <a:ext cx="1590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DAMA</a:t>
            </a:r>
          </a:p>
        </p:txBody>
      </p:sp>
      <p:pic>
        <p:nvPicPr>
          <p:cNvPr id="17" name="Picture 16">
            <a:hlinkClick r:id="rId3"/>
            <a:extLst>
              <a:ext uri="{FF2B5EF4-FFF2-40B4-BE49-F238E27FC236}">
                <a16:creationId xmlns:a16="http://schemas.microsoft.com/office/drawing/2014/main" id="{D029C506-C71B-47C4-85F1-724732E97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899" y="1116566"/>
            <a:ext cx="9792203" cy="179714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B9990A2-31C7-B653-37C9-A82F6E96FC5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339237" y="3015735"/>
            <a:ext cx="35135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2800" dirty="0">
                <a:hlinkClick r:id="rId3"/>
              </a:rPr>
              <a:t>https://www.dama.org</a:t>
            </a:r>
            <a:endParaRPr lang="en-AU" sz="2800" dirty="0"/>
          </a:p>
        </p:txBody>
      </p:sp>
      <p:pic>
        <p:nvPicPr>
          <p:cNvPr id="1026" name="Picture 2">
            <a:hlinkClick r:id="rId5"/>
            <a:extLst>
              <a:ext uri="{FF2B5EF4-FFF2-40B4-BE49-F238E27FC236}">
                <a16:creationId xmlns:a16="http://schemas.microsoft.com/office/drawing/2014/main" id="{105B9BEC-FAFF-4F05-9408-CA4D7EA43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732" y="3683495"/>
            <a:ext cx="2128536" cy="275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BF17FE-140F-49EA-134A-956D6015D84F}"/>
              </a:ext>
            </a:extLst>
          </p:cNvPr>
          <p:cNvSpPr txBox="1"/>
          <p:nvPr/>
        </p:nvSpPr>
        <p:spPr>
          <a:xfrm>
            <a:off x="3743725" y="6464159"/>
            <a:ext cx="47045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hlinkClick r:id="rId5"/>
              </a:rPr>
              <a:t>DMBoK</a:t>
            </a:r>
            <a:r>
              <a:rPr lang="en-US" dirty="0">
                <a:hlinkClick r:id="rId5"/>
              </a:rPr>
              <a:t> - Data Management Body of Knowledge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32277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ACBDAF-2A3C-1F06-7EA3-9D0D3DD181E8}"/>
              </a:ext>
            </a:extLst>
          </p:cNvPr>
          <p:cNvSpPr txBox="1"/>
          <p:nvPr/>
        </p:nvSpPr>
        <p:spPr>
          <a:xfrm>
            <a:off x="958583" y="1486611"/>
            <a:ext cx="609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Designing data governance that delivers value | McKinsey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38A960-078E-B465-DDC5-771744268BCC}"/>
              </a:ext>
            </a:extLst>
          </p:cNvPr>
          <p:cNvSpPr txBox="1"/>
          <p:nvPr/>
        </p:nvSpPr>
        <p:spPr>
          <a:xfrm>
            <a:off x="958583" y="2124386"/>
            <a:ext cx="609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The Path to Modern Data Governance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2140B1-8A69-7180-41C4-7A8D6C85C46F}"/>
              </a:ext>
            </a:extLst>
          </p:cNvPr>
          <p:cNvSpPr txBox="1"/>
          <p:nvPr/>
        </p:nvSpPr>
        <p:spPr>
          <a:xfrm>
            <a:off x="958583" y="2762161"/>
            <a:ext cx="609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Global and industry frameworks for data governance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4934A0-5E9B-172D-CCD1-DAB9D386B09E}"/>
              </a:ext>
            </a:extLst>
          </p:cNvPr>
          <p:cNvSpPr txBox="1"/>
          <p:nvPr/>
        </p:nvSpPr>
        <p:spPr>
          <a:xfrm>
            <a:off x="958583" y="3399936"/>
            <a:ext cx="609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6"/>
              </a:rPr>
              <a:t>DMBoK</a:t>
            </a:r>
            <a:r>
              <a:rPr lang="en-US" dirty="0">
                <a:hlinkClick r:id="rId6"/>
              </a:rPr>
              <a:t> - Data Management Body of Knowledge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FA08B0-A8B2-FEBD-CC46-E942C8B26239}"/>
              </a:ext>
            </a:extLst>
          </p:cNvPr>
          <p:cNvSpPr txBox="1"/>
          <p:nvPr/>
        </p:nvSpPr>
        <p:spPr>
          <a:xfrm>
            <a:off x="958583" y="4114551"/>
            <a:ext cx="609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hlinkClick r:id="rId7"/>
              </a:rPr>
              <a:t>sas-data-governance-framework-107325.pdf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9876DB-D46E-0A8E-CD3D-5E4CE7BA7521}"/>
              </a:ext>
            </a:extLst>
          </p:cNvPr>
          <p:cNvSpPr txBox="1"/>
          <p:nvPr/>
        </p:nvSpPr>
        <p:spPr>
          <a:xfrm>
            <a:off x="952818" y="4829166"/>
            <a:ext cx="6400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hlinkClick r:id="rId8"/>
              </a:rPr>
              <a:t>DGI Data Governance Framework - The Data Governance Institute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BABDA1-6B9C-02D2-B533-6D9993DBAB7E}"/>
              </a:ext>
            </a:extLst>
          </p:cNvPr>
          <p:cNvSpPr txBox="1"/>
          <p:nvPr/>
        </p:nvSpPr>
        <p:spPr>
          <a:xfrm>
            <a:off x="284309" y="145996"/>
            <a:ext cx="2366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229273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AA3BE-44D6-0D4D-7888-5C452EF85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BF19D6-17F3-3014-BEE9-DC6484B6A8E7}"/>
              </a:ext>
            </a:extLst>
          </p:cNvPr>
          <p:cNvSpPr txBox="1"/>
          <p:nvPr/>
        </p:nvSpPr>
        <p:spPr>
          <a:xfrm>
            <a:off x="2660277" y="2644170"/>
            <a:ext cx="68714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600" dirty="0"/>
              <a:t>The Business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17C53B-0590-3ABF-63CF-B43CA1FACD53}"/>
              </a:ext>
            </a:extLst>
          </p:cNvPr>
          <p:cNvSpPr txBox="1"/>
          <p:nvPr/>
        </p:nvSpPr>
        <p:spPr>
          <a:xfrm>
            <a:off x="2803392" y="4290670"/>
            <a:ext cx="65852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i="1" dirty="0"/>
              <a:t>Are they’re relying on data?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55CA2C-72B7-01FE-BF91-3561713CD99E}"/>
              </a:ext>
            </a:extLst>
          </p:cNvPr>
          <p:cNvSpPr txBox="1"/>
          <p:nvPr/>
        </p:nvSpPr>
        <p:spPr>
          <a:xfrm>
            <a:off x="4570079" y="5136951"/>
            <a:ext cx="30518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i="1" dirty="0">
                <a:solidFill>
                  <a:schemeClr val="accent6">
                    <a:lumMod val="50000"/>
                  </a:schemeClr>
                </a:solidFill>
              </a:rPr>
              <a:t>Hopefully </a:t>
            </a:r>
            <a:r>
              <a:rPr lang="en-AU" sz="4400" i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AU" sz="4400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20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7611A-EBE6-76A0-D756-42E7706BA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ak-Company Performance">
            <a:extLst>
              <a:ext uri="{FF2B5EF4-FFF2-40B4-BE49-F238E27FC236}">
                <a16:creationId xmlns:a16="http://schemas.microsoft.com/office/drawing/2014/main" id="{CB201F43-DD01-8413-0B8F-6FB7E6983809}"/>
              </a:ext>
            </a:extLst>
          </p:cNvPr>
          <p:cNvSpPr/>
          <p:nvPr/>
        </p:nvSpPr>
        <p:spPr>
          <a:xfrm>
            <a:off x="5509140" y="189000"/>
            <a:ext cx="1200000" cy="1080000"/>
          </a:xfrm>
          <a:custGeom>
            <a:avLst/>
            <a:gdLst>
              <a:gd name="connsiteX0" fmla="*/ 602628 w 1200000"/>
              <a:gd name="connsiteY0" fmla="*/ 0 h 1080000"/>
              <a:gd name="connsiteX1" fmla="*/ 1200000 w 1200000"/>
              <a:gd name="connsiteY1" fmla="*/ 1080000 h 1080000"/>
              <a:gd name="connsiteX2" fmla="*/ 0 w 1200000"/>
              <a:gd name="connsiteY2" fmla="*/ 108000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0000" h="1080000">
                <a:moveTo>
                  <a:pt x="602628" y="0"/>
                </a:moveTo>
                <a:lnTo>
                  <a:pt x="1200000" y="1080000"/>
                </a:lnTo>
                <a:lnTo>
                  <a:pt x="0" y="108000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5" name="Shadow-Information Quality">
            <a:extLst>
              <a:ext uri="{FF2B5EF4-FFF2-40B4-BE49-F238E27FC236}">
                <a16:creationId xmlns:a16="http://schemas.microsoft.com/office/drawing/2014/main" id="{2CDE527E-DE19-4320-F2FF-7F285F98B04B}"/>
              </a:ext>
            </a:extLst>
          </p:cNvPr>
          <p:cNvSpPr/>
          <p:nvPr/>
        </p:nvSpPr>
        <p:spPr>
          <a:xfrm>
            <a:off x="3113220" y="5319000"/>
            <a:ext cx="5836065" cy="270000"/>
          </a:xfrm>
          <a:prstGeom prst="flowChartInputOutput">
            <a:avLst/>
          </a:prstGeom>
          <a:solidFill>
            <a:schemeClr val="tx2">
              <a:lumMod val="20000"/>
              <a:lumOff val="8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Shadow-Decision Quality">
            <a:extLst>
              <a:ext uri="{FF2B5EF4-FFF2-40B4-BE49-F238E27FC236}">
                <a16:creationId xmlns:a16="http://schemas.microsoft.com/office/drawing/2014/main" id="{2F51A461-49F8-2054-8B73-F00CE1F19B8D}"/>
              </a:ext>
            </a:extLst>
          </p:cNvPr>
          <p:cNvSpPr/>
          <p:nvPr/>
        </p:nvSpPr>
        <p:spPr>
          <a:xfrm>
            <a:off x="3791107" y="3969000"/>
            <a:ext cx="4484213" cy="270000"/>
          </a:xfrm>
          <a:prstGeom prst="flowChartInputOutput">
            <a:avLst/>
          </a:prstGeom>
          <a:solidFill>
            <a:schemeClr val="tx2">
              <a:lumMod val="20000"/>
              <a:lumOff val="8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Shadow-Business Outcomes">
            <a:extLst>
              <a:ext uri="{FF2B5EF4-FFF2-40B4-BE49-F238E27FC236}">
                <a16:creationId xmlns:a16="http://schemas.microsoft.com/office/drawing/2014/main" id="{C2F2A08B-1E68-0D57-886E-FAE7875B6D6A}"/>
              </a:ext>
            </a:extLst>
          </p:cNvPr>
          <p:cNvSpPr/>
          <p:nvPr/>
        </p:nvSpPr>
        <p:spPr>
          <a:xfrm>
            <a:off x="4556375" y="2619000"/>
            <a:ext cx="2925608" cy="270000"/>
          </a:xfrm>
          <a:prstGeom prst="flowChartInputOutput">
            <a:avLst/>
          </a:prstGeom>
          <a:solidFill>
            <a:schemeClr val="tx2">
              <a:lumMod val="20000"/>
              <a:lumOff val="8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Shadow-Company Performance">
            <a:extLst>
              <a:ext uri="{FF2B5EF4-FFF2-40B4-BE49-F238E27FC236}">
                <a16:creationId xmlns:a16="http://schemas.microsoft.com/office/drawing/2014/main" id="{DFE8E0B5-9BE3-CF8C-99F4-35451FEC248C}"/>
              </a:ext>
            </a:extLst>
          </p:cNvPr>
          <p:cNvSpPr/>
          <p:nvPr/>
        </p:nvSpPr>
        <p:spPr>
          <a:xfrm>
            <a:off x="5338355" y="1269000"/>
            <a:ext cx="1379494" cy="270000"/>
          </a:xfrm>
          <a:prstGeom prst="flowChartInputOutput">
            <a:avLst/>
          </a:prstGeom>
          <a:solidFill>
            <a:schemeClr val="tx2">
              <a:lumMod val="20000"/>
              <a:lumOff val="8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" name="Data Quality">
            <a:extLst>
              <a:ext uri="{FF2B5EF4-FFF2-40B4-BE49-F238E27FC236}">
                <a16:creationId xmlns:a16="http://schemas.microsoft.com/office/drawing/2014/main" id="{894C1C7A-DB84-77D1-A8A9-455F0370D2C8}"/>
              </a:ext>
            </a:extLst>
          </p:cNvPr>
          <p:cNvGrpSpPr/>
          <p:nvPr/>
        </p:nvGrpSpPr>
        <p:grpSpPr>
          <a:xfrm>
            <a:off x="2496000" y="5589000"/>
            <a:ext cx="7200000" cy="1080000"/>
            <a:chOff x="2496000" y="5589000"/>
            <a:chExt cx="7200000" cy="1080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7CCE25-6069-0420-95C4-7E47CD5E019D}"/>
                </a:ext>
              </a:extLst>
            </p:cNvPr>
            <p:cNvSpPr/>
            <p:nvPr/>
          </p:nvSpPr>
          <p:spPr>
            <a:xfrm>
              <a:off x="2496000" y="5589000"/>
              <a:ext cx="7200000" cy="1080000"/>
            </a:xfrm>
            <a:custGeom>
              <a:avLst/>
              <a:gdLst>
                <a:gd name="connsiteX0" fmla="*/ 602628 w 7200000"/>
                <a:gd name="connsiteY0" fmla="*/ 0 h 1080000"/>
                <a:gd name="connsiteX1" fmla="*/ 6602628 w 7200000"/>
                <a:gd name="connsiteY1" fmla="*/ 0 h 1080000"/>
                <a:gd name="connsiteX2" fmla="*/ 7200000 w 7200000"/>
                <a:gd name="connsiteY2" fmla="*/ 1080000 h 1080000"/>
                <a:gd name="connsiteX3" fmla="*/ 0 w 7200000"/>
                <a:gd name="connsiteY3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0" h="1080000">
                  <a:moveTo>
                    <a:pt x="602628" y="0"/>
                  </a:moveTo>
                  <a:lnTo>
                    <a:pt x="6602628" y="0"/>
                  </a:lnTo>
                  <a:lnTo>
                    <a:pt x="7200000" y="1080000"/>
                  </a:lnTo>
                  <a:lnTo>
                    <a:pt x="0" y="1080000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11" name="Label-Data Quality">
              <a:extLst>
                <a:ext uri="{FF2B5EF4-FFF2-40B4-BE49-F238E27FC236}">
                  <a16:creationId xmlns:a16="http://schemas.microsoft.com/office/drawing/2014/main" id="{1E53C521-3D0E-8BEB-1F49-03794AF5F7DA}"/>
                </a:ext>
              </a:extLst>
            </p:cNvPr>
            <p:cNvSpPr txBox="1"/>
            <p:nvPr/>
          </p:nvSpPr>
          <p:spPr>
            <a:xfrm>
              <a:off x="4450080" y="5835222"/>
              <a:ext cx="32918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3200" dirty="0"/>
                <a:t>Data Quality</a:t>
              </a:r>
            </a:p>
          </p:txBody>
        </p:sp>
      </p:grpSp>
      <p:grpSp>
        <p:nvGrpSpPr>
          <p:cNvPr id="3" name="Information Quality">
            <a:extLst>
              <a:ext uri="{FF2B5EF4-FFF2-40B4-BE49-F238E27FC236}">
                <a16:creationId xmlns:a16="http://schemas.microsoft.com/office/drawing/2014/main" id="{E6F0F640-4388-15C6-E989-2ADDAAFF2D1B}"/>
              </a:ext>
            </a:extLst>
          </p:cNvPr>
          <p:cNvGrpSpPr/>
          <p:nvPr/>
        </p:nvGrpSpPr>
        <p:grpSpPr>
          <a:xfrm>
            <a:off x="3246000" y="4239000"/>
            <a:ext cx="5703285" cy="1080000"/>
            <a:chOff x="3246000" y="4239000"/>
            <a:chExt cx="5703285" cy="1080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5A6F166-A157-50D4-B0BF-56CEDCE53AF8}"/>
                </a:ext>
              </a:extLst>
            </p:cNvPr>
            <p:cNvSpPr/>
            <p:nvPr/>
          </p:nvSpPr>
          <p:spPr>
            <a:xfrm>
              <a:off x="3249285" y="4239000"/>
              <a:ext cx="5700000" cy="1080000"/>
            </a:xfrm>
            <a:custGeom>
              <a:avLst/>
              <a:gdLst>
                <a:gd name="connsiteX0" fmla="*/ 602628 w 5700000"/>
                <a:gd name="connsiteY0" fmla="*/ 0 h 1080000"/>
                <a:gd name="connsiteX1" fmla="*/ 5102628 w 5700000"/>
                <a:gd name="connsiteY1" fmla="*/ 0 h 1080000"/>
                <a:gd name="connsiteX2" fmla="*/ 5700000 w 5700000"/>
                <a:gd name="connsiteY2" fmla="*/ 1080000 h 1080000"/>
                <a:gd name="connsiteX3" fmla="*/ 0 w 5700000"/>
                <a:gd name="connsiteY3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0000" h="1080000">
                  <a:moveTo>
                    <a:pt x="602628" y="0"/>
                  </a:moveTo>
                  <a:lnTo>
                    <a:pt x="5102628" y="0"/>
                  </a:lnTo>
                  <a:lnTo>
                    <a:pt x="5700000" y="1080000"/>
                  </a:lnTo>
                  <a:lnTo>
                    <a:pt x="0" y="1080000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12" name="Label-Information Quality">
              <a:extLst>
                <a:ext uri="{FF2B5EF4-FFF2-40B4-BE49-F238E27FC236}">
                  <a16:creationId xmlns:a16="http://schemas.microsoft.com/office/drawing/2014/main" id="{DC24924D-7092-845F-B0DF-B7371B2CC17A}"/>
                </a:ext>
              </a:extLst>
            </p:cNvPr>
            <p:cNvSpPr txBox="1"/>
            <p:nvPr/>
          </p:nvSpPr>
          <p:spPr>
            <a:xfrm>
              <a:off x="3246000" y="4486612"/>
              <a:ext cx="5700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3200" dirty="0"/>
                <a:t>Information Quality</a:t>
              </a:r>
            </a:p>
          </p:txBody>
        </p:sp>
      </p:grpSp>
      <p:grpSp>
        <p:nvGrpSpPr>
          <p:cNvPr id="4" name="Decision Quality">
            <a:extLst>
              <a:ext uri="{FF2B5EF4-FFF2-40B4-BE49-F238E27FC236}">
                <a16:creationId xmlns:a16="http://schemas.microsoft.com/office/drawing/2014/main" id="{58C52D0B-9709-DEBA-8335-175FE201DDA4}"/>
              </a:ext>
            </a:extLst>
          </p:cNvPr>
          <p:cNvGrpSpPr/>
          <p:nvPr/>
        </p:nvGrpSpPr>
        <p:grpSpPr>
          <a:xfrm>
            <a:off x="4002570" y="2889000"/>
            <a:ext cx="4200000" cy="1080000"/>
            <a:chOff x="4002570" y="2889000"/>
            <a:chExt cx="4200000" cy="1080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5418AD3-A148-6E60-0473-7414C0E54E3D}"/>
                </a:ext>
              </a:extLst>
            </p:cNvPr>
            <p:cNvSpPr/>
            <p:nvPr/>
          </p:nvSpPr>
          <p:spPr>
            <a:xfrm>
              <a:off x="4002570" y="2889000"/>
              <a:ext cx="4200000" cy="1080000"/>
            </a:xfrm>
            <a:custGeom>
              <a:avLst/>
              <a:gdLst>
                <a:gd name="connsiteX0" fmla="*/ 602628 w 4200000"/>
                <a:gd name="connsiteY0" fmla="*/ 0 h 1080000"/>
                <a:gd name="connsiteX1" fmla="*/ 3602628 w 4200000"/>
                <a:gd name="connsiteY1" fmla="*/ 0 h 1080000"/>
                <a:gd name="connsiteX2" fmla="*/ 4200000 w 4200000"/>
                <a:gd name="connsiteY2" fmla="*/ 1080000 h 1080000"/>
                <a:gd name="connsiteX3" fmla="*/ 0 w 4200000"/>
                <a:gd name="connsiteY3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00000" h="1080000">
                  <a:moveTo>
                    <a:pt x="602628" y="0"/>
                  </a:moveTo>
                  <a:lnTo>
                    <a:pt x="3602628" y="0"/>
                  </a:lnTo>
                  <a:lnTo>
                    <a:pt x="4200000" y="1080000"/>
                  </a:lnTo>
                  <a:lnTo>
                    <a:pt x="0" y="1080000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13" name="Label-Decision Quality">
              <a:extLst>
                <a:ext uri="{FF2B5EF4-FFF2-40B4-BE49-F238E27FC236}">
                  <a16:creationId xmlns:a16="http://schemas.microsoft.com/office/drawing/2014/main" id="{7ED43C61-90F7-D5AF-DD88-AE8A30313A7C}"/>
                </a:ext>
              </a:extLst>
            </p:cNvPr>
            <p:cNvSpPr txBox="1"/>
            <p:nvPr/>
          </p:nvSpPr>
          <p:spPr>
            <a:xfrm>
              <a:off x="4328937" y="3135222"/>
              <a:ext cx="35341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3200" dirty="0"/>
                <a:t>Decision Quality</a:t>
              </a:r>
            </a:p>
          </p:txBody>
        </p:sp>
      </p:grpSp>
      <p:grpSp>
        <p:nvGrpSpPr>
          <p:cNvPr id="6" name="Business Quality">
            <a:extLst>
              <a:ext uri="{FF2B5EF4-FFF2-40B4-BE49-F238E27FC236}">
                <a16:creationId xmlns:a16="http://schemas.microsoft.com/office/drawing/2014/main" id="{4215246B-F5D5-FBAD-B9AC-8210CACE841B}"/>
              </a:ext>
            </a:extLst>
          </p:cNvPr>
          <p:cNvGrpSpPr/>
          <p:nvPr/>
        </p:nvGrpSpPr>
        <p:grpSpPr>
          <a:xfrm>
            <a:off x="4755855" y="1484502"/>
            <a:ext cx="2700000" cy="1134498"/>
            <a:chOff x="4755855" y="1484502"/>
            <a:chExt cx="2700000" cy="113449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D04493-C5D6-30A3-1C3B-0703C860A0E4}"/>
                </a:ext>
              </a:extLst>
            </p:cNvPr>
            <p:cNvSpPr/>
            <p:nvPr/>
          </p:nvSpPr>
          <p:spPr>
            <a:xfrm>
              <a:off x="4755855" y="1539000"/>
              <a:ext cx="2700000" cy="1080000"/>
            </a:xfrm>
            <a:custGeom>
              <a:avLst/>
              <a:gdLst>
                <a:gd name="connsiteX0" fmla="*/ 602628 w 2700000"/>
                <a:gd name="connsiteY0" fmla="*/ 0 h 1080000"/>
                <a:gd name="connsiteX1" fmla="*/ 2102628 w 2700000"/>
                <a:gd name="connsiteY1" fmla="*/ 0 h 1080000"/>
                <a:gd name="connsiteX2" fmla="*/ 2700000 w 2700000"/>
                <a:gd name="connsiteY2" fmla="*/ 1080000 h 1080000"/>
                <a:gd name="connsiteX3" fmla="*/ 0 w 2700000"/>
                <a:gd name="connsiteY3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0000" h="1080000">
                  <a:moveTo>
                    <a:pt x="602628" y="0"/>
                  </a:moveTo>
                  <a:lnTo>
                    <a:pt x="2102628" y="0"/>
                  </a:lnTo>
                  <a:lnTo>
                    <a:pt x="2700000" y="1080000"/>
                  </a:lnTo>
                  <a:lnTo>
                    <a:pt x="0" y="1080000"/>
                  </a:lnTo>
                  <a:close/>
                </a:path>
              </a:pathLst>
            </a:cu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14" name="Label-Business Outcomes">
              <a:extLst>
                <a:ext uri="{FF2B5EF4-FFF2-40B4-BE49-F238E27FC236}">
                  <a16:creationId xmlns:a16="http://schemas.microsoft.com/office/drawing/2014/main" id="{5F525472-5E9E-13F6-6745-BD585875E97E}"/>
                </a:ext>
              </a:extLst>
            </p:cNvPr>
            <p:cNvSpPr txBox="1"/>
            <p:nvPr/>
          </p:nvSpPr>
          <p:spPr>
            <a:xfrm>
              <a:off x="5122545" y="1484502"/>
              <a:ext cx="194691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3200" dirty="0"/>
                <a:t>Business</a:t>
              </a:r>
            </a:p>
            <a:p>
              <a:pPr algn="ctr"/>
              <a:r>
                <a:rPr lang="en-AU" sz="3200" dirty="0"/>
                <a:t>Outcomes</a:t>
              </a:r>
            </a:p>
          </p:txBody>
        </p:sp>
      </p:grpSp>
      <p:grpSp>
        <p:nvGrpSpPr>
          <p:cNvPr id="7" name="Label-Company Performance">
            <a:extLst>
              <a:ext uri="{FF2B5EF4-FFF2-40B4-BE49-F238E27FC236}">
                <a16:creationId xmlns:a16="http://schemas.microsoft.com/office/drawing/2014/main" id="{CEAA9EBA-7085-943F-CEDF-DE3B8FED9583}"/>
              </a:ext>
            </a:extLst>
          </p:cNvPr>
          <p:cNvGrpSpPr/>
          <p:nvPr/>
        </p:nvGrpSpPr>
        <p:grpSpPr>
          <a:xfrm>
            <a:off x="6033990" y="584486"/>
            <a:ext cx="5571270" cy="584775"/>
            <a:chOff x="6033990" y="584486"/>
            <a:chExt cx="5571270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5D69BF-B2E7-05BD-931C-CEA3AEC16112}"/>
                </a:ext>
              </a:extLst>
            </p:cNvPr>
            <p:cNvSpPr txBox="1"/>
            <p:nvPr/>
          </p:nvSpPr>
          <p:spPr>
            <a:xfrm>
              <a:off x="7590297" y="584486"/>
              <a:ext cx="40149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3200" dirty="0"/>
                <a:t>Company Performance</a:t>
              </a:r>
            </a:p>
          </p:txBody>
        </p:sp>
        <p:sp>
          <p:nvSpPr>
            <p:cNvPr id="21" name="Arrow: Left">
              <a:extLst>
                <a:ext uri="{FF2B5EF4-FFF2-40B4-BE49-F238E27FC236}">
                  <a16:creationId xmlns:a16="http://schemas.microsoft.com/office/drawing/2014/main" id="{6F7B82D8-0D9A-C454-8027-20D8514312EC}"/>
                </a:ext>
              </a:extLst>
            </p:cNvPr>
            <p:cNvSpPr/>
            <p:nvPr/>
          </p:nvSpPr>
          <p:spPr>
            <a:xfrm>
              <a:off x="6033990" y="698519"/>
              <a:ext cx="1502190" cy="356708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DD626DC-183A-00C9-34A0-0FE68D8D7671}"/>
              </a:ext>
            </a:extLst>
          </p:cNvPr>
          <p:cNvGrpSpPr/>
          <p:nvPr/>
        </p:nvGrpSpPr>
        <p:grpSpPr>
          <a:xfrm>
            <a:off x="-139497" y="2889000"/>
            <a:ext cx="4542972" cy="3780000"/>
            <a:chOff x="-139497" y="2889000"/>
            <a:chExt cx="4542972" cy="378000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D3B5D66-83FB-328C-3F8B-6FBC94FFA3AE}"/>
                </a:ext>
              </a:extLst>
            </p:cNvPr>
            <p:cNvSpPr/>
            <p:nvPr/>
          </p:nvSpPr>
          <p:spPr>
            <a:xfrm>
              <a:off x="59344" y="2889000"/>
              <a:ext cx="4344131" cy="3780000"/>
            </a:xfrm>
            <a:custGeom>
              <a:avLst/>
              <a:gdLst>
                <a:gd name="connsiteX0" fmla="*/ 0 w 4344131"/>
                <a:gd name="connsiteY0" fmla="*/ 0 h 3780000"/>
                <a:gd name="connsiteX1" fmla="*/ 4344131 w 4344131"/>
                <a:gd name="connsiteY1" fmla="*/ 0 h 3780000"/>
                <a:gd name="connsiteX2" fmla="*/ 2221856 w 4344131"/>
                <a:gd name="connsiteY2" fmla="*/ 3780000 h 3780000"/>
                <a:gd name="connsiteX3" fmla="*/ 0 w 4344131"/>
                <a:gd name="connsiteY3" fmla="*/ 3780000 h 37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4131" h="3780000">
                  <a:moveTo>
                    <a:pt x="0" y="0"/>
                  </a:moveTo>
                  <a:lnTo>
                    <a:pt x="4344131" y="0"/>
                  </a:lnTo>
                  <a:lnTo>
                    <a:pt x="2221856" y="3780000"/>
                  </a:lnTo>
                  <a:lnTo>
                    <a:pt x="0" y="378000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F0B7BB9-F9C0-C157-79F1-3F0515FF5487}"/>
                </a:ext>
              </a:extLst>
            </p:cNvPr>
            <p:cNvSpPr txBox="1"/>
            <p:nvPr/>
          </p:nvSpPr>
          <p:spPr>
            <a:xfrm>
              <a:off x="-139497" y="3591099"/>
              <a:ext cx="335569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5400" dirty="0"/>
                <a:t>Internal Processes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AF2C565-E356-8B33-9511-51838C66F519}"/>
              </a:ext>
            </a:extLst>
          </p:cNvPr>
          <p:cNvGrpSpPr/>
          <p:nvPr/>
        </p:nvGrpSpPr>
        <p:grpSpPr>
          <a:xfrm>
            <a:off x="7783276" y="2889000"/>
            <a:ext cx="4457445" cy="3780000"/>
            <a:chOff x="7783276" y="2889000"/>
            <a:chExt cx="4457445" cy="3780000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456664D-BB1A-91B1-E0C5-EA8328CD6A43}"/>
                </a:ext>
              </a:extLst>
            </p:cNvPr>
            <p:cNvSpPr/>
            <p:nvPr/>
          </p:nvSpPr>
          <p:spPr>
            <a:xfrm>
              <a:off x="7783276" y="2889000"/>
              <a:ext cx="4278493" cy="3780000"/>
            </a:xfrm>
            <a:custGeom>
              <a:avLst/>
              <a:gdLst>
                <a:gd name="connsiteX0" fmla="*/ 0 w 4278493"/>
                <a:gd name="connsiteY0" fmla="*/ 0 h 3780000"/>
                <a:gd name="connsiteX1" fmla="*/ 4278493 w 4278493"/>
                <a:gd name="connsiteY1" fmla="*/ 0 h 3780000"/>
                <a:gd name="connsiteX2" fmla="*/ 4278493 w 4278493"/>
                <a:gd name="connsiteY2" fmla="*/ 3780000 h 3780000"/>
                <a:gd name="connsiteX3" fmla="*/ 2109810 w 4278493"/>
                <a:gd name="connsiteY3" fmla="*/ 3780000 h 37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78493" h="3780000">
                  <a:moveTo>
                    <a:pt x="0" y="0"/>
                  </a:moveTo>
                  <a:lnTo>
                    <a:pt x="4278493" y="0"/>
                  </a:lnTo>
                  <a:lnTo>
                    <a:pt x="4278493" y="3780000"/>
                  </a:lnTo>
                  <a:lnTo>
                    <a:pt x="2109810" y="378000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69831F8-4ACE-4511-36CB-E21398C46CF3}"/>
                </a:ext>
              </a:extLst>
            </p:cNvPr>
            <p:cNvSpPr txBox="1"/>
            <p:nvPr/>
          </p:nvSpPr>
          <p:spPr>
            <a:xfrm>
              <a:off x="8885024" y="3591099"/>
              <a:ext cx="335569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5400" dirty="0"/>
                <a:t>External Processes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498D110-4215-59A8-1144-35669F93CA2F}"/>
              </a:ext>
            </a:extLst>
          </p:cNvPr>
          <p:cNvSpPr txBox="1"/>
          <p:nvPr/>
        </p:nvSpPr>
        <p:spPr>
          <a:xfrm>
            <a:off x="284309" y="145996"/>
            <a:ext cx="3373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Business World</a:t>
            </a:r>
          </a:p>
        </p:txBody>
      </p:sp>
    </p:spTree>
    <p:extLst>
      <p:ext uri="{BB962C8B-B14F-4D97-AF65-F5344CB8AC3E}">
        <p14:creationId xmlns:p14="http://schemas.microsoft.com/office/powerpoint/2010/main" val="345206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F2818-16E0-01CC-5B52-DFF097470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ng">
            <a:extLst>
              <a:ext uri="{FF2B5EF4-FFF2-40B4-BE49-F238E27FC236}">
                <a16:creationId xmlns:a16="http://schemas.microsoft.com/office/drawing/2014/main" id="{3DE5431B-61AE-7BF0-D87A-1F0AE4358B1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302400" y="639000"/>
            <a:ext cx="5587200" cy="5580000"/>
          </a:xfrm>
          <a:custGeom>
            <a:avLst/>
            <a:gdLst>
              <a:gd name="connsiteX0" fmla="*/ 2793600 w 5587200"/>
              <a:gd name="connsiteY0" fmla="*/ 630000 h 5580000"/>
              <a:gd name="connsiteX1" fmla="*/ 633600 w 5587200"/>
              <a:gd name="connsiteY1" fmla="*/ 2790000 h 5580000"/>
              <a:gd name="connsiteX2" fmla="*/ 2793600 w 5587200"/>
              <a:gd name="connsiteY2" fmla="*/ 4950000 h 5580000"/>
              <a:gd name="connsiteX3" fmla="*/ 4953600 w 5587200"/>
              <a:gd name="connsiteY3" fmla="*/ 2790000 h 5580000"/>
              <a:gd name="connsiteX4" fmla="*/ 2793600 w 5587200"/>
              <a:gd name="connsiteY4" fmla="*/ 630000 h 5580000"/>
              <a:gd name="connsiteX5" fmla="*/ 2793600 w 5587200"/>
              <a:gd name="connsiteY5" fmla="*/ 0 h 5580000"/>
              <a:gd name="connsiteX6" fmla="*/ 5587200 w 5587200"/>
              <a:gd name="connsiteY6" fmla="*/ 2790000 h 5580000"/>
              <a:gd name="connsiteX7" fmla="*/ 2793600 w 5587200"/>
              <a:gd name="connsiteY7" fmla="*/ 5580000 h 5580000"/>
              <a:gd name="connsiteX8" fmla="*/ 0 w 5587200"/>
              <a:gd name="connsiteY8" fmla="*/ 2790000 h 5580000"/>
              <a:gd name="connsiteX9" fmla="*/ 2793600 w 5587200"/>
              <a:gd name="connsiteY9" fmla="*/ 0 h 55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87200" h="5580000">
                <a:moveTo>
                  <a:pt x="2793600" y="630000"/>
                </a:moveTo>
                <a:cubicBezTo>
                  <a:pt x="1600665" y="630000"/>
                  <a:pt x="633600" y="1597065"/>
                  <a:pt x="633600" y="2790000"/>
                </a:cubicBezTo>
                <a:cubicBezTo>
                  <a:pt x="633600" y="3982935"/>
                  <a:pt x="1600665" y="4950000"/>
                  <a:pt x="2793600" y="4950000"/>
                </a:cubicBezTo>
                <a:cubicBezTo>
                  <a:pt x="3986535" y="4950000"/>
                  <a:pt x="4953600" y="3982935"/>
                  <a:pt x="4953600" y="2790000"/>
                </a:cubicBezTo>
                <a:cubicBezTo>
                  <a:pt x="4953600" y="1597065"/>
                  <a:pt x="3986535" y="630000"/>
                  <a:pt x="2793600" y="630000"/>
                </a:cubicBezTo>
                <a:close/>
                <a:moveTo>
                  <a:pt x="2793600" y="0"/>
                </a:moveTo>
                <a:cubicBezTo>
                  <a:pt x="4336463" y="0"/>
                  <a:pt x="5587200" y="1249126"/>
                  <a:pt x="5587200" y="2790000"/>
                </a:cubicBezTo>
                <a:cubicBezTo>
                  <a:pt x="5587200" y="4330874"/>
                  <a:pt x="4336463" y="5580000"/>
                  <a:pt x="2793600" y="5580000"/>
                </a:cubicBezTo>
                <a:cubicBezTo>
                  <a:pt x="1250737" y="5580000"/>
                  <a:pt x="0" y="4330874"/>
                  <a:pt x="0" y="2790000"/>
                </a:cubicBezTo>
                <a:cubicBezTo>
                  <a:pt x="0" y="1249126"/>
                  <a:pt x="1250737" y="0"/>
                  <a:pt x="279360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grpSp>
        <p:nvGrpSpPr>
          <p:cNvPr id="18" name="DataQuality-Group">
            <a:extLst>
              <a:ext uri="{FF2B5EF4-FFF2-40B4-BE49-F238E27FC236}">
                <a16:creationId xmlns:a16="http://schemas.microsoft.com/office/drawing/2014/main" id="{D5D11164-691B-C14E-514C-A674755B1DCD}"/>
              </a:ext>
            </a:extLst>
          </p:cNvPr>
          <p:cNvGrpSpPr/>
          <p:nvPr/>
        </p:nvGrpSpPr>
        <p:grpSpPr>
          <a:xfrm>
            <a:off x="5016000" y="2349000"/>
            <a:ext cx="2160000" cy="2160000"/>
            <a:chOff x="5016000" y="2349000"/>
            <a:chExt cx="2160000" cy="2160000"/>
          </a:xfrm>
        </p:grpSpPr>
        <p:sp>
          <p:nvSpPr>
            <p:cNvPr id="4" name="DataQuality-Shape">
              <a:extLst>
                <a:ext uri="{FF2B5EF4-FFF2-40B4-BE49-F238E27FC236}">
                  <a16:creationId xmlns:a16="http://schemas.microsoft.com/office/drawing/2014/main" id="{78846280-567E-5359-F61B-86DEA714EB97}"/>
                </a:ext>
              </a:extLst>
            </p:cNvPr>
            <p:cNvSpPr>
              <a:spLocks/>
            </p:cNvSpPr>
            <p:nvPr/>
          </p:nvSpPr>
          <p:spPr>
            <a:xfrm>
              <a:off x="5016000" y="2349000"/>
              <a:ext cx="2160000" cy="21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DataQuality-Label">
              <a:extLst>
                <a:ext uri="{FF2B5EF4-FFF2-40B4-BE49-F238E27FC236}">
                  <a16:creationId xmlns:a16="http://schemas.microsoft.com/office/drawing/2014/main" id="{02987499-4C45-C7A4-0F69-8278FDC69E6B}"/>
                </a:ext>
              </a:extLst>
            </p:cNvPr>
            <p:cNvSpPr txBox="1">
              <a:spLocks/>
            </p:cNvSpPr>
            <p:nvPr/>
          </p:nvSpPr>
          <p:spPr>
            <a:xfrm>
              <a:off x="5352011" y="2890391"/>
              <a:ext cx="148797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3200" dirty="0"/>
                <a:t>Data</a:t>
              </a:r>
            </a:p>
            <a:p>
              <a:pPr algn="ctr"/>
              <a:r>
                <a:rPr lang="en-AU" sz="3200" dirty="0"/>
                <a:t>Quality</a:t>
              </a:r>
            </a:p>
          </p:txBody>
        </p:sp>
      </p:grpSp>
      <p:grpSp>
        <p:nvGrpSpPr>
          <p:cNvPr id="2" name="Validity-Group">
            <a:extLst>
              <a:ext uri="{FF2B5EF4-FFF2-40B4-BE49-F238E27FC236}">
                <a16:creationId xmlns:a16="http://schemas.microsoft.com/office/drawing/2014/main" id="{DB04F523-57E4-3D38-8C39-57639B9CE45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741048" y="189001"/>
            <a:ext cx="2709907" cy="1869919"/>
            <a:chOff x="4741048" y="189001"/>
            <a:chExt cx="2709907" cy="1869919"/>
          </a:xfrm>
        </p:grpSpPr>
        <p:sp>
          <p:nvSpPr>
            <p:cNvPr id="35" name="Validity-Shape">
              <a:extLst>
                <a:ext uri="{FF2B5EF4-FFF2-40B4-BE49-F238E27FC236}">
                  <a16:creationId xmlns:a16="http://schemas.microsoft.com/office/drawing/2014/main" id="{26798FCB-B2B7-6761-4111-C05190A7EDC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741048" y="189001"/>
              <a:ext cx="2709907" cy="1869919"/>
            </a:xfrm>
            <a:custGeom>
              <a:avLst/>
              <a:gdLst>
                <a:gd name="connsiteX0" fmla="*/ 1354953 w 2709907"/>
                <a:gd name="connsiteY0" fmla="*/ 0 h 1869919"/>
                <a:gd name="connsiteX1" fmla="*/ 2622085 w 2709907"/>
                <a:gd name="connsiteY1" fmla="*/ 254616 h 1869919"/>
                <a:gd name="connsiteX2" fmla="*/ 2709907 w 2709907"/>
                <a:gd name="connsiteY2" fmla="*/ 296722 h 1869919"/>
                <a:gd name="connsiteX3" fmla="*/ 1797316 w 2709907"/>
                <a:gd name="connsiteY3" fmla="*/ 1869919 h 1869919"/>
                <a:gd name="connsiteX4" fmla="*/ 1783165 w 2709907"/>
                <a:gd name="connsiteY4" fmla="*/ 1864740 h 1869919"/>
                <a:gd name="connsiteX5" fmla="*/ 1354953 w 2709907"/>
                <a:gd name="connsiteY5" fmla="*/ 1800000 h 1869919"/>
                <a:gd name="connsiteX6" fmla="*/ 926741 w 2709907"/>
                <a:gd name="connsiteY6" fmla="*/ 1864740 h 1869919"/>
                <a:gd name="connsiteX7" fmla="*/ 912590 w 2709907"/>
                <a:gd name="connsiteY7" fmla="*/ 1869919 h 1869919"/>
                <a:gd name="connsiteX8" fmla="*/ 0 w 2709907"/>
                <a:gd name="connsiteY8" fmla="*/ 296722 h 1869919"/>
                <a:gd name="connsiteX9" fmla="*/ 87821 w 2709907"/>
                <a:gd name="connsiteY9" fmla="*/ 254616 h 1869919"/>
                <a:gd name="connsiteX10" fmla="*/ 1354953 w 2709907"/>
                <a:gd name="connsiteY10" fmla="*/ 0 h 1869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09907" h="1869919">
                  <a:moveTo>
                    <a:pt x="1354953" y="0"/>
                  </a:moveTo>
                  <a:cubicBezTo>
                    <a:pt x="1804424" y="0"/>
                    <a:pt x="2232620" y="90663"/>
                    <a:pt x="2622085" y="254616"/>
                  </a:cubicBezTo>
                  <a:lnTo>
                    <a:pt x="2709907" y="296722"/>
                  </a:lnTo>
                  <a:lnTo>
                    <a:pt x="1797316" y="1869919"/>
                  </a:lnTo>
                  <a:lnTo>
                    <a:pt x="1783165" y="1864740"/>
                  </a:lnTo>
                  <a:cubicBezTo>
                    <a:pt x="1647893" y="1822666"/>
                    <a:pt x="1504070" y="1800000"/>
                    <a:pt x="1354953" y="1800000"/>
                  </a:cubicBezTo>
                  <a:cubicBezTo>
                    <a:pt x="1205836" y="1800000"/>
                    <a:pt x="1062013" y="1822666"/>
                    <a:pt x="926741" y="1864740"/>
                  </a:cubicBezTo>
                  <a:lnTo>
                    <a:pt x="912590" y="1869919"/>
                  </a:lnTo>
                  <a:lnTo>
                    <a:pt x="0" y="296722"/>
                  </a:lnTo>
                  <a:lnTo>
                    <a:pt x="87821" y="254616"/>
                  </a:lnTo>
                  <a:cubicBezTo>
                    <a:pt x="477287" y="90663"/>
                    <a:pt x="905482" y="0"/>
                    <a:pt x="1354953" y="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Label-Validity">
              <a:extLst>
                <a:ext uri="{FF2B5EF4-FFF2-40B4-BE49-F238E27FC236}">
                  <a16:creationId xmlns:a16="http://schemas.microsoft.com/office/drawing/2014/main" id="{9A5D368F-48EE-83B5-E2DF-994467D16357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13269" y="422869"/>
              <a:ext cx="14879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3200" dirty="0"/>
                <a:t>Validity</a:t>
              </a:r>
            </a:p>
          </p:txBody>
        </p:sp>
      </p:grpSp>
      <p:grpSp>
        <p:nvGrpSpPr>
          <p:cNvPr id="3" name="Accuracy-Group">
            <a:extLst>
              <a:ext uri="{FF2B5EF4-FFF2-40B4-BE49-F238E27FC236}">
                <a16:creationId xmlns:a16="http://schemas.microsoft.com/office/drawing/2014/main" id="{4C907CA7-C0F6-4AE1-13EF-658A1A3D8A2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065016" y="789542"/>
            <a:ext cx="2270984" cy="2335709"/>
            <a:chOff x="7065016" y="789542"/>
            <a:chExt cx="2270984" cy="2335709"/>
          </a:xfrm>
        </p:grpSpPr>
        <p:sp>
          <p:nvSpPr>
            <p:cNvPr id="21" name="Accuracy-Shape">
              <a:extLst>
                <a:ext uri="{FF2B5EF4-FFF2-40B4-BE49-F238E27FC236}">
                  <a16:creationId xmlns:a16="http://schemas.microsoft.com/office/drawing/2014/main" id="{6CB3E861-23DB-D1BF-A0BA-215556DB600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065016" y="789542"/>
              <a:ext cx="2270984" cy="2335709"/>
            </a:xfrm>
            <a:custGeom>
              <a:avLst/>
              <a:gdLst>
                <a:gd name="connsiteX0" fmla="*/ 914503 w 2270984"/>
                <a:gd name="connsiteY0" fmla="*/ 0 h 2335709"/>
                <a:gd name="connsiteX1" fmla="*/ 1101694 w 2270984"/>
                <a:gd name="connsiteY1" fmla="*/ 139318 h 2335709"/>
                <a:gd name="connsiteX2" fmla="*/ 2265112 w 2270984"/>
                <a:gd name="connsiteY2" fmla="*/ 2267418 h 2335709"/>
                <a:gd name="connsiteX3" fmla="*/ 2270984 w 2270984"/>
                <a:gd name="connsiteY3" fmla="*/ 2335709 h 2335709"/>
                <a:gd name="connsiteX4" fmla="*/ 438247 w 2270984"/>
                <a:gd name="connsiteY4" fmla="*/ 2335709 h 2335709"/>
                <a:gd name="connsiteX5" fmla="*/ 406245 w 2270984"/>
                <a:gd name="connsiteY5" fmla="*/ 2211247 h 2335709"/>
                <a:gd name="connsiteX6" fmla="*/ 49218 w 2270984"/>
                <a:gd name="connsiteY6" fmla="*/ 1621225 h 2335709"/>
                <a:gd name="connsiteX7" fmla="*/ 0 w 2270984"/>
                <a:gd name="connsiteY7" fmla="*/ 1576493 h 2335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0984" h="2335709">
                  <a:moveTo>
                    <a:pt x="914503" y="0"/>
                  </a:moveTo>
                  <a:lnTo>
                    <a:pt x="1101694" y="139318"/>
                  </a:lnTo>
                  <a:cubicBezTo>
                    <a:pt x="1734750" y="659298"/>
                    <a:pt x="2166952" y="1412853"/>
                    <a:pt x="2265112" y="2267418"/>
                  </a:cubicBezTo>
                  <a:lnTo>
                    <a:pt x="2270984" y="2335709"/>
                  </a:lnTo>
                  <a:lnTo>
                    <a:pt x="438247" y="2335709"/>
                  </a:lnTo>
                  <a:lnTo>
                    <a:pt x="406245" y="2211247"/>
                  </a:lnTo>
                  <a:cubicBezTo>
                    <a:pt x="336121" y="1985794"/>
                    <a:pt x="212086" y="1784093"/>
                    <a:pt x="49218" y="1621225"/>
                  </a:cubicBezTo>
                  <a:lnTo>
                    <a:pt x="0" y="1576493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9" name="Label-Accuracy">
              <a:extLst>
                <a:ext uri="{FF2B5EF4-FFF2-40B4-BE49-F238E27FC236}">
                  <a16:creationId xmlns:a16="http://schemas.microsoft.com/office/drawing/2014/main" id="{C210B727-0B16-3C70-8E58-4E2D507E2B53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69108" y="1990281"/>
              <a:ext cx="17074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3200" dirty="0"/>
                <a:t>Accuracy</a:t>
              </a:r>
            </a:p>
          </p:txBody>
        </p:sp>
      </p:grpSp>
      <p:grpSp>
        <p:nvGrpSpPr>
          <p:cNvPr id="5" name="Complete-Group">
            <a:extLst>
              <a:ext uri="{FF2B5EF4-FFF2-40B4-BE49-F238E27FC236}">
                <a16:creationId xmlns:a16="http://schemas.microsoft.com/office/drawing/2014/main" id="{96D9C2FB-24C4-8824-86CA-A9C1660CA2DB}"/>
              </a:ext>
            </a:extLst>
          </p:cNvPr>
          <p:cNvGrpSpPr/>
          <p:nvPr/>
        </p:nvGrpSpPr>
        <p:grpSpPr>
          <a:xfrm>
            <a:off x="2856000" y="789542"/>
            <a:ext cx="2270985" cy="2335709"/>
            <a:chOff x="2856000" y="789542"/>
            <a:chExt cx="2270985" cy="2335709"/>
          </a:xfrm>
        </p:grpSpPr>
        <p:sp>
          <p:nvSpPr>
            <p:cNvPr id="31" name="Complete-Shape">
              <a:extLst>
                <a:ext uri="{FF2B5EF4-FFF2-40B4-BE49-F238E27FC236}">
                  <a16:creationId xmlns:a16="http://schemas.microsoft.com/office/drawing/2014/main" id="{C9A39B30-5A40-18F6-4711-B89AB802CB04}"/>
                </a:ext>
              </a:extLst>
            </p:cNvPr>
            <p:cNvSpPr>
              <a:spLocks/>
            </p:cNvSpPr>
            <p:nvPr/>
          </p:nvSpPr>
          <p:spPr>
            <a:xfrm>
              <a:off x="2856000" y="789542"/>
              <a:ext cx="2270985" cy="2335709"/>
            </a:xfrm>
            <a:custGeom>
              <a:avLst/>
              <a:gdLst>
                <a:gd name="connsiteX0" fmla="*/ 1356482 w 2270985"/>
                <a:gd name="connsiteY0" fmla="*/ 0 h 2335709"/>
                <a:gd name="connsiteX1" fmla="*/ 2270985 w 2270985"/>
                <a:gd name="connsiteY1" fmla="*/ 1576492 h 2335709"/>
                <a:gd name="connsiteX2" fmla="*/ 2221767 w 2270985"/>
                <a:gd name="connsiteY2" fmla="*/ 1621225 h 2335709"/>
                <a:gd name="connsiteX3" fmla="*/ 1864740 w 2270985"/>
                <a:gd name="connsiteY3" fmla="*/ 2211247 h 2335709"/>
                <a:gd name="connsiteX4" fmla="*/ 1832737 w 2270985"/>
                <a:gd name="connsiteY4" fmla="*/ 2335709 h 2335709"/>
                <a:gd name="connsiteX5" fmla="*/ 0 w 2270985"/>
                <a:gd name="connsiteY5" fmla="*/ 2335709 h 2335709"/>
                <a:gd name="connsiteX6" fmla="*/ 5872 w 2270985"/>
                <a:gd name="connsiteY6" fmla="*/ 2267418 h 2335709"/>
                <a:gd name="connsiteX7" fmla="*/ 1169292 w 2270985"/>
                <a:gd name="connsiteY7" fmla="*/ 139318 h 2335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0985" h="2335709">
                  <a:moveTo>
                    <a:pt x="1356482" y="0"/>
                  </a:moveTo>
                  <a:lnTo>
                    <a:pt x="2270985" y="1576492"/>
                  </a:lnTo>
                  <a:lnTo>
                    <a:pt x="2221767" y="1621225"/>
                  </a:lnTo>
                  <a:cubicBezTo>
                    <a:pt x="2058899" y="1784093"/>
                    <a:pt x="1934863" y="1985794"/>
                    <a:pt x="1864740" y="2211247"/>
                  </a:cubicBezTo>
                  <a:lnTo>
                    <a:pt x="1832737" y="2335709"/>
                  </a:lnTo>
                  <a:lnTo>
                    <a:pt x="0" y="2335709"/>
                  </a:lnTo>
                  <a:lnTo>
                    <a:pt x="5872" y="2267418"/>
                  </a:lnTo>
                  <a:cubicBezTo>
                    <a:pt x="104031" y="1412853"/>
                    <a:pt x="536234" y="659298"/>
                    <a:pt x="1169292" y="13931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10" name="Complete-Label">
              <a:extLst>
                <a:ext uri="{FF2B5EF4-FFF2-40B4-BE49-F238E27FC236}">
                  <a16:creationId xmlns:a16="http://schemas.microsoft.com/office/drawing/2014/main" id="{6BB0FDEC-0267-825A-018A-FD2161B278C4}"/>
                </a:ext>
              </a:extLst>
            </p:cNvPr>
            <p:cNvSpPr txBox="1">
              <a:spLocks/>
            </p:cNvSpPr>
            <p:nvPr/>
          </p:nvSpPr>
          <p:spPr>
            <a:xfrm>
              <a:off x="2961594" y="1990281"/>
              <a:ext cx="19349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3200" dirty="0"/>
                <a:t>Complete</a:t>
              </a:r>
            </a:p>
          </p:txBody>
        </p:sp>
      </p:grpSp>
      <p:grpSp>
        <p:nvGrpSpPr>
          <p:cNvPr id="16" name="Consistenvy-Group">
            <a:extLst>
              <a:ext uri="{FF2B5EF4-FFF2-40B4-BE49-F238E27FC236}">
                <a16:creationId xmlns:a16="http://schemas.microsoft.com/office/drawing/2014/main" id="{97D42F25-E1D7-7ED7-98B4-8698879F3EFC}"/>
              </a:ext>
            </a:extLst>
          </p:cNvPr>
          <p:cNvGrpSpPr/>
          <p:nvPr/>
        </p:nvGrpSpPr>
        <p:grpSpPr>
          <a:xfrm>
            <a:off x="7065016" y="3732751"/>
            <a:ext cx="2270984" cy="2335711"/>
            <a:chOff x="7065016" y="3732751"/>
            <a:chExt cx="2270984" cy="2335711"/>
          </a:xfrm>
        </p:grpSpPr>
        <p:sp>
          <p:nvSpPr>
            <p:cNvPr id="17" name="Consistency-Shape">
              <a:extLst>
                <a:ext uri="{FF2B5EF4-FFF2-40B4-BE49-F238E27FC236}">
                  <a16:creationId xmlns:a16="http://schemas.microsoft.com/office/drawing/2014/main" id="{22454A88-E4DA-7563-18AE-15A4C7CDBEB6}"/>
                </a:ext>
              </a:extLst>
            </p:cNvPr>
            <p:cNvSpPr>
              <a:spLocks/>
            </p:cNvSpPr>
            <p:nvPr/>
          </p:nvSpPr>
          <p:spPr>
            <a:xfrm>
              <a:off x="7065016" y="3732751"/>
              <a:ext cx="2270984" cy="2335711"/>
            </a:xfrm>
            <a:custGeom>
              <a:avLst/>
              <a:gdLst>
                <a:gd name="connsiteX0" fmla="*/ 438247 w 2270984"/>
                <a:gd name="connsiteY0" fmla="*/ 0 h 2335711"/>
                <a:gd name="connsiteX1" fmla="*/ 2270984 w 2270984"/>
                <a:gd name="connsiteY1" fmla="*/ 0 h 2335711"/>
                <a:gd name="connsiteX2" fmla="*/ 2265112 w 2270984"/>
                <a:gd name="connsiteY2" fmla="*/ 68291 h 2335711"/>
                <a:gd name="connsiteX3" fmla="*/ 1101694 w 2270984"/>
                <a:gd name="connsiteY3" fmla="*/ 2196392 h 2335711"/>
                <a:gd name="connsiteX4" fmla="*/ 914503 w 2270984"/>
                <a:gd name="connsiteY4" fmla="*/ 2335711 h 2335711"/>
                <a:gd name="connsiteX5" fmla="*/ 0 w 2270984"/>
                <a:gd name="connsiteY5" fmla="*/ 759217 h 2335711"/>
                <a:gd name="connsiteX6" fmla="*/ 49218 w 2270984"/>
                <a:gd name="connsiteY6" fmla="*/ 714484 h 2335711"/>
                <a:gd name="connsiteX7" fmla="*/ 406245 w 2270984"/>
                <a:gd name="connsiteY7" fmla="*/ 124462 h 233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0984" h="2335711">
                  <a:moveTo>
                    <a:pt x="438247" y="0"/>
                  </a:moveTo>
                  <a:lnTo>
                    <a:pt x="2270984" y="0"/>
                  </a:lnTo>
                  <a:lnTo>
                    <a:pt x="2265112" y="68291"/>
                  </a:lnTo>
                  <a:cubicBezTo>
                    <a:pt x="2166952" y="922858"/>
                    <a:pt x="1734750" y="1676411"/>
                    <a:pt x="1101694" y="2196392"/>
                  </a:cubicBezTo>
                  <a:lnTo>
                    <a:pt x="914503" y="2335711"/>
                  </a:lnTo>
                  <a:lnTo>
                    <a:pt x="0" y="759217"/>
                  </a:lnTo>
                  <a:lnTo>
                    <a:pt x="49218" y="714484"/>
                  </a:lnTo>
                  <a:cubicBezTo>
                    <a:pt x="212086" y="551616"/>
                    <a:pt x="336121" y="349915"/>
                    <a:pt x="406245" y="12446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Consistenvy-Label">
              <a:extLst>
                <a:ext uri="{FF2B5EF4-FFF2-40B4-BE49-F238E27FC236}">
                  <a16:creationId xmlns:a16="http://schemas.microsoft.com/office/drawing/2014/main" id="{52BA7A9E-B4D8-CF18-5EB2-8837986481EF}"/>
                </a:ext>
              </a:extLst>
            </p:cNvPr>
            <p:cNvSpPr txBox="1">
              <a:spLocks/>
            </p:cNvSpPr>
            <p:nvPr/>
          </p:nvSpPr>
          <p:spPr>
            <a:xfrm>
              <a:off x="7125542" y="4167437"/>
              <a:ext cx="21474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3200" dirty="0"/>
                <a:t>Consistency</a:t>
              </a:r>
            </a:p>
          </p:txBody>
        </p:sp>
      </p:grpSp>
      <p:grpSp>
        <p:nvGrpSpPr>
          <p:cNvPr id="15" name="Integrity-Group">
            <a:extLst>
              <a:ext uri="{FF2B5EF4-FFF2-40B4-BE49-F238E27FC236}">
                <a16:creationId xmlns:a16="http://schemas.microsoft.com/office/drawing/2014/main" id="{7259660C-A118-73B9-C4EE-AC69E3B71297}"/>
              </a:ext>
            </a:extLst>
          </p:cNvPr>
          <p:cNvGrpSpPr/>
          <p:nvPr/>
        </p:nvGrpSpPr>
        <p:grpSpPr>
          <a:xfrm>
            <a:off x="4741048" y="4799082"/>
            <a:ext cx="2709907" cy="1869919"/>
            <a:chOff x="4741048" y="4799082"/>
            <a:chExt cx="2709907" cy="1869919"/>
          </a:xfrm>
        </p:grpSpPr>
        <p:sp>
          <p:nvSpPr>
            <p:cNvPr id="25" name="Integrity-Shape">
              <a:extLst>
                <a:ext uri="{FF2B5EF4-FFF2-40B4-BE49-F238E27FC236}">
                  <a16:creationId xmlns:a16="http://schemas.microsoft.com/office/drawing/2014/main" id="{3E9EBD2F-AC2A-6188-CE50-28542507FA88}"/>
                </a:ext>
              </a:extLst>
            </p:cNvPr>
            <p:cNvSpPr>
              <a:spLocks/>
            </p:cNvSpPr>
            <p:nvPr/>
          </p:nvSpPr>
          <p:spPr>
            <a:xfrm>
              <a:off x="4741048" y="4799082"/>
              <a:ext cx="2709907" cy="1869919"/>
            </a:xfrm>
            <a:custGeom>
              <a:avLst/>
              <a:gdLst>
                <a:gd name="connsiteX0" fmla="*/ 912590 w 2709907"/>
                <a:gd name="connsiteY0" fmla="*/ 0 h 1869919"/>
                <a:gd name="connsiteX1" fmla="*/ 926741 w 2709907"/>
                <a:gd name="connsiteY1" fmla="*/ 5180 h 1869919"/>
                <a:gd name="connsiteX2" fmla="*/ 1354953 w 2709907"/>
                <a:gd name="connsiteY2" fmla="*/ 69919 h 1869919"/>
                <a:gd name="connsiteX3" fmla="*/ 1783165 w 2709907"/>
                <a:gd name="connsiteY3" fmla="*/ 5180 h 1869919"/>
                <a:gd name="connsiteX4" fmla="*/ 1797316 w 2709907"/>
                <a:gd name="connsiteY4" fmla="*/ 0 h 1869919"/>
                <a:gd name="connsiteX5" fmla="*/ 2709907 w 2709907"/>
                <a:gd name="connsiteY5" fmla="*/ 1573197 h 1869919"/>
                <a:gd name="connsiteX6" fmla="*/ 2622085 w 2709907"/>
                <a:gd name="connsiteY6" fmla="*/ 1615305 h 1869919"/>
                <a:gd name="connsiteX7" fmla="*/ 1354953 w 2709907"/>
                <a:gd name="connsiteY7" fmla="*/ 1869919 h 1869919"/>
                <a:gd name="connsiteX8" fmla="*/ 87821 w 2709907"/>
                <a:gd name="connsiteY8" fmla="*/ 1615305 h 1869919"/>
                <a:gd name="connsiteX9" fmla="*/ 0 w 2709907"/>
                <a:gd name="connsiteY9" fmla="*/ 1573197 h 1869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09907" h="1869919">
                  <a:moveTo>
                    <a:pt x="912590" y="0"/>
                  </a:moveTo>
                  <a:lnTo>
                    <a:pt x="926741" y="5180"/>
                  </a:lnTo>
                  <a:cubicBezTo>
                    <a:pt x="1062013" y="47254"/>
                    <a:pt x="1205836" y="69919"/>
                    <a:pt x="1354953" y="69919"/>
                  </a:cubicBezTo>
                  <a:cubicBezTo>
                    <a:pt x="1504070" y="69919"/>
                    <a:pt x="1647893" y="47254"/>
                    <a:pt x="1783165" y="5180"/>
                  </a:cubicBezTo>
                  <a:lnTo>
                    <a:pt x="1797316" y="0"/>
                  </a:lnTo>
                  <a:lnTo>
                    <a:pt x="2709907" y="1573197"/>
                  </a:lnTo>
                  <a:lnTo>
                    <a:pt x="2622085" y="1615305"/>
                  </a:lnTo>
                  <a:cubicBezTo>
                    <a:pt x="2232620" y="1779258"/>
                    <a:pt x="1804424" y="1869919"/>
                    <a:pt x="1354953" y="1869919"/>
                  </a:cubicBezTo>
                  <a:cubicBezTo>
                    <a:pt x="905482" y="1869919"/>
                    <a:pt x="477287" y="1779257"/>
                    <a:pt x="87821" y="1615305"/>
                  </a:cubicBezTo>
                  <a:lnTo>
                    <a:pt x="0" y="1573197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12" name="Integrity-Label">
              <a:extLst>
                <a:ext uri="{FF2B5EF4-FFF2-40B4-BE49-F238E27FC236}">
                  <a16:creationId xmlns:a16="http://schemas.microsoft.com/office/drawing/2014/main" id="{F112E335-6E75-C61F-5E2C-A504B9375268}"/>
                </a:ext>
              </a:extLst>
            </p:cNvPr>
            <p:cNvSpPr txBox="1">
              <a:spLocks/>
            </p:cNvSpPr>
            <p:nvPr/>
          </p:nvSpPr>
          <p:spPr>
            <a:xfrm>
              <a:off x="5230299" y="5483686"/>
              <a:ext cx="16539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3200" dirty="0"/>
                <a:t>Integrity</a:t>
              </a:r>
            </a:p>
          </p:txBody>
        </p:sp>
      </p:grpSp>
      <p:grpSp>
        <p:nvGrpSpPr>
          <p:cNvPr id="14" name="Timely-Group">
            <a:extLst>
              <a:ext uri="{FF2B5EF4-FFF2-40B4-BE49-F238E27FC236}">
                <a16:creationId xmlns:a16="http://schemas.microsoft.com/office/drawing/2014/main" id="{AADE36A1-5D2A-B06F-9313-C1022749204C}"/>
              </a:ext>
            </a:extLst>
          </p:cNvPr>
          <p:cNvGrpSpPr/>
          <p:nvPr/>
        </p:nvGrpSpPr>
        <p:grpSpPr>
          <a:xfrm>
            <a:off x="2856000" y="3732750"/>
            <a:ext cx="2270986" cy="2335711"/>
            <a:chOff x="2856000" y="3732750"/>
            <a:chExt cx="2270986" cy="2335711"/>
          </a:xfrm>
        </p:grpSpPr>
        <p:sp>
          <p:nvSpPr>
            <p:cNvPr id="28" name="Timely-Shape">
              <a:extLst>
                <a:ext uri="{FF2B5EF4-FFF2-40B4-BE49-F238E27FC236}">
                  <a16:creationId xmlns:a16="http://schemas.microsoft.com/office/drawing/2014/main" id="{6C143E7F-5764-4340-813A-A1C528820E6F}"/>
                </a:ext>
              </a:extLst>
            </p:cNvPr>
            <p:cNvSpPr>
              <a:spLocks/>
            </p:cNvSpPr>
            <p:nvPr/>
          </p:nvSpPr>
          <p:spPr>
            <a:xfrm>
              <a:off x="2856000" y="3732750"/>
              <a:ext cx="2270986" cy="2335711"/>
            </a:xfrm>
            <a:custGeom>
              <a:avLst/>
              <a:gdLst>
                <a:gd name="connsiteX0" fmla="*/ 0 w 2270986"/>
                <a:gd name="connsiteY0" fmla="*/ 0 h 2335711"/>
                <a:gd name="connsiteX1" fmla="*/ 1832738 w 2270986"/>
                <a:gd name="connsiteY1" fmla="*/ 0 h 2335711"/>
                <a:gd name="connsiteX2" fmla="*/ 1864740 w 2270986"/>
                <a:gd name="connsiteY2" fmla="*/ 124462 h 2335711"/>
                <a:gd name="connsiteX3" fmla="*/ 2221767 w 2270986"/>
                <a:gd name="connsiteY3" fmla="*/ 714484 h 2335711"/>
                <a:gd name="connsiteX4" fmla="*/ 2270986 w 2270986"/>
                <a:gd name="connsiteY4" fmla="*/ 759217 h 2335711"/>
                <a:gd name="connsiteX5" fmla="*/ 1356482 w 2270986"/>
                <a:gd name="connsiteY5" fmla="*/ 2335711 h 2335711"/>
                <a:gd name="connsiteX6" fmla="*/ 1169292 w 2270986"/>
                <a:gd name="connsiteY6" fmla="*/ 2196392 h 2335711"/>
                <a:gd name="connsiteX7" fmla="*/ 5872 w 2270986"/>
                <a:gd name="connsiteY7" fmla="*/ 68291 h 233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0986" h="2335711">
                  <a:moveTo>
                    <a:pt x="0" y="0"/>
                  </a:moveTo>
                  <a:lnTo>
                    <a:pt x="1832738" y="0"/>
                  </a:lnTo>
                  <a:lnTo>
                    <a:pt x="1864740" y="124462"/>
                  </a:lnTo>
                  <a:cubicBezTo>
                    <a:pt x="1934863" y="349915"/>
                    <a:pt x="2058899" y="551616"/>
                    <a:pt x="2221767" y="714484"/>
                  </a:cubicBezTo>
                  <a:lnTo>
                    <a:pt x="2270986" y="759217"/>
                  </a:lnTo>
                  <a:lnTo>
                    <a:pt x="1356482" y="2335711"/>
                  </a:lnTo>
                  <a:lnTo>
                    <a:pt x="1169292" y="2196392"/>
                  </a:lnTo>
                  <a:cubicBezTo>
                    <a:pt x="536234" y="1676411"/>
                    <a:pt x="104031" y="922858"/>
                    <a:pt x="5872" y="68291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13" name="Timely-Label">
              <a:extLst>
                <a:ext uri="{FF2B5EF4-FFF2-40B4-BE49-F238E27FC236}">
                  <a16:creationId xmlns:a16="http://schemas.microsoft.com/office/drawing/2014/main" id="{EB381A59-C239-6CB5-B065-545E2D5C462D}"/>
                </a:ext>
              </a:extLst>
            </p:cNvPr>
            <p:cNvSpPr txBox="1">
              <a:spLocks/>
            </p:cNvSpPr>
            <p:nvPr/>
          </p:nvSpPr>
          <p:spPr>
            <a:xfrm>
              <a:off x="3289451" y="4167437"/>
              <a:ext cx="14040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3200" dirty="0"/>
                <a:t>Timely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8722A38-D203-6485-D5E3-2FA2ECE71192}"/>
              </a:ext>
            </a:extLst>
          </p:cNvPr>
          <p:cNvSpPr txBox="1"/>
          <p:nvPr/>
        </p:nvSpPr>
        <p:spPr>
          <a:xfrm>
            <a:off x="284309" y="145996"/>
            <a:ext cx="2793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Data Quality</a:t>
            </a:r>
          </a:p>
        </p:txBody>
      </p:sp>
    </p:spTree>
    <p:extLst>
      <p:ext uri="{BB962C8B-B14F-4D97-AF65-F5344CB8AC3E}">
        <p14:creationId xmlns:p14="http://schemas.microsoft.com/office/powerpoint/2010/main" val="317573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715C2-7328-8454-5B53-5829C8C53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74D9DAA-D767-C212-A600-DFC5881FA18C}"/>
              </a:ext>
            </a:extLst>
          </p:cNvPr>
          <p:cNvGrpSpPr/>
          <p:nvPr/>
        </p:nvGrpSpPr>
        <p:grpSpPr>
          <a:xfrm>
            <a:off x="4653049" y="1986926"/>
            <a:ext cx="2880000" cy="2880000"/>
            <a:chOff x="4653049" y="1986926"/>
            <a:chExt cx="2880000" cy="2880000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12A6B6DB-BF39-1184-7272-B82E8DA4B4E0}"/>
                </a:ext>
              </a:extLst>
            </p:cNvPr>
            <p:cNvSpPr>
              <a:spLocks/>
            </p:cNvSpPr>
            <p:nvPr/>
          </p:nvSpPr>
          <p:spPr>
            <a:xfrm>
              <a:off x="4653049" y="1986926"/>
              <a:ext cx="2880000" cy="288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9F0C02-C48C-CDEC-0591-CE3B074B3479}"/>
                </a:ext>
              </a:extLst>
            </p:cNvPr>
            <p:cNvSpPr txBox="1">
              <a:spLocks/>
            </p:cNvSpPr>
            <p:nvPr/>
          </p:nvSpPr>
          <p:spPr>
            <a:xfrm>
              <a:off x="4879597" y="2678573"/>
              <a:ext cx="2425295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3600" dirty="0"/>
                <a:t>Data</a:t>
              </a:r>
            </a:p>
            <a:p>
              <a:pPr algn="ctr"/>
              <a:r>
                <a:rPr lang="en-AU" sz="3600" dirty="0"/>
                <a:t>Governance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CDD09D-34A4-F24F-9B36-08DDA2CE554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282247" y="282829"/>
            <a:ext cx="1620000" cy="1620000"/>
            <a:chOff x="5282247" y="282829"/>
            <a:chExt cx="1620000" cy="1620000"/>
          </a:xfrm>
          <a:solidFill>
            <a:schemeClr val="accent2"/>
          </a:solidFill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AEB2CA7-684D-FCE0-B9AE-C217671E244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282247" y="282829"/>
              <a:ext cx="1620000" cy="1620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F281CFC-1E2B-AFEF-F200-F0ADF947EE5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595857" y="769663"/>
              <a:ext cx="99277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 dirty="0"/>
                <a:t>Data</a:t>
              </a:r>
            </a:p>
            <a:p>
              <a:pPr algn="ctr"/>
              <a:r>
                <a:rPr lang="en-AU" b="1" dirty="0"/>
                <a:t>Quality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4FC373-413A-F11A-A355-DE120DDC3B5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629697" y="967286"/>
            <a:ext cx="1620000" cy="1620000"/>
            <a:chOff x="3629697" y="967286"/>
            <a:chExt cx="1620000" cy="16200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A808EE8-DA6F-A88B-6ED2-7DD418EEE5F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29697" y="967286"/>
              <a:ext cx="1620000" cy="1620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C9F1E1F-568D-3876-09BA-719989D25667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943308" y="1454120"/>
              <a:ext cx="99277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 dirty="0"/>
                <a:t>Data</a:t>
              </a:r>
            </a:p>
            <a:p>
              <a:pPr algn="ctr"/>
              <a:r>
                <a:rPr lang="en-AU" b="1" dirty="0"/>
                <a:t>Security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ABBD3C-BD86-5B03-6136-4C89204B498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936400" y="967286"/>
            <a:ext cx="1620000" cy="1620000"/>
            <a:chOff x="6936400" y="967286"/>
            <a:chExt cx="1620000" cy="1620000"/>
          </a:xfrm>
          <a:solidFill>
            <a:schemeClr val="accent1"/>
          </a:solidFill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33A6EED-AF06-2A3D-0F1B-6828E8CAB68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936400" y="967286"/>
              <a:ext cx="1620000" cy="1620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DB064F-3D57-C63B-0821-0C7C18473623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086266" y="1415994"/>
              <a:ext cx="132026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 dirty="0"/>
                <a:t>Data</a:t>
              </a:r>
            </a:p>
            <a:p>
              <a:pPr algn="ctr"/>
              <a:r>
                <a:rPr lang="en-AU" b="1" dirty="0"/>
                <a:t>Compliance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BD1002-ED6C-D021-D237-CB439B2CFFE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944509" y="2616926"/>
            <a:ext cx="1620000" cy="1620000"/>
            <a:chOff x="2944509" y="2616926"/>
            <a:chExt cx="1620000" cy="1620000"/>
          </a:xfrm>
          <a:solidFill>
            <a:schemeClr val="tx2"/>
          </a:solidFill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43EA630-8D43-46E8-4588-856B975C888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944509" y="2616926"/>
              <a:ext cx="1620000" cy="1620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FF6A88-90A2-DE6B-3A9F-6F99BD573EA2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094375" y="3017126"/>
              <a:ext cx="132026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 dirty="0"/>
                <a:t>Data</a:t>
              </a:r>
            </a:p>
            <a:p>
              <a:pPr algn="ctr"/>
              <a:r>
                <a:rPr lang="en-AU" b="1" dirty="0"/>
                <a:t>Technology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CE86603-EAA8-EF88-9D48-47A00DD44FA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632587" y="2616926"/>
            <a:ext cx="1620000" cy="1620000"/>
            <a:chOff x="7632587" y="2616926"/>
            <a:chExt cx="1620000" cy="1620000"/>
          </a:xfrm>
          <a:solidFill>
            <a:schemeClr val="accent4"/>
          </a:solidFill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5D9C682-3C9C-4F14-3EE5-14FCA902211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32587" y="2616926"/>
              <a:ext cx="1620000" cy="1620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4B5336-5578-17F3-E3B2-4DD7316E239B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782453" y="3017125"/>
              <a:ext cx="132026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 dirty="0"/>
                <a:t>Data</a:t>
              </a:r>
            </a:p>
            <a:p>
              <a:pPr algn="ctr"/>
              <a:r>
                <a:rPr lang="en-AU" b="1" dirty="0"/>
                <a:t>Process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C0E686C-32F0-3F40-95C6-5C93083CFE1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629697" y="4259449"/>
            <a:ext cx="1620000" cy="1620000"/>
            <a:chOff x="3629697" y="4259449"/>
            <a:chExt cx="1620000" cy="1620000"/>
          </a:xfrm>
          <a:solidFill>
            <a:schemeClr val="accent4">
              <a:lumMod val="50000"/>
            </a:schemeClr>
          </a:solidFill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75103A3-7C20-5C45-FB62-1DC34E71634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29697" y="4259449"/>
              <a:ext cx="1620000" cy="1620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DCB48A2-3EFF-64CE-87D1-2B5E983DCBA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80971" y="4740375"/>
              <a:ext cx="132026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 dirty="0"/>
                <a:t>Data</a:t>
              </a:r>
            </a:p>
            <a:p>
              <a:pPr algn="ctr"/>
              <a:r>
                <a:rPr lang="en-AU" b="1" dirty="0"/>
                <a:t>Culture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BF7C681-BCAE-157E-5265-3BD44C8626D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936400" y="4259449"/>
            <a:ext cx="1620000" cy="1620000"/>
            <a:chOff x="6936400" y="4259449"/>
            <a:chExt cx="1620000" cy="1620000"/>
          </a:xfrm>
          <a:solidFill>
            <a:schemeClr val="accent6"/>
          </a:solidFill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CDDECEC-E42F-89A7-F412-BDAEB2FECA5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936400" y="4259449"/>
              <a:ext cx="1620000" cy="1620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8B1A06-B604-137F-9283-CAC484229372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084859" y="4740375"/>
              <a:ext cx="132026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 dirty="0"/>
                <a:t>Data</a:t>
              </a:r>
            </a:p>
            <a:p>
              <a:pPr algn="ctr"/>
              <a:r>
                <a:rPr lang="en-AU" b="1" dirty="0"/>
                <a:t>Lifecycle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247C170-36A1-8971-98E8-7BCA8F84FBA7}"/>
              </a:ext>
            </a:extLst>
          </p:cNvPr>
          <p:cNvGrpSpPr/>
          <p:nvPr/>
        </p:nvGrpSpPr>
        <p:grpSpPr>
          <a:xfrm>
            <a:off x="5282247" y="4958213"/>
            <a:ext cx="1620000" cy="1620000"/>
            <a:chOff x="5282247" y="4958213"/>
            <a:chExt cx="1620000" cy="1620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BCDAED3-76A0-94FC-E91F-EA2F9052E385}"/>
                </a:ext>
              </a:extLst>
            </p:cNvPr>
            <p:cNvSpPr>
              <a:spLocks/>
            </p:cNvSpPr>
            <p:nvPr/>
          </p:nvSpPr>
          <p:spPr>
            <a:xfrm>
              <a:off x="5282247" y="4958213"/>
              <a:ext cx="1620000" cy="1620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9154DA-ECFC-1D2E-3969-CDBDE3A7C1A1}"/>
                </a:ext>
              </a:extLst>
            </p:cNvPr>
            <p:cNvSpPr txBox="1">
              <a:spLocks/>
            </p:cNvSpPr>
            <p:nvPr/>
          </p:nvSpPr>
          <p:spPr>
            <a:xfrm>
              <a:off x="5419194" y="5374098"/>
              <a:ext cx="1357881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 dirty="0"/>
                <a:t>Data</a:t>
              </a:r>
            </a:p>
            <a:p>
              <a:pPr algn="ctr"/>
              <a:r>
                <a:rPr lang="en-AU" b="1" dirty="0"/>
                <a:t>Frameworks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498D110-4215-59A8-1144-35669F93CA2F}"/>
              </a:ext>
            </a:extLst>
          </p:cNvPr>
          <p:cNvSpPr txBox="1"/>
          <p:nvPr/>
        </p:nvSpPr>
        <p:spPr>
          <a:xfrm>
            <a:off x="284310" y="145996"/>
            <a:ext cx="266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Ingredients</a:t>
            </a:r>
          </a:p>
        </p:txBody>
      </p:sp>
    </p:spTree>
    <p:extLst>
      <p:ext uri="{BB962C8B-B14F-4D97-AF65-F5344CB8AC3E}">
        <p14:creationId xmlns:p14="http://schemas.microsoft.com/office/powerpoint/2010/main" val="109245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D69E6-5E24-7424-329A-5E9600E8F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3273B1-59B6-8C0B-94F1-2F120956F2D8}"/>
              </a:ext>
            </a:extLst>
          </p:cNvPr>
          <p:cNvSpPr txBox="1"/>
          <p:nvPr/>
        </p:nvSpPr>
        <p:spPr>
          <a:xfrm>
            <a:off x="3729958" y="2644170"/>
            <a:ext cx="47320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600" dirty="0"/>
              <a:t>The Tech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B46DB-646E-39C0-FCEC-F96A33B87E00}"/>
              </a:ext>
            </a:extLst>
          </p:cNvPr>
          <p:cNvSpPr txBox="1"/>
          <p:nvPr/>
        </p:nvSpPr>
        <p:spPr>
          <a:xfrm>
            <a:off x="2708302" y="4290670"/>
            <a:ext cx="67753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i="1" dirty="0"/>
              <a:t>Tech will only get you so far</a:t>
            </a:r>
          </a:p>
        </p:txBody>
      </p:sp>
    </p:spTree>
    <p:extLst>
      <p:ext uri="{BB962C8B-B14F-4D97-AF65-F5344CB8AC3E}">
        <p14:creationId xmlns:p14="http://schemas.microsoft.com/office/powerpoint/2010/main" val="421442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E18906-CE21-E080-1666-4953ED614E9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8AB4F8"/>
              </a:clrFrom>
              <a:clrTo>
                <a:srgbClr val="8AB4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85433" y="548734"/>
            <a:ext cx="2168942" cy="192279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7CDD28B-880D-224A-B5B7-220E5C3ED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ongenial" panose="02000503040000020004" pitchFamily="2" charset="0"/>
              </a:rPr>
              <a:t>Martin Catherall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341DD-E3D0-8A48-8284-8EF6933ED0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338" y="4339514"/>
            <a:ext cx="4865377" cy="532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@MartyCatherall</a:t>
            </a:r>
          </a:p>
        </p:txBody>
      </p:sp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70F01EC5-F4A4-4C4C-9209-F24F0BD3C1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42099" y="3667942"/>
            <a:ext cx="5445189" cy="2409140"/>
          </a:xfrm>
        </p:spPr>
        <p:txBody>
          <a:bodyPr>
            <a:normAutofit/>
          </a:bodyPr>
          <a:lstStyle/>
          <a:p>
            <a:r>
              <a:rPr lang="en-US" dirty="0"/>
              <a:t>SQL Server (20+ years)</a:t>
            </a:r>
          </a:p>
          <a:p>
            <a:r>
              <a:rPr lang="en-US" dirty="0"/>
              <a:t>Microsoft Azure (~8 years)</a:t>
            </a:r>
          </a:p>
          <a:p>
            <a:r>
              <a:rPr lang="en-US" dirty="0"/>
              <a:t>Microsoft Fabric (~2 years)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71156FC7-067B-BD43-B943-9ACCD79003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21911" y="780875"/>
            <a:ext cx="4736935" cy="2409140"/>
          </a:xfrm>
        </p:spPr>
        <p:txBody>
          <a:bodyPr>
            <a:normAutofit/>
          </a:bodyPr>
          <a:lstStyle/>
          <a:p>
            <a:r>
              <a:rPr lang="en-US" dirty="0"/>
              <a:t>Senior Data Consultant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03183FC-E669-0348-9109-53AF35925AD7}"/>
              </a:ext>
            </a:extLst>
          </p:cNvPr>
          <p:cNvGrpSpPr/>
          <p:nvPr/>
        </p:nvGrpSpPr>
        <p:grpSpPr>
          <a:xfrm>
            <a:off x="600403" y="4413874"/>
            <a:ext cx="305934" cy="305934"/>
            <a:chOff x="470537" y="3886355"/>
            <a:chExt cx="229600" cy="229600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85681FCF-845C-174D-BBA7-B144C73A76E7}"/>
                </a:ext>
              </a:extLst>
            </p:cNvPr>
            <p:cNvSpPr/>
            <p:nvPr/>
          </p:nvSpPr>
          <p:spPr>
            <a:xfrm>
              <a:off x="470537" y="3886355"/>
              <a:ext cx="229600" cy="229600"/>
            </a:xfrm>
            <a:prstGeom prst="round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8" dirty="0"/>
            </a:p>
          </p:txBody>
        </p:sp>
        <p:sp>
          <p:nvSpPr>
            <p:cNvPr id="40" name="Freeform 383">
              <a:extLst>
                <a:ext uri="{FF2B5EF4-FFF2-40B4-BE49-F238E27FC236}">
                  <a16:creationId xmlns:a16="http://schemas.microsoft.com/office/drawing/2014/main" id="{E5694D88-1900-9E4D-A4C8-95F3E335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770" y="3958471"/>
              <a:ext cx="103392" cy="89503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endParaRPr lang="en-US" sz="2398"/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35D441A-76EC-F842-9DF7-75714A4311C4}"/>
              </a:ext>
            </a:extLst>
          </p:cNvPr>
          <p:cNvCxnSpPr>
            <a:cxnSpLocks/>
          </p:cNvCxnSpPr>
          <p:nvPr/>
        </p:nvCxnSpPr>
        <p:spPr>
          <a:xfrm flipH="1">
            <a:off x="7465505" y="3574156"/>
            <a:ext cx="4048516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022818B-AF58-48FA-9C32-2D72FBCB0531}"/>
              </a:ext>
            </a:extLst>
          </p:cNvPr>
          <p:cNvSpPr txBox="1">
            <a:spLocks/>
          </p:cNvSpPr>
          <p:nvPr/>
        </p:nvSpPr>
        <p:spPr>
          <a:xfrm>
            <a:off x="914530" y="4745451"/>
            <a:ext cx="4865377" cy="532998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Arial"/>
              <a:buNone/>
              <a:defRPr lang="en-US" sz="2400" b="0" i="0" kern="1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457189" indent="-457189" algn="l" defTabSz="121917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667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850879" indent="-457189" algn="l" defTabSz="121917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4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229753" indent="-457189" algn="l" defTabSz="121917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4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1585344" indent="-457189" algn="l" defTabSz="121917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400" b="0" i="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398" dirty="0"/>
              <a:t>www.MartinCatherall.com</a:t>
            </a:r>
          </a:p>
        </p:txBody>
      </p:sp>
      <p:pic>
        <p:nvPicPr>
          <p:cNvPr id="1036" name="Picture 12" descr="Microsoft Certified: Azure Data Engineer Associate badge image. Issued by Microsoft">
            <a:extLst>
              <a:ext uri="{FF2B5EF4-FFF2-40B4-BE49-F238E27FC236}">
                <a16:creationId xmlns:a16="http://schemas.microsoft.com/office/drawing/2014/main" id="{15AF6558-0B3A-8A5E-AE04-F59232856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873" y="5747789"/>
            <a:ext cx="104775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blue and white rectangular sign with white text&#10;&#10;Description automatically generated">
            <a:extLst>
              <a:ext uri="{FF2B5EF4-FFF2-40B4-BE49-F238E27FC236}">
                <a16:creationId xmlns:a16="http://schemas.microsoft.com/office/drawing/2014/main" id="{C2E49F55-3E41-4965-B8FC-BDB2112AC5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8" y="5747789"/>
            <a:ext cx="662548" cy="1047750"/>
          </a:xfrm>
          <a:prstGeom prst="rect">
            <a:avLst/>
          </a:prstGeom>
        </p:spPr>
      </p:pic>
      <p:pic>
        <p:nvPicPr>
          <p:cNvPr id="1038" name="Picture 14" descr="Microsoft Certified: Azure Data Fundamentals badge image. Issued by Microsoft">
            <a:extLst>
              <a:ext uri="{FF2B5EF4-FFF2-40B4-BE49-F238E27FC236}">
                <a16:creationId xmlns:a16="http://schemas.microsoft.com/office/drawing/2014/main" id="{58736821-5940-B145-F6C6-80CEA547E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56" y="5747789"/>
            <a:ext cx="104775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icrosoft Certified: Power BI Data Analyst Associate badge image. Issued by Microsoft">
            <a:extLst>
              <a:ext uri="{FF2B5EF4-FFF2-40B4-BE49-F238E27FC236}">
                <a16:creationId xmlns:a16="http://schemas.microsoft.com/office/drawing/2014/main" id="{79C77D97-CEDC-FA09-F1C5-53AF8D895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373" y="5747789"/>
            <a:ext cx="104775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5">
            <a:extLst>
              <a:ext uri="{FF2B5EF4-FFF2-40B4-BE49-F238E27FC236}">
                <a16:creationId xmlns:a16="http://schemas.microsoft.com/office/drawing/2014/main" id="{C3C323A7-2A0A-2E0B-02BE-F724E43F9A76}"/>
              </a:ext>
            </a:extLst>
          </p:cNvPr>
          <p:cNvSpPr txBox="1">
            <a:spLocks/>
          </p:cNvSpPr>
          <p:nvPr/>
        </p:nvSpPr>
        <p:spPr>
          <a:xfrm>
            <a:off x="471450" y="3146265"/>
            <a:ext cx="5445189" cy="1000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97" b="1" i="0" kern="1200">
                <a:solidFill>
                  <a:schemeClr val="tx1"/>
                </a:solidFill>
                <a:latin typeface="Segoe UI Semibold" panose="020B0502040204020203" pitchFamily="34" charset="0"/>
                <a:ea typeface="+mj-ea"/>
                <a:cs typeface="Segoe UI Semibold" panose="020B0502040204020203" pitchFamily="34" charset="0"/>
              </a:defRPr>
            </a:lvl1pPr>
          </a:lstStyle>
          <a:p>
            <a:r>
              <a:rPr lang="en-US" sz="2000" dirty="0">
                <a:latin typeface="+mn-lt"/>
              </a:rPr>
              <a:t>Senior Data Analytics Consultant</a:t>
            </a:r>
          </a:p>
        </p:txBody>
      </p:sp>
      <p:pic>
        <p:nvPicPr>
          <p:cNvPr id="11" name="Picture Placeholder 10" descr="A person with green eyes&#10;&#10;Description automatically generated">
            <a:extLst>
              <a:ext uri="{FF2B5EF4-FFF2-40B4-BE49-F238E27FC236}">
                <a16:creationId xmlns:a16="http://schemas.microsoft.com/office/drawing/2014/main" id="{D288ABAC-75F4-B7BB-0624-974D87C8B8B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F7D7CA-8267-E66F-397D-06C24BE82A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37906" y="606390"/>
            <a:ext cx="2233809" cy="1557938"/>
          </a:xfrm>
          <a:prstGeom prst="rect">
            <a:avLst/>
          </a:prstGeom>
        </p:spPr>
      </p:pic>
      <p:pic>
        <p:nvPicPr>
          <p:cNvPr id="18" name="Picture 17" descr="A blue and white logo&#10;&#10;Description automatically generated">
            <a:extLst>
              <a:ext uri="{FF2B5EF4-FFF2-40B4-BE49-F238E27FC236}">
                <a16:creationId xmlns:a16="http://schemas.microsoft.com/office/drawing/2014/main" id="{8ED9F4B6-1B88-B6CF-B1D9-6B8C98F4FA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123" y="5747864"/>
            <a:ext cx="1047600" cy="1047600"/>
          </a:xfrm>
          <a:prstGeom prst="rect">
            <a:avLst/>
          </a:prstGeom>
        </p:spPr>
      </p:pic>
      <p:pic>
        <p:nvPicPr>
          <p:cNvPr id="20" name="Picture 19" descr="A blue and white logo with white text&#10;&#10;Description automatically generated">
            <a:extLst>
              <a:ext uri="{FF2B5EF4-FFF2-40B4-BE49-F238E27FC236}">
                <a16:creationId xmlns:a16="http://schemas.microsoft.com/office/drawing/2014/main" id="{AAC48F2A-9836-17D7-37FF-F4AB89C38E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575" y="5747864"/>
            <a:ext cx="1047600" cy="104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7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8F157-171C-4A9D-DFBC-B1DA071F6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A1A7466-4AFF-C665-897E-5131DD2F0F7D}"/>
              </a:ext>
            </a:extLst>
          </p:cNvPr>
          <p:cNvSpPr txBox="1"/>
          <p:nvPr/>
        </p:nvSpPr>
        <p:spPr>
          <a:xfrm>
            <a:off x="284309" y="145996"/>
            <a:ext cx="3941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The Collaboration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7C46C8-C9E7-A56D-4542-DAEE06D1005D}"/>
              </a:ext>
            </a:extLst>
          </p:cNvPr>
          <p:cNvSpPr/>
          <p:nvPr/>
        </p:nvSpPr>
        <p:spPr>
          <a:xfrm>
            <a:off x="7223955" y="382282"/>
            <a:ext cx="4510527" cy="4510527"/>
          </a:xfrm>
          <a:prstGeom prst="ellipse">
            <a:avLst/>
          </a:prstGeom>
          <a:solidFill>
            <a:srgbClr val="27CFE1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054F2B-9F06-5979-2EF4-609652150CDD}"/>
              </a:ext>
            </a:extLst>
          </p:cNvPr>
          <p:cNvSpPr/>
          <p:nvPr/>
        </p:nvSpPr>
        <p:spPr>
          <a:xfrm>
            <a:off x="4010972" y="382282"/>
            <a:ext cx="4510527" cy="4510527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16655E-3E9D-5B6E-14A9-FE49F245D2B6}"/>
              </a:ext>
            </a:extLst>
          </p:cNvPr>
          <p:cNvSpPr txBox="1"/>
          <p:nvPr/>
        </p:nvSpPr>
        <p:spPr>
          <a:xfrm rot="19375788">
            <a:off x="4372277" y="1452601"/>
            <a:ext cx="2520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Team Members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294566-FB45-3E07-5BA2-46C4483DE1EF}"/>
              </a:ext>
            </a:extLst>
          </p:cNvPr>
          <p:cNvSpPr txBox="1"/>
          <p:nvPr/>
        </p:nvSpPr>
        <p:spPr>
          <a:xfrm>
            <a:off x="8610834" y="2005114"/>
            <a:ext cx="17367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/>
              <a:t>The</a:t>
            </a:r>
          </a:p>
          <a:p>
            <a:pPr algn="ctr"/>
            <a:r>
              <a:rPr lang="en-AU" sz="3200" b="1" dirty="0"/>
              <a:t>Process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98836EC-738B-4194-19F3-2BF0CC496210}"/>
              </a:ext>
            </a:extLst>
          </p:cNvPr>
          <p:cNvSpPr/>
          <p:nvPr/>
        </p:nvSpPr>
        <p:spPr>
          <a:xfrm>
            <a:off x="5677093" y="2255264"/>
            <a:ext cx="4510527" cy="4510527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452680-AABC-2C03-F14E-74C0B1C56CF9}"/>
              </a:ext>
            </a:extLst>
          </p:cNvPr>
          <p:cNvSpPr txBox="1"/>
          <p:nvPr/>
        </p:nvSpPr>
        <p:spPr>
          <a:xfrm>
            <a:off x="6819921" y="3945825"/>
            <a:ext cx="22386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/>
              <a:t>The</a:t>
            </a:r>
          </a:p>
          <a:p>
            <a:pPr algn="ctr"/>
            <a:r>
              <a:rPr lang="en-AU" sz="3200" b="1" dirty="0"/>
              <a:t>Technology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4C568F-30B2-B69E-3396-D87F2051511E}"/>
              </a:ext>
            </a:extLst>
          </p:cNvPr>
          <p:cNvSpPr txBox="1"/>
          <p:nvPr/>
        </p:nvSpPr>
        <p:spPr>
          <a:xfrm>
            <a:off x="5435452" y="2005114"/>
            <a:ext cx="16615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/>
              <a:t>The </a:t>
            </a:r>
          </a:p>
          <a:p>
            <a:pPr algn="ctr"/>
            <a:r>
              <a:rPr lang="en-AU" sz="3200" b="1" dirty="0"/>
              <a:t>People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761705-E13A-6DF3-6314-881E4DE6E03E}"/>
              </a:ext>
            </a:extLst>
          </p:cNvPr>
          <p:cNvSpPr txBox="1"/>
          <p:nvPr/>
        </p:nvSpPr>
        <p:spPr>
          <a:xfrm rot="2314464">
            <a:off x="8863640" y="1448389"/>
            <a:ext cx="2807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Manage Password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E18DA9-3F91-7374-6C2F-10D97E9018EC}"/>
              </a:ext>
            </a:extLst>
          </p:cNvPr>
          <p:cNvSpPr txBox="1"/>
          <p:nvPr/>
        </p:nvSpPr>
        <p:spPr>
          <a:xfrm>
            <a:off x="6475931" y="5384243"/>
            <a:ext cx="3003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Password Manager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1BB319-F240-E4DD-C3B0-3F4803B203FE}"/>
              </a:ext>
            </a:extLst>
          </p:cNvPr>
          <p:cNvSpPr txBox="1"/>
          <p:nvPr/>
        </p:nvSpPr>
        <p:spPr>
          <a:xfrm>
            <a:off x="797989" y="1958948"/>
            <a:ext cx="188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/>
              <a:t>People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6D7844-7C27-27EE-1663-D6BF7E701FF6}"/>
              </a:ext>
            </a:extLst>
          </p:cNvPr>
          <p:cNvSpPr txBox="1"/>
          <p:nvPr/>
        </p:nvSpPr>
        <p:spPr>
          <a:xfrm>
            <a:off x="797989" y="3221691"/>
            <a:ext cx="3212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/>
              <a:t>Process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A9BC69-556C-A109-DE95-25D642973D8C}"/>
              </a:ext>
            </a:extLst>
          </p:cNvPr>
          <p:cNvSpPr txBox="1"/>
          <p:nvPr/>
        </p:nvSpPr>
        <p:spPr>
          <a:xfrm>
            <a:off x="797989" y="4484434"/>
            <a:ext cx="2657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121086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4" grpId="0"/>
      <p:bldP spid="5" grpId="0"/>
      <p:bldP spid="14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CB0E5-42FA-8F9B-E812-D819334D7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7A1A546-4AC4-6FE5-ADE0-7F61AC59EF61}"/>
              </a:ext>
            </a:extLst>
          </p:cNvPr>
          <p:cNvSpPr txBox="1"/>
          <p:nvPr/>
        </p:nvSpPr>
        <p:spPr>
          <a:xfrm>
            <a:off x="284309" y="145996"/>
            <a:ext cx="3649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A Personal Story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3AD0D2-11C5-4B5B-D461-A85DD1A6EEB8}"/>
              </a:ext>
            </a:extLst>
          </p:cNvPr>
          <p:cNvSpPr txBox="1"/>
          <p:nvPr/>
        </p:nvSpPr>
        <p:spPr>
          <a:xfrm>
            <a:off x="708691" y="1535917"/>
            <a:ext cx="6306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/>
              <a:t>How many accounts do you have?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B5AAA2-8B6C-C16F-C21F-81781620FC45}"/>
              </a:ext>
            </a:extLst>
          </p:cNvPr>
          <p:cNvSpPr txBox="1"/>
          <p:nvPr/>
        </p:nvSpPr>
        <p:spPr>
          <a:xfrm>
            <a:off x="708691" y="2316973"/>
            <a:ext cx="10494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/>
              <a:t>How many of those credentials are committed to memory?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0DD4A5-2374-09D9-ED05-E926F1D37738}"/>
              </a:ext>
            </a:extLst>
          </p:cNvPr>
          <p:cNvSpPr txBox="1"/>
          <p:nvPr/>
        </p:nvSpPr>
        <p:spPr>
          <a:xfrm>
            <a:off x="708691" y="3098029"/>
            <a:ext cx="7951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/>
              <a:t>How often do you hit ‘forgot my password?’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87EA75-F945-237C-3BFE-66E3F4E253FC}"/>
              </a:ext>
            </a:extLst>
          </p:cNvPr>
          <p:cNvSpPr txBox="1"/>
          <p:nvPr/>
        </p:nvSpPr>
        <p:spPr>
          <a:xfrm>
            <a:off x="708691" y="3879085"/>
            <a:ext cx="7351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/>
              <a:t>Get yourself a good Password Manager.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BEA42F-2F4E-F539-0E94-793705B2638F}"/>
              </a:ext>
            </a:extLst>
          </p:cNvPr>
          <p:cNvSpPr txBox="1"/>
          <p:nvPr/>
        </p:nvSpPr>
        <p:spPr>
          <a:xfrm>
            <a:off x="708690" y="4660141"/>
            <a:ext cx="9856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/>
              <a:t>Get yourself (and your family) a good strong process.</a:t>
            </a:r>
          </a:p>
        </p:txBody>
      </p:sp>
    </p:spTree>
    <p:extLst>
      <p:ext uri="{BB962C8B-B14F-4D97-AF65-F5344CB8AC3E}">
        <p14:creationId xmlns:p14="http://schemas.microsoft.com/office/powerpoint/2010/main" val="1039513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0C7DD-A857-0E56-7AA6-1151CAB2F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D1D3C1-1856-745E-700C-B12B063FA333}"/>
              </a:ext>
            </a:extLst>
          </p:cNvPr>
          <p:cNvSpPr txBox="1"/>
          <p:nvPr/>
        </p:nvSpPr>
        <p:spPr>
          <a:xfrm>
            <a:off x="284309" y="145996"/>
            <a:ext cx="30505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Tooling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B79152-3183-9ADB-2DEB-CDE7B9264467}"/>
              </a:ext>
            </a:extLst>
          </p:cNvPr>
          <p:cNvSpPr txBox="1"/>
          <p:nvPr/>
        </p:nvSpPr>
        <p:spPr>
          <a:xfrm>
            <a:off x="708691" y="1535917"/>
            <a:ext cx="6306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/>
              <a:t>Manage Data Governance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9732BB-DB3F-52DD-8412-36B48424D5A5}"/>
              </a:ext>
            </a:extLst>
          </p:cNvPr>
          <p:cNvSpPr txBox="1"/>
          <p:nvPr/>
        </p:nvSpPr>
        <p:spPr>
          <a:xfrm>
            <a:off x="708691" y="2316973"/>
            <a:ext cx="4224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/>
              <a:t>Manage Master Data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F72533-15B5-D2A1-37C1-E7FFDEDB39F5}"/>
              </a:ext>
            </a:extLst>
          </p:cNvPr>
          <p:cNvSpPr txBox="1"/>
          <p:nvPr/>
        </p:nvSpPr>
        <p:spPr>
          <a:xfrm>
            <a:off x="708691" y="3098029"/>
            <a:ext cx="7951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/>
              <a:t>Data Quality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3DC8EC-BC09-CEC2-6743-E50E72CCC429}"/>
              </a:ext>
            </a:extLst>
          </p:cNvPr>
          <p:cNvSpPr txBox="1"/>
          <p:nvPr/>
        </p:nvSpPr>
        <p:spPr>
          <a:xfrm>
            <a:off x="708691" y="3879085"/>
            <a:ext cx="7351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/>
              <a:t>Data Obfuscation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CD99FF-FCB4-75EC-0000-92B75B759A60}"/>
              </a:ext>
            </a:extLst>
          </p:cNvPr>
          <p:cNvSpPr txBox="1"/>
          <p:nvPr/>
        </p:nvSpPr>
        <p:spPr>
          <a:xfrm>
            <a:off x="708690" y="4660141"/>
            <a:ext cx="5722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/>
              <a:t>Tooling built into your product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71815E-4D45-2C05-549F-3B4CD3B31327}"/>
              </a:ext>
            </a:extLst>
          </p:cNvPr>
          <p:cNvSpPr txBox="1"/>
          <p:nvPr/>
        </p:nvSpPr>
        <p:spPr>
          <a:xfrm>
            <a:off x="2420070" y="5634563"/>
            <a:ext cx="7351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i="1" dirty="0">
                <a:solidFill>
                  <a:schemeClr val="accent6">
                    <a:lumMod val="50000"/>
                  </a:schemeClr>
                </a:solidFill>
              </a:rPr>
              <a:t>Some Examples coming up! – but first roles</a:t>
            </a:r>
          </a:p>
        </p:txBody>
      </p:sp>
    </p:spTree>
    <p:extLst>
      <p:ext uri="{BB962C8B-B14F-4D97-AF65-F5344CB8AC3E}">
        <p14:creationId xmlns:p14="http://schemas.microsoft.com/office/powerpoint/2010/main" val="241687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2" grpId="0"/>
      <p:bldP spid="13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01188-66B8-7087-B698-5DAF31733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7EA1917-84FB-53E0-E273-78536845DEC3}"/>
              </a:ext>
            </a:extLst>
          </p:cNvPr>
          <p:cNvSpPr txBox="1"/>
          <p:nvPr/>
        </p:nvSpPr>
        <p:spPr>
          <a:xfrm>
            <a:off x="284308" y="145996"/>
            <a:ext cx="5079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Data Governance Roles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F971B-950C-12C8-BD50-C5953EA43C1C}"/>
              </a:ext>
            </a:extLst>
          </p:cNvPr>
          <p:cNvSpPr txBox="1"/>
          <p:nvPr/>
        </p:nvSpPr>
        <p:spPr>
          <a:xfrm>
            <a:off x="700684" y="1205454"/>
            <a:ext cx="317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Data Quality Management</a:t>
            </a:r>
            <a:endParaRPr lang="en-AU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843A31-4F44-9DF8-AE45-9C67754C4384}"/>
              </a:ext>
            </a:extLst>
          </p:cNvPr>
          <p:cNvSpPr txBox="1"/>
          <p:nvPr/>
        </p:nvSpPr>
        <p:spPr>
          <a:xfrm>
            <a:off x="700684" y="1776786"/>
            <a:ext cx="393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Data Governance Implementation</a:t>
            </a:r>
            <a:endParaRPr lang="en-AU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C026C3-D645-BBA2-D18B-0DD8C85F036C}"/>
              </a:ext>
            </a:extLst>
          </p:cNvPr>
          <p:cNvSpPr txBox="1"/>
          <p:nvPr/>
        </p:nvSpPr>
        <p:spPr>
          <a:xfrm>
            <a:off x="700684" y="2348118"/>
            <a:ext cx="324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Data </a:t>
            </a:r>
            <a:r>
              <a:rPr lang="en-AU" b="1" dirty="0" err="1"/>
              <a:t>Catalog</a:t>
            </a:r>
            <a:r>
              <a:rPr lang="en-AU" b="1" dirty="0"/>
              <a:t> Management</a:t>
            </a:r>
            <a:endParaRPr lang="en-AU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79F9DE-611D-1207-6BD4-8165C1D6E2CE}"/>
              </a:ext>
            </a:extLst>
          </p:cNvPr>
          <p:cNvSpPr txBox="1"/>
          <p:nvPr/>
        </p:nvSpPr>
        <p:spPr>
          <a:xfrm>
            <a:off x="700684" y="2919450"/>
            <a:ext cx="296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Metadata Management</a:t>
            </a:r>
            <a:endParaRPr lang="en-AU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BD1832-B0AF-D653-E723-EAC103D070F1}"/>
              </a:ext>
            </a:extLst>
          </p:cNvPr>
          <p:cNvSpPr txBox="1"/>
          <p:nvPr/>
        </p:nvSpPr>
        <p:spPr>
          <a:xfrm>
            <a:off x="700684" y="3490782"/>
            <a:ext cx="405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Data Stewardship and Collaboration</a:t>
            </a:r>
            <a:endParaRPr lang="en-AU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71A198-2EF0-8F6F-F614-3A4ED855B04A}"/>
              </a:ext>
            </a:extLst>
          </p:cNvPr>
          <p:cNvSpPr txBox="1"/>
          <p:nvPr/>
        </p:nvSpPr>
        <p:spPr>
          <a:xfrm>
            <a:off x="700684" y="4633446"/>
            <a:ext cx="393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Compliance and Risk Management</a:t>
            </a:r>
            <a:endParaRPr lang="en-AU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5636EF-B661-A101-1D4C-8DB1EC042D59}"/>
              </a:ext>
            </a:extLst>
          </p:cNvPr>
          <p:cNvSpPr txBox="1"/>
          <p:nvPr/>
        </p:nvSpPr>
        <p:spPr>
          <a:xfrm>
            <a:off x="700684" y="5204778"/>
            <a:ext cx="284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Training and Education</a:t>
            </a:r>
            <a:endParaRPr lang="en-AU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25520F-AA40-2C6F-7161-F97F26DDF9D5}"/>
              </a:ext>
            </a:extLst>
          </p:cNvPr>
          <p:cNvSpPr txBox="1"/>
          <p:nvPr/>
        </p:nvSpPr>
        <p:spPr>
          <a:xfrm>
            <a:off x="700684" y="5776113"/>
            <a:ext cx="376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Reporting and Documentation</a:t>
            </a:r>
            <a:endParaRPr lang="en-AU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D3A4B4-6A88-D86B-45D1-13B49346B6AF}"/>
              </a:ext>
            </a:extLst>
          </p:cNvPr>
          <p:cNvSpPr txBox="1"/>
          <p:nvPr/>
        </p:nvSpPr>
        <p:spPr>
          <a:xfrm>
            <a:off x="700684" y="4062114"/>
            <a:ext cx="429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Custodian (Business and Technical)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01661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" grpId="0"/>
      <p:bldP spid="5" grpId="0"/>
      <p:bldP spid="9" grpId="0"/>
      <p:bldP spid="10" grpId="0"/>
      <p:bldP spid="14" grpId="0"/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7B785-732B-74BE-4388-D75AD89A1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6BACB5-E471-22C5-E142-FCF6E6F71A86}"/>
              </a:ext>
            </a:extLst>
          </p:cNvPr>
          <p:cNvSpPr txBox="1"/>
          <p:nvPr/>
        </p:nvSpPr>
        <p:spPr>
          <a:xfrm>
            <a:off x="284309" y="145996"/>
            <a:ext cx="1721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Tooling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645A54-5BA4-BA14-19B7-179929EB06E9}"/>
              </a:ext>
            </a:extLst>
          </p:cNvPr>
          <p:cNvSpPr txBox="1"/>
          <p:nvPr/>
        </p:nvSpPr>
        <p:spPr>
          <a:xfrm>
            <a:off x="708691" y="1535917"/>
            <a:ext cx="6306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/>
              <a:t>Microsoft Purview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7E6202-40F2-76CD-5089-8A332742867C}"/>
              </a:ext>
            </a:extLst>
          </p:cNvPr>
          <p:cNvSpPr txBox="1"/>
          <p:nvPr/>
        </p:nvSpPr>
        <p:spPr>
          <a:xfrm>
            <a:off x="708691" y="2316973"/>
            <a:ext cx="4224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 err="1"/>
              <a:t>Profesee</a:t>
            </a:r>
            <a:endParaRPr lang="en-AU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D134FF-D1B8-26A4-528F-7DCACFFCA231}"/>
              </a:ext>
            </a:extLst>
          </p:cNvPr>
          <p:cNvSpPr txBox="1"/>
          <p:nvPr/>
        </p:nvSpPr>
        <p:spPr>
          <a:xfrm>
            <a:off x="708691" y="3098029"/>
            <a:ext cx="7951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/>
              <a:t>Data Quality Services (SQL Server)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5D9E99-6117-9CDC-FD77-1795D99AF896}"/>
              </a:ext>
            </a:extLst>
          </p:cNvPr>
          <p:cNvSpPr txBox="1"/>
          <p:nvPr/>
        </p:nvSpPr>
        <p:spPr>
          <a:xfrm>
            <a:off x="708691" y="3879085"/>
            <a:ext cx="4224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/>
              <a:t>Redgate Data Masker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EF011E-47C9-2F33-0B76-605F0C44D13C}"/>
              </a:ext>
            </a:extLst>
          </p:cNvPr>
          <p:cNvSpPr txBox="1"/>
          <p:nvPr/>
        </p:nvSpPr>
        <p:spPr>
          <a:xfrm>
            <a:off x="708690" y="4660141"/>
            <a:ext cx="9165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/>
              <a:t>Dynamic Data Masking, Row Level Security, Tagging</a:t>
            </a:r>
          </a:p>
        </p:txBody>
      </p:sp>
    </p:spTree>
    <p:extLst>
      <p:ext uri="{BB962C8B-B14F-4D97-AF65-F5344CB8AC3E}">
        <p14:creationId xmlns:p14="http://schemas.microsoft.com/office/powerpoint/2010/main" val="113728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4E02DA-1D7B-A5BF-03C4-3D216E3E5DB2}"/>
              </a:ext>
            </a:extLst>
          </p:cNvPr>
          <p:cNvSpPr txBox="1"/>
          <p:nvPr/>
        </p:nvSpPr>
        <p:spPr>
          <a:xfrm>
            <a:off x="4470827" y="2644170"/>
            <a:ext cx="32503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18806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19920D-CD8F-2973-8FD1-18F440659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696" y="4629314"/>
            <a:ext cx="1964551" cy="196455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B0DEFAD-381E-9ADF-2C4D-3F221BF6C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9957" y="2334088"/>
            <a:ext cx="2054028" cy="202644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FFAF150-D8D8-E19A-34AE-164434367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6238" y="264135"/>
            <a:ext cx="1821466" cy="180117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B9413E8-14D0-88D7-1F16-6C38BC59AA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1881" y="2262842"/>
            <a:ext cx="3085698" cy="21689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82A7FD-5EEB-FBD6-053E-D04A209A2776}"/>
              </a:ext>
            </a:extLst>
          </p:cNvPr>
          <p:cNvSpPr txBox="1"/>
          <p:nvPr/>
        </p:nvSpPr>
        <p:spPr>
          <a:xfrm>
            <a:off x="355225" y="1366869"/>
            <a:ext cx="8458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It’s about data – but it’s also about people and process.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551F6-055C-666F-9423-B378C4C8391C}"/>
              </a:ext>
            </a:extLst>
          </p:cNvPr>
          <p:cNvSpPr txBox="1"/>
          <p:nvPr/>
        </p:nvSpPr>
        <p:spPr>
          <a:xfrm>
            <a:off x="355225" y="2147925"/>
            <a:ext cx="7167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Yes, it has a technical side – there are many options.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FCCAA7-FF86-5602-EF0E-302DC3B86A2C}"/>
              </a:ext>
            </a:extLst>
          </p:cNvPr>
          <p:cNvSpPr txBox="1"/>
          <p:nvPr/>
        </p:nvSpPr>
        <p:spPr>
          <a:xfrm>
            <a:off x="355225" y="2928981"/>
            <a:ext cx="5077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Improve your personal governance.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3FF33D-12C3-B677-577F-ACE0DEDBC200}"/>
              </a:ext>
            </a:extLst>
          </p:cNvPr>
          <p:cNvSpPr txBox="1"/>
          <p:nvPr/>
        </p:nvSpPr>
        <p:spPr>
          <a:xfrm>
            <a:off x="355225" y="3710037"/>
            <a:ext cx="411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Know your ‘big ticket items’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93D9B3-BA3B-0746-C3D7-1FBB8AFC4683}"/>
              </a:ext>
            </a:extLst>
          </p:cNvPr>
          <p:cNvSpPr txBox="1"/>
          <p:nvPr/>
        </p:nvSpPr>
        <p:spPr>
          <a:xfrm>
            <a:off x="355225" y="5352466"/>
            <a:ext cx="5638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Build your resources and your networks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A2FF2B-5B44-91D7-DB60-370980AAFFB0}"/>
              </a:ext>
            </a:extLst>
          </p:cNvPr>
          <p:cNvSpPr txBox="1"/>
          <p:nvPr/>
        </p:nvSpPr>
        <p:spPr>
          <a:xfrm>
            <a:off x="893105" y="4218698"/>
            <a:ext cx="1698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Security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A46FE-FB0F-72BC-2E92-5D615F7BF714}"/>
              </a:ext>
            </a:extLst>
          </p:cNvPr>
          <p:cNvSpPr txBox="1"/>
          <p:nvPr/>
        </p:nvSpPr>
        <p:spPr>
          <a:xfrm>
            <a:off x="893105" y="4785582"/>
            <a:ext cx="2157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Compliance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FF6DA4-A6C6-C512-4635-EB06F78E64A3}"/>
              </a:ext>
            </a:extLst>
          </p:cNvPr>
          <p:cNvSpPr txBox="1"/>
          <p:nvPr/>
        </p:nvSpPr>
        <p:spPr>
          <a:xfrm>
            <a:off x="284309" y="145996"/>
            <a:ext cx="2205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4638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324F2-1412-F3B2-95C6-63BF07501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50,000+ Languages Pictures | Download Free Images on Unsplash">
            <a:extLst>
              <a:ext uri="{FF2B5EF4-FFF2-40B4-BE49-F238E27FC236}">
                <a16:creationId xmlns:a16="http://schemas.microsoft.com/office/drawing/2014/main" id="{1585E801-9B00-FE7C-EAA7-69E8AD36F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498" y="952672"/>
            <a:ext cx="9197788" cy="495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546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09CDF-CED5-5AFD-5C1D-DC31412CC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246C2E-9250-D70A-C996-450484D76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556" y="345924"/>
            <a:ext cx="10365761" cy="625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96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E775F-F9CC-D2E9-4557-B24A03E39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DFF7F5-C63E-016D-95D5-F9B55E482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08" y="922937"/>
            <a:ext cx="2421003" cy="242100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04A1055-396B-C1E8-BDC1-B9F21B8F0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6842" y="2651916"/>
            <a:ext cx="2169920" cy="214077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827012F-2A0C-0FD0-90AB-D1955F2E7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6842" y="264135"/>
            <a:ext cx="1821466" cy="180117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F496E0E-13A0-F233-E711-4AAAC93EE2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900" y="3709353"/>
            <a:ext cx="4017664" cy="282401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1A9CE1D-0362-FBCF-C455-F6159541D6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7286" y="4153833"/>
            <a:ext cx="1541022" cy="153944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5D444ED-14DD-1458-B958-E11A026DBF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0360" y="4153833"/>
            <a:ext cx="1739025" cy="173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256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F8219-5AA9-23CC-D8CD-5C97B66C7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EB3A22-E479-AC9A-0E17-FB1F0964F04C}"/>
              </a:ext>
            </a:extLst>
          </p:cNvPr>
          <p:cNvSpPr txBox="1"/>
          <p:nvPr/>
        </p:nvSpPr>
        <p:spPr>
          <a:xfrm>
            <a:off x="302240" y="323973"/>
            <a:ext cx="5590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dirty="0"/>
              <a:t>Data Governance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EEFB8-7516-81D7-C9F4-8E7BCC06B278}"/>
              </a:ext>
            </a:extLst>
          </p:cNvPr>
          <p:cNvSpPr txBox="1"/>
          <p:nvPr/>
        </p:nvSpPr>
        <p:spPr>
          <a:xfrm>
            <a:off x="3973606" y="1339636"/>
            <a:ext cx="4244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dirty="0"/>
              <a:t>What’s it all about?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2CD8CE-D115-2DFF-1874-860D91F4CCCF}"/>
              </a:ext>
            </a:extLst>
          </p:cNvPr>
          <p:cNvSpPr txBox="1"/>
          <p:nvPr/>
        </p:nvSpPr>
        <p:spPr>
          <a:xfrm>
            <a:off x="3835614" y="2238668"/>
            <a:ext cx="1226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b="1" dirty="0">
                <a:solidFill>
                  <a:schemeClr val="accent6">
                    <a:lumMod val="50000"/>
                  </a:schemeClr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4677EF-0D1B-0D80-C6C4-A668E477BAA0}"/>
              </a:ext>
            </a:extLst>
          </p:cNvPr>
          <p:cNvSpPr txBox="1"/>
          <p:nvPr/>
        </p:nvSpPr>
        <p:spPr>
          <a:xfrm>
            <a:off x="5065059" y="2238668"/>
            <a:ext cx="550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dirty="0"/>
              <a:t>&amp;</a:t>
            </a:r>
            <a:endParaRPr lang="en-AU" sz="4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6AFD11-DD29-1E29-083B-7A0E7843EE53}"/>
              </a:ext>
            </a:extLst>
          </p:cNvPr>
          <p:cNvSpPr txBox="1"/>
          <p:nvPr/>
        </p:nvSpPr>
        <p:spPr>
          <a:xfrm>
            <a:off x="5615748" y="2238668"/>
            <a:ext cx="27406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b="1" dirty="0">
                <a:solidFill>
                  <a:schemeClr val="accent6">
                    <a:lumMod val="50000"/>
                  </a:schemeClr>
                </a:solidFill>
              </a:rPr>
              <a:t>Governance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1D1DF1-6FCB-CE59-C35E-5F45D03D36CC}"/>
              </a:ext>
            </a:extLst>
          </p:cNvPr>
          <p:cNvSpPr txBox="1"/>
          <p:nvPr/>
        </p:nvSpPr>
        <p:spPr>
          <a:xfrm>
            <a:off x="326412" y="2943460"/>
            <a:ext cx="3996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dirty="0"/>
              <a:t>Presentation Aims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CEE3B1-4685-8209-BEFE-3058CEF4564A}"/>
              </a:ext>
            </a:extLst>
          </p:cNvPr>
          <p:cNvSpPr txBox="1"/>
          <p:nvPr/>
        </p:nvSpPr>
        <p:spPr>
          <a:xfrm>
            <a:off x="1016051" y="3948704"/>
            <a:ext cx="104101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/>
              <a:t>Provide a framework for your ongoing research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/>
              <a:t>What might be involved in “setting up Data Governance”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/>
              <a:t>Note:- Tech* is only part of the jigsaw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D78C49-D7AA-4B7E-195D-EA6E3ADF4019}"/>
              </a:ext>
            </a:extLst>
          </p:cNvPr>
          <p:cNvSpPr txBox="1"/>
          <p:nvPr/>
        </p:nvSpPr>
        <p:spPr>
          <a:xfrm>
            <a:off x="388522" y="5949252"/>
            <a:ext cx="5766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*</a:t>
            </a:r>
            <a:r>
              <a:rPr lang="en-AU" sz="2800" dirty="0"/>
              <a:t>Microsoft products used as examples</a:t>
            </a:r>
          </a:p>
        </p:txBody>
      </p:sp>
    </p:spTree>
    <p:extLst>
      <p:ext uri="{BB962C8B-B14F-4D97-AF65-F5344CB8AC3E}">
        <p14:creationId xmlns:p14="http://schemas.microsoft.com/office/powerpoint/2010/main" val="354126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9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26B6FBE-F6AA-9E09-5B8E-6B1D34D4227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216000" y="549000"/>
            <a:ext cx="5760000" cy="5760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D17A467-6BC2-7325-ACC6-E8A5E4F2BF59}"/>
              </a:ext>
            </a:extLst>
          </p:cNvPr>
          <p:cNvSpPr>
            <a:spLocks/>
          </p:cNvSpPr>
          <p:nvPr/>
        </p:nvSpPr>
        <p:spPr>
          <a:xfrm>
            <a:off x="3917809" y="1347445"/>
            <a:ext cx="4356382" cy="4163111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73A0A6-A028-9F6D-150A-49A6D2A98526}"/>
              </a:ext>
            </a:extLst>
          </p:cNvPr>
          <p:cNvCxnSpPr>
            <a:cxnSpLocks/>
          </p:cNvCxnSpPr>
          <p:nvPr/>
        </p:nvCxnSpPr>
        <p:spPr>
          <a:xfrm>
            <a:off x="6096000" y="189000"/>
            <a:ext cx="0" cy="64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7B6F7B-2D7C-58FB-B397-EFEC1890CCB5}"/>
              </a:ext>
            </a:extLst>
          </p:cNvPr>
          <p:cNvCxnSpPr>
            <a:cxnSpLocks/>
          </p:cNvCxnSpPr>
          <p:nvPr/>
        </p:nvCxnSpPr>
        <p:spPr>
          <a:xfrm>
            <a:off x="1056000" y="3429000"/>
            <a:ext cx="10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66E964-D699-3E54-2531-EEF7121D069D}"/>
              </a:ext>
            </a:extLst>
          </p:cNvPr>
          <p:cNvCxnSpPr>
            <a:cxnSpLocks/>
          </p:cNvCxnSpPr>
          <p:nvPr/>
        </p:nvCxnSpPr>
        <p:spPr>
          <a:xfrm rot="3600000">
            <a:off x="3216000" y="3429000"/>
            <a:ext cx="5760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8C3768-1F6F-F645-9AAA-CAE7CC7033F7}"/>
              </a:ext>
            </a:extLst>
          </p:cNvPr>
          <p:cNvCxnSpPr>
            <a:cxnSpLocks/>
          </p:cNvCxnSpPr>
          <p:nvPr/>
        </p:nvCxnSpPr>
        <p:spPr>
          <a:xfrm rot="-3600000">
            <a:off x="3216001" y="3429000"/>
            <a:ext cx="5760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338C853-DE5C-DC26-D778-248E8B9029F3}"/>
              </a:ext>
            </a:extLst>
          </p:cNvPr>
          <p:cNvSpPr/>
          <p:nvPr/>
        </p:nvSpPr>
        <p:spPr>
          <a:xfrm rot="3600000">
            <a:off x="2945477" y="3013364"/>
            <a:ext cx="6301047" cy="8312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92DEC9-0121-5EDB-E2B8-E7EE02A1A03A}"/>
              </a:ext>
            </a:extLst>
          </p:cNvPr>
          <p:cNvSpPr/>
          <p:nvPr/>
        </p:nvSpPr>
        <p:spPr>
          <a:xfrm rot="-3600000">
            <a:off x="3216000" y="3013364"/>
            <a:ext cx="5760000" cy="8312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187801-E338-D926-2FD5-5DC47573A9FB}"/>
              </a:ext>
            </a:extLst>
          </p:cNvPr>
          <p:cNvSpPr/>
          <p:nvPr/>
        </p:nvSpPr>
        <p:spPr>
          <a:xfrm>
            <a:off x="3216000" y="3249000"/>
            <a:ext cx="5760000" cy="3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5375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DD073AF-9FF3-CAA4-9EF4-CDF6D7F80610}"/>
              </a:ext>
            </a:extLst>
          </p:cNvPr>
          <p:cNvSpPr/>
          <p:nvPr/>
        </p:nvSpPr>
        <p:spPr>
          <a:xfrm>
            <a:off x="3229586" y="549000"/>
            <a:ext cx="5732828" cy="5760000"/>
          </a:xfrm>
          <a:custGeom>
            <a:avLst/>
            <a:gdLst>
              <a:gd name="connsiteX0" fmla="*/ 2866414 w 5732828"/>
              <a:gd name="connsiteY0" fmla="*/ 3420000 h 5760000"/>
              <a:gd name="connsiteX1" fmla="*/ 4065136 w 5732828"/>
              <a:gd name="connsiteY1" fmla="*/ 5496247 h 5760000"/>
              <a:gd name="connsiteX2" fmla="*/ 3987440 w 5732828"/>
              <a:gd name="connsiteY2" fmla="*/ 5533676 h 5760000"/>
              <a:gd name="connsiteX3" fmla="*/ 2866414 w 5732828"/>
              <a:gd name="connsiteY3" fmla="*/ 5760000 h 5760000"/>
              <a:gd name="connsiteX4" fmla="*/ 1745388 w 5732828"/>
              <a:gd name="connsiteY4" fmla="*/ 5533676 h 5760000"/>
              <a:gd name="connsiteX5" fmla="*/ 1667693 w 5732828"/>
              <a:gd name="connsiteY5" fmla="*/ 5496247 h 5760000"/>
              <a:gd name="connsiteX6" fmla="*/ 3334068 w 5732828"/>
              <a:gd name="connsiteY6" fmla="*/ 3150000 h 5760000"/>
              <a:gd name="connsiteX7" fmla="*/ 5732828 w 5732828"/>
              <a:gd name="connsiteY7" fmla="*/ 3150000 h 5760000"/>
              <a:gd name="connsiteX8" fmla="*/ 5727633 w 5732828"/>
              <a:gd name="connsiteY8" fmla="*/ 3210703 h 5760000"/>
              <a:gd name="connsiteX9" fmla="*/ 4698362 w 5732828"/>
              <a:gd name="connsiteY9" fmla="*/ 5102348 h 5760000"/>
              <a:gd name="connsiteX10" fmla="*/ 4532755 w 5732828"/>
              <a:gd name="connsiteY10" fmla="*/ 5226187 h 5760000"/>
              <a:gd name="connsiteX11" fmla="*/ 0 w 5732828"/>
              <a:gd name="connsiteY11" fmla="*/ 3150000 h 5760000"/>
              <a:gd name="connsiteX12" fmla="*/ 2398761 w 5732828"/>
              <a:gd name="connsiteY12" fmla="*/ 3150000 h 5760000"/>
              <a:gd name="connsiteX13" fmla="*/ 1200074 w 5732828"/>
              <a:gd name="connsiteY13" fmla="*/ 5226187 h 5760000"/>
              <a:gd name="connsiteX14" fmla="*/ 1034467 w 5732828"/>
              <a:gd name="connsiteY14" fmla="*/ 5102348 h 5760000"/>
              <a:gd name="connsiteX15" fmla="*/ 5195 w 5732828"/>
              <a:gd name="connsiteY15" fmla="*/ 3210703 h 5760000"/>
              <a:gd name="connsiteX16" fmla="*/ 4532755 w 5732828"/>
              <a:gd name="connsiteY16" fmla="*/ 533814 h 5760000"/>
              <a:gd name="connsiteX17" fmla="*/ 4698362 w 5732828"/>
              <a:gd name="connsiteY17" fmla="*/ 657652 h 5760000"/>
              <a:gd name="connsiteX18" fmla="*/ 5727633 w 5732828"/>
              <a:gd name="connsiteY18" fmla="*/ 2549297 h 5760000"/>
              <a:gd name="connsiteX19" fmla="*/ 5732828 w 5732828"/>
              <a:gd name="connsiteY19" fmla="*/ 2610000 h 5760000"/>
              <a:gd name="connsiteX20" fmla="*/ 3334068 w 5732828"/>
              <a:gd name="connsiteY20" fmla="*/ 2610000 h 5760000"/>
              <a:gd name="connsiteX21" fmla="*/ 1200074 w 5732828"/>
              <a:gd name="connsiteY21" fmla="*/ 533814 h 5760000"/>
              <a:gd name="connsiteX22" fmla="*/ 2398761 w 5732828"/>
              <a:gd name="connsiteY22" fmla="*/ 2610000 h 5760000"/>
              <a:gd name="connsiteX23" fmla="*/ 0 w 5732828"/>
              <a:gd name="connsiteY23" fmla="*/ 2610000 h 5760000"/>
              <a:gd name="connsiteX24" fmla="*/ 5195 w 5732828"/>
              <a:gd name="connsiteY24" fmla="*/ 2549297 h 5760000"/>
              <a:gd name="connsiteX25" fmla="*/ 1034467 w 5732828"/>
              <a:gd name="connsiteY25" fmla="*/ 657652 h 5760000"/>
              <a:gd name="connsiteX26" fmla="*/ 2866414 w 5732828"/>
              <a:gd name="connsiteY26" fmla="*/ 0 h 5760000"/>
              <a:gd name="connsiteX27" fmla="*/ 3987440 w 5732828"/>
              <a:gd name="connsiteY27" fmla="*/ 226325 h 5760000"/>
              <a:gd name="connsiteX28" fmla="*/ 4065136 w 5732828"/>
              <a:gd name="connsiteY28" fmla="*/ 263753 h 5760000"/>
              <a:gd name="connsiteX29" fmla="*/ 2866414 w 5732828"/>
              <a:gd name="connsiteY29" fmla="*/ 2340000 h 5760000"/>
              <a:gd name="connsiteX30" fmla="*/ 1667693 w 5732828"/>
              <a:gd name="connsiteY30" fmla="*/ 263753 h 5760000"/>
              <a:gd name="connsiteX31" fmla="*/ 1745388 w 5732828"/>
              <a:gd name="connsiteY31" fmla="*/ 226325 h 5760000"/>
              <a:gd name="connsiteX32" fmla="*/ 2866414 w 5732828"/>
              <a:gd name="connsiteY32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732828" h="5760000">
                <a:moveTo>
                  <a:pt x="2866414" y="3420000"/>
                </a:moveTo>
                <a:lnTo>
                  <a:pt x="4065136" y="5496247"/>
                </a:lnTo>
                <a:lnTo>
                  <a:pt x="3987440" y="5533676"/>
                </a:lnTo>
                <a:cubicBezTo>
                  <a:pt x="3642882" y="5679412"/>
                  <a:pt x="3264059" y="5760000"/>
                  <a:pt x="2866414" y="5760000"/>
                </a:cubicBezTo>
                <a:cubicBezTo>
                  <a:pt x="2468769" y="5760000"/>
                  <a:pt x="2089947" y="5679411"/>
                  <a:pt x="1745388" y="5533676"/>
                </a:cubicBezTo>
                <a:lnTo>
                  <a:pt x="1667693" y="5496247"/>
                </a:lnTo>
                <a:close/>
                <a:moveTo>
                  <a:pt x="3334068" y="3150000"/>
                </a:moveTo>
                <a:lnTo>
                  <a:pt x="5732828" y="3150000"/>
                </a:lnTo>
                <a:lnTo>
                  <a:pt x="5727633" y="3210703"/>
                </a:lnTo>
                <a:cubicBezTo>
                  <a:pt x="5640792" y="3970318"/>
                  <a:pt x="5258424" y="4640143"/>
                  <a:pt x="4698362" y="5102348"/>
                </a:cubicBezTo>
                <a:lnTo>
                  <a:pt x="4532755" y="5226187"/>
                </a:lnTo>
                <a:close/>
                <a:moveTo>
                  <a:pt x="0" y="3150000"/>
                </a:moveTo>
                <a:lnTo>
                  <a:pt x="2398761" y="3150000"/>
                </a:lnTo>
                <a:lnTo>
                  <a:pt x="1200074" y="5226187"/>
                </a:lnTo>
                <a:lnTo>
                  <a:pt x="1034467" y="5102348"/>
                </a:lnTo>
                <a:cubicBezTo>
                  <a:pt x="474404" y="4640143"/>
                  <a:pt x="92036" y="3970318"/>
                  <a:pt x="5195" y="3210703"/>
                </a:cubicBezTo>
                <a:close/>
                <a:moveTo>
                  <a:pt x="4532755" y="533814"/>
                </a:moveTo>
                <a:lnTo>
                  <a:pt x="4698362" y="657652"/>
                </a:lnTo>
                <a:cubicBezTo>
                  <a:pt x="5258424" y="1119857"/>
                  <a:pt x="5640792" y="1789683"/>
                  <a:pt x="5727633" y="2549297"/>
                </a:cubicBezTo>
                <a:lnTo>
                  <a:pt x="5732828" y="2610000"/>
                </a:lnTo>
                <a:lnTo>
                  <a:pt x="3334068" y="2610000"/>
                </a:lnTo>
                <a:close/>
                <a:moveTo>
                  <a:pt x="1200074" y="533814"/>
                </a:moveTo>
                <a:lnTo>
                  <a:pt x="2398761" y="2610000"/>
                </a:lnTo>
                <a:lnTo>
                  <a:pt x="0" y="2610000"/>
                </a:lnTo>
                <a:lnTo>
                  <a:pt x="5195" y="2549297"/>
                </a:lnTo>
                <a:cubicBezTo>
                  <a:pt x="92036" y="1789683"/>
                  <a:pt x="474404" y="1119857"/>
                  <a:pt x="1034467" y="657652"/>
                </a:cubicBezTo>
                <a:close/>
                <a:moveTo>
                  <a:pt x="2866414" y="0"/>
                </a:moveTo>
                <a:cubicBezTo>
                  <a:pt x="3264059" y="0"/>
                  <a:pt x="3642882" y="80589"/>
                  <a:pt x="3987440" y="226325"/>
                </a:cubicBezTo>
                <a:lnTo>
                  <a:pt x="4065136" y="263753"/>
                </a:lnTo>
                <a:lnTo>
                  <a:pt x="2866414" y="2340000"/>
                </a:lnTo>
                <a:lnTo>
                  <a:pt x="1667693" y="263753"/>
                </a:lnTo>
                <a:lnTo>
                  <a:pt x="1745388" y="226325"/>
                </a:lnTo>
                <a:cubicBezTo>
                  <a:pt x="2089947" y="80589"/>
                  <a:pt x="2468769" y="0"/>
                  <a:pt x="2866414" y="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6278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C50932D-5C64-3E4E-CF5C-CA82386B75E3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custGeom>
            <a:avLst/>
            <a:gdLst>
              <a:gd name="connsiteX0" fmla="*/ 3682363 w 6480000"/>
              <a:gd name="connsiteY0" fmla="*/ 4610081 h 6480000"/>
              <a:gd name="connsiteX1" fmla="*/ 4594954 w 6480000"/>
              <a:gd name="connsiteY1" fmla="*/ 6183278 h 6480000"/>
              <a:gd name="connsiteX2" fmla="*/ 4507132 w 6480000"/>
              <a:gd name="connsiteY2" fmla="*/ 6225386 h 6480000"/>
              <a:gd name="connsiteX3" fmla="*/ 3240000 w 6480000"/>
              <a:gd name="connsiteY3" fmla="*/ 6480000 h 6480000"/>
              <a:gd name="connsiteX4" fmla="*/ 1972868 w 6480000"/>
              <a:gd name="connsiteY4" fmla="*/ 6225386 h 6480000"/>
              <a:gd name="connsiteX5" fmla="*/ 1885047 w 6480000"/>
              <a:gd name="connsiteY5" fmla="*/ 6183278 h 6480000"/>
              <a:gd name="connsiteX6" fmla="*/ 2797637 w 6480000"/>
              <a:gd name="connsiteY6" fmla="*/ 4610081 h 6480000"/>
              <a:gd name="connsiteX7" fmla="*/ 2811788 w 6480000"/>
              <a:gd name="connsiteY7" fmla="*/ 4615261 h 6480000"/>
              <a:gd name="connsiteX8" fmla="*/ 3240000 w 6480000"/>
              <a:gd name="connsiteY8" fmla="*/ 4680000 h 6480000"/>
              <a:gd name="connsiteX9" fmla="*/ 3668212 w 6480000"/>
              <a:gd name="connsiteY9" fmla="*/ 4615261 h 6480000"/>
              <a:gd name="connsiteX10" fmla="*/ 4647263 w 6480000"/>
              <a:gd name="connsiteY10" fmla="*/ 3543750 h 6480000"/>
              <a:gd name="connsiteX11" fmla="*/ 6480000 w 6480000"/>
              <a:gd name="connsiteY11" fmla="*/ 3543750 h 6480000"/>
              <a:gd name="connsiteX12" fmla="*/ 6474128 w 6480000"/>
              <a:gd name="connsiteY12" fmla="*/ 3612041 h 6480000"/>
              <a:gd name="connsiteX13" fmla="*/ 5310710 w 6480000"/>
              <a:gd name="connsiteY13" fmla="*/ 5740142 h 6480000"/>
              <a:gd name="connsiteX14" fmla="*/ 5123519 w 6480000"/>
              <a:gd name="connsiteY14" fmla="*/ 5879461 h 6480000"/>
              <a:gd name="connsiteX15" fmla="*/ 4209016 w 6480000"/>
              <a:gd name="connsiteY15" fmla="*/ 4302967 h 6480000"/>
              <a:gd name="connsiteX16" fmla="*/ 4258234 w 6480000"/>
              <a:gd name="connsiteY16" fmla="*/ 4258234 h 6480000"/>
              <a:gd name="connsiteX17" fmla="*/ 4615261 w 6480000"/>
              <a:gd name="connsiteY17" fmla="*/ 3668212 h 6480000"/>
              <a:gd name="connsiteX18" fmla="*/ 0 w 6480000"/>
              <a:gd name="connsiteY18" fmla="*/ 3543750 h 6480000"/>
              <a:gd name="connsiteX19" fmla="*/ 1832738 w 6480000"/>
              <a:gd name="connsiteY19" fmla="*/ 3543750 h 6480000"/>
              <a:gd name="connsiteX20" fmla="*/ 1864740 w 6480000"/>
              <a:gd name="connsiteY20" fmla="*/ 3668212 h 6480000"/>
              <a:gd name="connsiteX21" fmla="*/ 2221767 w 6480000"/>
              <a:gd name="connsiteY21" fmla="*/ 4258234 h 6480000"/>
              <a:gd name="connsiteX22" fmla="*/ 2270986 w 6480000"/>
              <a:gd name="connsiteY22" fmla="*/ 4302967 h 6480000"/>
              <a:gd name="connsiteX23" fmla="*/ 1356482 w 6480000"/>
              <a:gd name="connsiteY23" fmla="*/ 5879461 h 6480000"/>
              <a:gd name="connsiteX24" fmla="*/ 1169292 w 6480000"/>
              <a:gd name="connsiteY24" fmla="*/ 5740142 h 6480000"/>
              <a:gd name="connsiteX25" fmla="*/ 5872 w 6480000"/>
              <a:gd name="connsiteY25" fmla="*/ 3612041 h 6480000"/>
              <a:gd name="connsiteX26" fmla="*/ 5123519 w 6480000"/>
              <a:gd name="connsiteY26" fmla="*/ 600541 h 6480000"/>
              <a:gd name="connsiteX27" fmla="*/ 5310710 w 6480000"/>
              <a:gd name="connsiteY27" fmla="*/ 739859 h 6480000"/>
              <a:gd name="connsiteX28" fmla="*/ 6474128 w 6480000"/>
              <a:gd name="connsiteY28" fmla="*/ 2867959 h 6480000"/>
              <a:gd name="connsiteX29" fmla="*/ 6480000 w 6480000"/>
              <a:gd name="connsiteY29" fmla="*/ 2936250 h 6480000"/>
              <a:gd name="connsiteX30" fmla="*/ 4647263 w 6480000"/>
              <a:gd name="connsiteY30" fmla="*/ 2936250 h 6480000"/>
              <a:gd name="connsiteX31" fmla="*/ 4615261 w 6480000"/>
              <a:gd name="connsiteY31" fmla="*/ 2811788 h 6480000"/>
              <a:gd name="connsiteX32" fmla="*/ 4258234 w 6480000"/>
              <a:gd name="connsiteY32" fmla="*/ 2221766 h 6480000"/>
              <a:gd name="connsiteX33" fmla="*/ 4209016 w 6480000"/>
              <a:gd name="connsiteY33" fmla="*/ 2177034 h 6480000"/>
              <a:gd name="connsiteX34" fmla="*/ 1356482 w 6480000"/>
              <a:gd name="connsiteY34" fmla="*/ 600541 h 6480000"/>
              <a:gd name="connsiteX35" fmla="*/ 2270985 w 6480000"/>
              <a:gd name="connsiteY35" fmla="*/ 2177033 h 6480000"/>
              <a:gd name="connsiteX36" fmla="*/ 2221767 w 6480000"/>
              <a:gd name="connsiteY36" fmla="*/ 2221766 h 6480000"/>
              <a:gd name="connsiteX37" fmla="*/ 1864740 w 6480000"/>
              <a:gd name="connsiteY37" fmla="*/ 2811788 h 6480000"/>
              <a:gd name="connsiteX38" fmla="*/ 1832737 w 6480000"/>
              <a:gd name="connsiteY38" fmla="*/ 2936250 h 6480000"/>
              <a:gd name="connsiteX39" fmla="*/ 0 w 6480000"/>
              <a:gd name="connsiteY39" fmla="*/ 2936250 h 6480000"/>
              <a:gd name="connsiteX40" fmla="*/ 5872 w 6480000"/>
              <a:gd name="connsiteY40" fmla="*/ 2867959 h 6480000"/>
              <a:gd name="connsiteX41" fmla="*/ 1169292 w 6480000"/>
              <a:gd name="connsiteY41" fmla="*/ 739859 h 6480000"/>
              <a:gd name="connsiteX42" fmla="*/ 3240000 w 6480000"/>
              <a:gd name="connsiteY42" fmla="*/ 0 h 6480000"/>
              <a:gd name="connsiteX43" fmla="*/ 4507132 w 6480000"/>
              <a:gd name="connsiteY43" fmla="*/ 254616 h 6480000"/>
              <a:gd name="connsiteX44" fmla="*/ 4594954 w 6480000"/>
              <a:gd name="connsiteY44" fmla="*/ 296722 h 6480000"/>
              <a:gd name="connsiteX45" fmla="*/ 3682363 w 6480000"/>
              <a:gd name="connsiteY45" fmla="*/ 1869919 h 6480000"/>
              <a:gd name="connsiteX46" fmla="*/ 3668212 w 6480000"/>
              <a:gd name="connsiteY46" fmla="*/ 1864740 h 6480000"/>
              <a:gd name="connsiteX47" fmla="*/ 3240000 w 6480000"/>
              <a:gd name="connsiteY47" fmla="*/ 1800000 h 6480000"/>
              <a:gd name="connsiteX48" fmla="*/ 2811788 w 6480000"/>
              <a:gd name="connsiteY48" fmla="*/ 1864740 h 6480000"/>
              <a:gd name="connsiteX49" fmla="*/ 2797637 w 6480000"/>
              <a:gd name="connsiteY49" fmla="*/ 1869919 h 6480000"/>
              <a:gd name="connsiteX50" fmla="*/ 1885047 w 6480000"/>
              <a:gd name="connsiteY50" fmla="*/ 296722 h 6480000"/>
              <a:gd name="connsiteX51" fmla="*/ 1972868 w 6480000"/>
              <a:gd name="connsiteY51" fmla="*/ 254616 h 6480000"/>
              <a:gd name="connsiteX52" fmla="*/ 3240000 w 6480000"/>
              <a:gd name="connsiteY52" fmla="*/ 0 h 64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480000" h="6480000">
                <a:moveTo>
                  <a:pt x="3682363" y="4610081"/>
                </a:moveTo>
                <a:lnTo>
                  <a:pt x="4594954" y="6183278"/>
                </a:lnTo>
                <a:lnTo>
                  <a:pt x="4507132" y="6225386"/>
                </a:lnTo>
                <a:cubicBezTo>
                  <a:pt x="4117667" y="6389339"/>
                  <a:pt x="3689471" y="6480000"/>
                  <a:pt x="3240000" y="6480000"/>
                </a:cubicBezTo>
                <a:cubicBezTo>
                  <a:pt x="2790529" y="6480000"/>
                  <a:pt x="2362334" y="6389338"/>
                  <a:pt x="1972868" y="6225386"/>
                </a:cubicBezTo>
                <a:lnTo>
                  <a:pt x="1885047" y="6183278"/>
                </a:lnTo>
                <a:lnTo>
                  <a:pt x="2797637" y="4610081"/>
                </a:lnTo>
                <a:lnTo>
                  <a:pt x="2811788" y="4615261"/>
                </a:lnTo>
                <a:cubicBezTo>
                  <a:pt x="2947060" y="4657335"/>
                  <a:pt x="3090883" y="4680000"/>
                  <a:pt x="3240000" y="4680000"/>
                </a:cubicBezTo>
                <a:cubicBezTo>
                  <a:pt x="3389117" y="4680000"/>
                  <a:pt x="3532940" y="4657335"/>
                  <a:pt x="3668212" y="4615261"/>
                </a:cubicBezTo>
                <a:close/>
                <a:moveTo>
                  <a:pt x="4647263" y="3543750"/>
                </a:moveTo>
                <a:lnTo>
                  <a:pt x="6480000" y="3543750"/>
                </a:lnTo>
                <a:lnTo>
                  <a:pt x="6474128" y="3612041"/>
                </a:lnTo>
                <a:cubicBezTo>
                  <a:pt x="6375968" y="4466608"/>
                  <a:pt x="5943766" y="5220161"/>
                  <a:pt x="5310710" y="5740142"/>
                </a:cubicBezTo>
                <a:lnTo>
                  <a:pt x="5123519" y="5879461"/>
                </a:lnTo>
                <a:lnTo>
                  <a:pt x="4209016" y="4302967"/>
                </a:lnTo>
                <a:lnTo>
                  <a:pt x="4258234" y="4258234"/>
                </a:lnTo>
                <a:cubicBezTo>
                  <a:pt x="4421102" y="4095366"/>
                  <a:pt x="4545137" y="3893665"/>
                  <a:pt x="4615261" y="3668212"/>
                </a:cubicBezTo>
                <a:close/>
                <a:moveTo>
                  <a:pt x="0" y="3543750"/>
                </a:moveTo>
                <a:lnTo>
                  <a:pt x="1832738" y="3543750"/>
                </a:lnTo>
                <a:lnTo>
                  <a:pt x="1864740" y="3668212"/>
                </a:lnTo>
                <a:cubicBezTo>
                  <a:pt x="1934863" y="3893665"/>
                  <a:pt x="2058899" y="4095366"/>
                  <a:pt x="2221767" y="4258234"/>
                </a:cubicBezTo>
                <a:lnTo>
                  <a:pt x="2270986" y="4302967"/>
                </a:lnTo>
                <a:lnTo>
                  <a:pt x="1356482" y="5879461"/>
                </a:lnTo>
                <a:lnTo>
                  <a:pt x="1169292" y="5740142"/>
                </a:lnTo>
                <a:cubicBezTo>
                  <a:pt x="536234" y="5220161"/>
                  <a:pt x="104031" y="4466608"/>
                  <a:pt x="5872" y="3612041"/>
                </a:cubicBezTo>
                <a:close/>
                <a:moveTo>
                  <a:pt x="5123519" y="600541"/>
                </a:moveTo>
                <a:lnTo>
                  <a:pt x="5310710" y="739859"/>
                </a:lnTo>
                <a:cubicBezTo>
                  <a:pt x="5943766" y="1259839"/>
                  <a:pt x="6375968" y="2013394"/>
                  <a:pt x="6474128" y="2867959"/>
                </a:cubicBezTo>
                <a:lnTo>
                  <a:pt x="6480000" y="2936250"/>
                </a:lnTo>
                <a:lnTo>
                  <a:pt x="4647263" y="2936250"/>
                </a:lnTo>
                <a:lnTo>
                  <a:pt x="4615261" y="2811788"/>
                </a:lnTo>
                <a:cubicBezTo>
                  <a:pt x="4545137" y="2586335"/>
                  <a:pt x="4421102" y="2384634"/>
                  <a:pt x="4258234" y="2221766"/>
                </a:cubicBezTo>
                <a:lnTo>
                  <a:pt x="4209016" y="2177034"/>
                </a:lnTo>
                <a:close/>
                <a:moveTo>
                  <a:pt x="1356482" y="600541"/>
                </a:moveTo>
                <a:lnTo>
                  <a:pt x="2270985" y="2177033"/>
                </a:lnTo>
                <a:lnTo>
                  <a:pt x="2221767" y="2221766"/>
                </a:lnTo>
                <a:cubicBezTo>
                  <a:pt x="2058899" y="2384634"/>
                  <a:pt x="1934863" y="2586335"/>
                  <a:pt x="1864740" y="2811788"/>
                </a:cubicBezTo>
                <a:lnTo>
                  <a:pt x="1832737" y="2936250"/>
                </a:lnTo>
                <a:lnTo>
                  <a:pt x="0" y="2936250"/>
                </a:lnTo>
                <a:lnTo>
                  <a:pt x="5872" y="2867959"/>
                </a:lnTo>
                <a:cubicBezTo>
                  <a:pt x="104031" y="2013394"/>
                  <a:pt x="536234" y="1259839"/>
                  <a:pt x="1169292" y="739859"/>
                </a:cubicBezTo>
                <a:close/>
                <a:moveTo>
                  <a:pt x="3240000" y="0"/>
                </a:moveTo>
                <a:cubicBezTo>
                  <a:pt x="3689471" y="0"/>
                  <a:pt x="4117667" y="90663"/>
                  <a:pt x="4507132" y="254616"/>
                </a:cubicBezTo>
                <a:lnTo>
                  <a:pt x="4594954" y="296722"/>
                </a:lnTo>
                <a:lnTo>
                  <a:pt x="3682363" y="1869919"/>
                </a:lnTo>
                <a:lnTo>
                  <a:pt x="3668212" y="1864740"/>
                </a:lnTo>
                <a:cubicBezTo>
                  <a:pt x="3532940" y="1822666"/>
                  <a:pt x="3389117" y="1800000"/>
                  <a:pt x="3240000" y="1800000"/>
                </a:cubicBezTo>
                <a:cubicBezTo>
                  <a:pt x="3090883" y="1800000"/>
                  <a:pt x="2947060" y="1822666"/>
                  <a:pt x="2811788" y="1864740"/>
                </a:cubicBezTo>
                <a:lnTo>
                  <a:pt x="2797637" y="1869919"/>
                </a:lnTo>
                <a:lnTo>
                  <a:pt x="1885047" y="296722"/>
                </a:lnTo>
                <a:lnTo>
                  <a:pt x="1972868" y="254616"/>
                </a:lnTo>
                <a:cubicBezTo>
                  <a:pt x="2362334" y="90663"/>
                  <a:pt x="2790529" y="0"/>
                  <a:pt x="3240000" y="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3DB05D1-8B39-9D98-B840-4C1123390AF1}"/>
              </a:ext>
            </a:extLst>
          </p:cNvPr>
          <p:cNvSpPr/>
          <p:nvPr/>
        </p:nvSpPr>
        <p:spPr>
          <a:xfrm>
            <a:off x="5016000" y="2349000"/>
            <a:ext cx="2160000" cy="216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5798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C50932D-5C64-3E4E-CF5C-CA82386B75E3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custGeom>
            <a:avLst/>
            <a:gdLst>
              <a:gd name="connsiteX0" fmla="*/ 3682363 w 6480000"/>
              <a:gd name="connsiteY0" fmla="*/ 4610081 h 6480000"/>
              <a:gd name="connsiteX1" fmla="*/ 4594954 w 6480000"/>
              <a:gd name="connsiteY1" fmla="*/ 6183278 h 6480000"/>
              <a:gd name="connsiteX2" fmla="*/ 4507132 w 6480000"/>
              <a:gd name="connsiteY2" fmla="*/ 6225386 h 6480000"/>
              <a:gd name="connsiteX3" fmla="*/ 3240000 w 6480000"/>
              <a:gd name="connsiteY3" fmla="*/ 6480000 h 6480000"/>
              <a:gd name="connsiteX4" fmla="*/ 1972868 w 6480000"/>
              <a:gd name="connsiteY4" fmla="*/ 6225386 h 6480000"/>
              <a:gd name="connsiteX5" fmla="*/ 1885047 w 6480000"/>
              <a:gd name="connsiteY5" fmla="*/ 6183278 h 6480000"/>
              <a:gd name="connsiteX6" fmla="*/ 2797637 w 6480000"/>
              <a:gd name="connsiteY6" fmla="*/ 4610081 h 6480000"/>
              <a:gd name="connsiteX7" fmla="*/ 2811788 w 6480000"/>
              <a:gd name="connsiteY7" fmla="*/ 4615261 h 6480000"/>
              <a:gd name="connsiteX8" fmla="*/ 3240000 w 6480000"/>
              <a:gd name="connsiteY8" fmla="*/ 4680000 h 6480000"/>
              <a:gd name="connsiteX9" fmla="*/ 3668212 w 6480000"/>
              <a:gd name="connsiteY9" fmla="*/ 4615261 h 6480000"/>
              <a:gd name="connsiteX10" fmla="*/ 4647263 w 6480000"/>
              <a:gd name="connsiteY10" fmla="*/ 3543750 h 6480000"/>
              <a:gd name="connsiteX11" fmla="*/ 6480000 w 6480000"/>
              <a:gd name="connsiteY11" fmla="*/ 3543750 h 6480000"/>
              <a:gd name="connsiteX12" fmla="*/ 6474128 w 6480000"/>
              <a:gd name="connsiteY12" fmla="*/ 3612041 h 6480000"/>
              <a:gd name="connsiteX13" fmla="*/ 5310710 w 6480000"/>
              <a:gd name="connsiteY13" fmla="*/ 5740142 h 6480000"/>
              <a:gd name="connsiteX14" fmla="*/ 5123519 w 6480000"/>
              <a:gd name="connsiteY14" fmla="*/ 5879461 h 6480000"/>
              <a:gd name="connsiteX15" fmla="*/ 4209016 w 6480000"/>
              <a:gd name="connsiteY15" fmla="*/ 4302967 h 6480000"/>
              <a:gd name="connsiteX16" fmla="*/ 4258234 w 6480000"/>
              <a:gd name="connsiteY16" fmla="*/ 4258234 h 6480000"/>
              <a:gd name="connsiteX17" fmla="*/ 4615261 w 6480000"/>
              <a:gd name="connsiteY17" fmla="*/ 3668212 h 6480000"/>
              <a:gd name="connsiteX18" fmla="*/ 0 w 6480000"/>
              <a:gd name="connsiteY18" fmla="*/ 3543750 h 6480000"/>
              <a:gd name="connsiteX19" fmla="*/ 1832738 w 6480000"/>
              <a:gd name="connsiteY19" fmla="*/ 3543750 h 6480000"/>
              <a:gd name="connsiteX20" fmla="*/ 1864740 w 6480000"/>
              <a:gd name="connsiteY20" fmla="*/ 3668212 h 6480000"/>
              <a:gd name="connsiteX21" fmla="*/ 2221767 w 6480000"/>
              <a:gd name="connsiteY21" fmla="*/ 4258234 h 6480000"/>
              <a:gd name="connsiteX22" fmla="*/ 2270986 w 6480000"/>
              <a:gd name="connsiteY22" fmla="*/ 4302967 h 6480000"/>
              <a:gd name="connsiteX23" fmla="*/ 1356482 w 6480000"/>
              <a:gd name="connsiteY23" fmla="*/ 5879461 h 6480000"/>
              <a:gd name="connsiteX24" fmla="*/ 1169292 w 6480000"/>
              <a:gd name="connsiteY24" fmla="*/ 5740142 h 6480000"/>
              <a:gd name="connsiteX25" fmla="*/ 5872 w 6480000"/>
              <a:gd name="connsiteY25" fmla="*/ 3612041 h 6480000"/>
              <a:gd name="connsiteX26" fmla="*/ 5123519 w 6480000"/>
              <a:gd name="connsiteY26" fmla="*/ 600541 h 6480000"/>
              <a:gd name="connsiteX27" fmla="*/ 5310710 w 6480000"/>
              <a:gd name="connsiteY27" fmla="*/ 739859 h 6480000"/>
              <a:gd name="connsiteX28" fmla="*/ 6474128 w 6480000"/>
              <a:gd name="connsiteY28" fmla="*/ 2867959 h 6480000"/>
              <a:gd name="connsiteX29" fmla="*/ 6480000 w 6480000"/>
              <a:gd name="connsiteY29" fmla="*/ 2936250 h 6480000"/>
              <a:gd name="connsiteX30" fmla="*/ 4647263 w 6480000"/>
              <a:gd name="connsiteY30" fmla="*/ 2936250 h 6480000"/>
              <a:gd name="connsiteX31" fmla="*/ 4615261 w 6480000"/>
              <a:gd name="connsiteY31" fmla="*/ 2811788 h 6480000"/>
              <a:gd name="connsiteX32" fmla="*/ 4258234 w 6480000"/>
              <a:gd name="connsiteY32" fmla="*/ 2221766 h 6480000"/>
              <a:gd name="connsiteX33" fmla="*/ 4209016 w 6480000"/>
              <a:gd name="connsiteY33" fmla="*/ 2177034 h 6480000"/>
              <a:gd name="connsiteX34" fmla="*/ 1356482 w 6480000"/>
              <a:gd name="connsiteY34" fmla="*/ 600541 h 6480000"/>
              <a:gd name="connsiteX35" fmla="*/ 2270985 w 6480000"/>
              <a:gd name="connsiteY35" fmla="*/ 2177033 h 6480000"/>
              <a:gd name="connsiteX36" fmla="*/ 2221767 w 6480000"/>
              <a:gd name="connsiteY36" fmla="*/ 2221766 h 6480000"/>
              <a:gd name="connsiteX37" fmla="*/ 1864740 w 6480000"/>
              <a:gd name="connsiteY37" fmla="*/ 2811788 h 6480000"/>
              <a:gd name="connsiteX38" fmla="*/ 1832737 w 6480000"/>
              <a:gd name="connsiteY38" fmla="*/ 2936250 h 6480000"/>
              <a:gd name="connsiteX39" fmla="*/ 0 w 6480000"/>
              <a:gd name="connsiteY39" fmla="*/ 2936250 h 6480000"/>
              <a:gd name="connsiteX40" fmla="*/ 5872 w 6480000"/>
              <a:gd name="connsiteY40" fmla="*/ 2867959 h 6480000"/>
              <a:gd name="connsiteX41" fmla="*/ 1169292 w 6480000"/>
              <a:gd name="connsiteY41" fmla="*/ 739859 h 6480000"/>
              <a:gd name="connsiteX42" fmla="*/ 3240000 w 6480000"/>
              <a:gd name="connsiteY42" fmla="*/ 0 h 6480000"/>
              <a:gd name="connsiteX43" fmla="*/ 4507132 w 6480000"/>
              <a:gd name="connsiteY43" fmla="*/ 254616 h 6480000"/>
              <a:gd name="connsiteX44" fmla="*/ 4594954 w 6480000"/>
              <a:gd name="connsiteY44" fmla="*/ 296722 h 6480000"/>
              <a:gd name="connsiteX45" fmla="*/ 3682363 w 6480000"/>
              <a:gd name="connsiteY45" fmla="*/ 1869919 h 6480000"/>
              <a:gd name="connsiteX46" fmla="*/ 3668212 w 6480000"/>
              <a:gd name="connsiteY46" fmla="*/ 1864740 h 6480000"/>
              <a:gd name="connsiteX47" fmla="*/ 3240000 w 6480000"/>
              <a:gd name="connsiteY47" fmla="*/ 1800000 h 6480000"/>
              <a:gd name="connsiteX48" fmla="*/ 2811788 w 6480000"/>
              <a:gd name="connsiteY48" fmla="*/ 1864740 h 6480000"/>
              <a:gd name="connsiteX49" fmla="*/ 2797637 w 6480000"/>
              <a:gd name="connsiteY49" fmla="*/ 1869919 h 6480000"/>
              <a:gd name="connsiteX50" fmla="*/ 1885047 w 6480000"/>
              <a:gd name="connsiteY50" fmla="*/ 296722 h 6480000"/>
              <a:gd name="connsiteX51" fmla="*/ 1972868 w 6480000"/>
              <a:gd name="connsiteY51" fmla="*/ 254616 h 6480000"/>
              <a:gd name="connsiteX52" fmla="*/ 3240000 w 6480000"/>
              <a:gd name="connsiteY52" fmla="*/ 0 h 64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480000" h="6480000">
                <a:moveTo>
                  <a:pt x="3682363" y="4610081"/>
                </a:moveTo>
                <a:lnTo>
                  <a:pt x="4594954" y="6183278"/>
                </a:lnTo>
                <a:lnTo>
                  <a:pt x="4507132" y="6225386"/>
                </a:lnTo>
                <a:cubicBezTo>
                  <a:pt x="4117667" y="6389339"/>
                  <a:pt x="3689471" y="6480000"/>
                  <a:pt x="3240000" y="6480000"/>
                </a:cubicBezTo>
                <a:cubicBezTo>
                  <a:pt x="2790529" y="6480000"/>
                  <a:pt x="2362334" y="6389338"/>
                  <a:pt x="1972868" y="6225386"/>
                </a:cubicBezTo>
                <a:lnTo>
                  <a:pt x="1885047" y="6183278"/>
                </a:lnTo>
                <a:lnTo>
                  <a:pt x="2797637" y="4610081"/>
                </a:lnTo>
                <a:lnTo>
                  <a:pt x="2811788" y="4615261"/>
                </a:lnTo>
                <a:cubicBezTo>
                  <a:pt x="2947060" y="4657335"/>
                  <a:pt x="3090883" y="4680000"/>
                  <a:pt x="3240000" y="4680000"/>
                </a:cubicBezTo>
                <a:cubicBezTo>
                  <a:pt x="3389117" y="4680000"/>
                  <a:pt x="3532940" y="4657335"/>
                  <a:pt x="3668212" y="4615261"/>
                </a:cubicBezTo>
                <a:close/>
                <a:moveTo>
                  <a:pt x="4647263" y="3543750"/>
                </a:moveTo>
                <a:lnTo>
                  <a:pt x="6480000" y="3543750"/>
                </a:lnTo>
                <a:lnTo>
                  <a:pt x="6474128" y="3612041"/>
                </a:lnTo>
                <a:cubicBezTo>
                  <a:pt x="6375968" y="4466608"/>
                  <a:pt x="5943766" y="5220161"/>
                  <a:pt x="5310710" y="5740142"/>
                </a:cubicBezTo>
                <a:lnTo>
                  <a:pt x="5123519" y="5879461"/>
                </a:lnTo>
                <a:lnTo>
                  <a:pt x="4209016" y="4302967"/>
                </a:lnTo>
                <a:lnTo>
                  <a:pt x="4258234" y="4258234"/>
                </a:lnTo>
                <a:cubicBezTo>
                  <a:pt x="4421102" y="4095366"/>
                  <a:pt x="4545137" y="3893665"/>
                  <a:pt x="4615261" y="3668212"/>
                </a:cubicBezTo>
                <a:close/>
                <a:moveTo>
                  <a:pt x="0" y="3543750"/>
                </a:moveTo>
                <a:lnTo>
                  <a:pt x="1832738" y="3543750"/>
                </a:lnTo>
                <a:lnTo>
                  <a:pt x="1864740" y="3668212"/>
                </a:lnTo>
                <a:cubicBezTo>
                  <a:pt x="1934863" y="3893665"/>
                  <a:pt x="2058899" y="4095366"/>
                  <a:pt x="2221767" y="4258234"/>
                </a:cubicBezTo>
                <a:lnTo>
                  <a:pt x="2270986" y="4302967"/>
                </a:lnTo>
                <a:lnTo>
                  <a:pt x="1356482" y="5879461"/>
                </a:lnTo>
                <a:lnTo>
                  <a:pt x="1169292" y="5740142"/>
                </a:lnTo>
                <a:cubicBezTo>
                  <a:pt x="536234" y="5220161"/>
                  <a:pt x="104031" y="4466608"/>
                  <a:pt x="5872" y="3612041"/>
                </a:cubicBezTo>
                <a:close/>
                <a:moveTo>
                  <a:pt x="5123519" y="600541"/>
                </a:moveTo>
                <a:lnTo>
                  <a:pt x="5310710" y="739859"/>
                </a:lnTo>
                <a:cubicBezTo>
                  <a:pt x="5943766" y="1259839"/>
                  <a:pt x="6375968" y="2013394"/>
                  <a:pt x="6474128" y="2867959"/>
                </a:cubicBezTo>
                <a:lnTo>
                  <a:pt x="6480000" y="2936250"/>
                </a:lnTo>
                <a:lnTo>
                  <a:pt x="4647263" y="2936250"/>
                </a:lnTo>
                <a:lnTo>
                  <a:pt x="4615261" y="2811788"/>
                </a:lnTo>
                <a:cubicBezTo>
                  <a:pt x="4545137" y="2586335"/>
                  <a:pt x="4421102" y="2384634"/>
                  <a:pt x="4258234" y="2221766"/>
                </a:cubicBezTo>
                <a:lnTo>
                  <a:pt x="4209016" y="2177034"/>
                </a:lnTo>
                <a:close/>
                <a:moveTo>
                  <a:pt x="1356482" y="600541"/>
                </a:moveTo>
                <a:lnTo>
                  <a:pt x="2270985" y="2177033"/>
                </a:lnTo>
                <a:lnTo>
                  <a:pt x="2221767" y="2221766"/>
                </a:lnTo>
                <a:cubicBezTo>
                  <a:pt x="2058899" y="2384634"/>
                  <a:pt x="1934863" y="2586335"/>
                  <a:pt x="1864740" y="2811788"/>
                </a:cubicBezTo>
                <a:lnTo>
                  <a:pt x="1832737" y="2936250"/>
                </a:lnTo>
                <a:lnTo>
                  <a:pt x="0" y="2936250"/>
                </a:lnTo>
                <a:lnTo>
                  <a:pt x="5872" y="2867959"/>
                </a:lnTo>
                <a:cubicBezTo>
                  <a:pt x="104031" y="2013394"/>
                  <a:pt x="536234" y="1259839"/>
                  <a:pt x="1169292" y="739859"/>
                </a:cubicBezTo>
                <a:close/>
                <a:moveTo>
                  <a:pt x="3240000" y="0"/>
                </a:moveTo>
                <a:cubicBezTo>
                  <a:pt x="3689471" y="0"/>
                  <a:pt x="4117667" y="90663"/>
                  <a:pt x="4507132" y="254616"/>
                </a:cubicBezTo>
                <a:lnTo>
                  <a:pt x="4594954" y="296722"/>
                </a:lnTo>
                <a:lnTo>
                  <a:pt x="3682363" y="1869919"/>
                </a:lnTo>
                <a:lnTo>
                  <a:pt x="3668212" y="1864740"/>
                </a:lnTo>
                <a:cubicBezTo>
                  <a:pt x="3532940" y="1822666"/>
                  <a:pt x="3389117" y="1800000"/>
                  <a:pt x="3240000" y="1800000"/>
                </a:cubicBezTo>
                <a:cubicBezTo>
                  <a:pt x="3090883" y="1800000"/>
                  <a:pt x="2947060" y="1822666"/>
                  <a:pt x="2811788" y="1864740"/>
                </a:cubicBezTo>
                <a:lnTo>
                  <a:pt x="2797637" y="1869919"/>
                </a:lnTo>
                <a:lnTo>
                  <a:pt x="1885047" y="296722"/>
                </a:lnTo>
                <a:lnTo>
                  <a:pt x="1972868" y="254616"/>
                </a:lnTo>
                <a:cubicBezTo>
                  <a:pt x="2362334" y="90663"/>
                  <a:pt x="2790529" y="0"/>
                  <a:pt x="3240000" y="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3DB05D1-8B39-9D98-B840-4C1123390AF1}"/>
              </a:ext>
            </a:extLst>
          </p:cNvPr>
          <p:cNvSpPr/>
          <p:nvPr/>
        </p:nvSpPr>
        <p:spPr>
          <a:xfrm>
            <a:off x="5016000" y="2349000"/>
            <a:ext cx="2160000" cy="216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9B0A3CF-772B-002B-9897-FACDF23F1A8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065016" y="3732751"/>
            <a:ext cx="2270984" cy="2335711"/>
          </a:xfrm>
          <a:custGeom>
            <a:avLst/>
            <a:gdLst>
              <a:gd name="connsiteX0" fmla="*/ 438247 w 2270984"/>
              <a:gd name="connsiteY0" fmla="*/ 0 h 2335711"/>
              <a:gd name="connsiteX1" fmla="*/ 2270984 w 2270984"/>
              <a:gd name="connsiteY1" fmla="*/ 0 h 2335711"/>
              <a:gd name="connsiteX2" fmla="*/ 2265112 w 2270984"/>
              <a:gd name="connsiteY2" fmla="*/ 68291 h 2335711"/>
              <a:gd name="connsiteX3" fmla="*/ 1101694 w 2270984"/>
              <a:gd name="connsiteY3" fmla="*/ 2196392 h 2335711"/>
              <a:gd name="connsiteX4" fmla="*/ 914503 w 2270984"/>
              <a:gd name="connsiteY4" fmla="*/ 2335711 h 2335711"/>
              <a:gd name="connsiteX5" fmla="*/ 0 w 2270984"/>
              <a:gd name="connsiteY5" fmla="*/ 759217 h 2335711"/>
              <a:gd name="connsiteX6" fmla="*/ 49218 w 2270984"/>
              <a:gd name="connsiteY6" fmla="*/ 714484 h 2335711"/>
              <a:gd name="connsiteX7" fmla="*/ 406245 w 2270984"/>
              <a:gd name="connsiteY7" fmla="*/ 124462 h 233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0984" h="2335711">
                <a:moveTo>
                  <a:pt x="438247" y="0"/>
                </a:moveTo>
                <a:lnTo>
                  <a:pt x="2270984" y="0"/>
                </a:lnTo>
                <a:lnTo>
                  <a:pt x="2265112" y="68291"/>
                </a:lnTo>
                <a:cubicBezTo>
                  <a:pt x="2166952" y="922858"/>
                  <a:pt x="1734750" y="1676411"/>
                  <a:pt x="1101694" y="2196392"/>
                </a:cubicBezTo>
                <a:lnTo>
                  <a:pt x="914503" y="2335711"/>
                </a:lnTo>
                <a:lnTo>
                  <a:pt x="0" y="759217"/>
                </a:lnTo>
                <a:lnTo>
                  <a:pt x="49218" y="714484"/>
                </a:lnTo>
                <a:cubicBezTo>
                  <a:pt x="212086" y="551616"/>
                  <a:pt x="336121" y="349915"/>
                  <a:pt x="406245" y="124462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4D99CD-A1D7-A8B2-CC09-F829B52FFD6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065016" y="789542"/>
            <a:ext cx="2270984" cy="2335709"/>
          </a:xfrm>
          <a:custGeom>
            <a:avLst/>
            <a:gdLst>
              <a:gd name="connsiteX0" fmla="*/ 914503 w 2270984"/>
              <a:gd name="connsiteY0" fmla="*/ 0 h 2335709"/>
              <a:gd name="connsiteX1" fmla="*/ 1101694 w 2270984"/>
              <a:gd name="connsiteY1" fmla="*/ 139318 h 2335709"/>
              <a:gd name="connsiteX2" fmla="*/ 2265112 w 2270984"/>
              <a:gd name="connsiteY2" fmla="*/ 2267418 h 2335709"/>
              <a:gd name="connsiteX3" fmla="*/ 2270984 w 2270984"/>
              <a:gd name="connsiteY3" fmla="*/ 2335709 h 2335709"/>
              <a:gd name="connsiteX4" fmla="*/ 438247 w 2270984"/>
              <a:gd name="connsiteY4" fmla="*/ 2335709 h 2335709"/>
              <a:gd name="connsiteX5" fmla="*/ 406245 w 2270984"/>
              <a:gd name="connsiteY5" fmla="*/ 2211247 h 2335709"/>
              <a:gd name="connsiteX6" fmla="*/ 49218 w 2270984"/>
              <a:gd name="connsiteY6" fmla="*/ 1621225 h 2335709"/>
              <a:gd name="connsiteX7" fmla="*/ 0 w 2270984"/>
              <a:gd name="connsiteY7" fmla="*/ 1576493 h 2335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0984" h="2335709">
                <a:moveTo>
                  <a:pt x="914503" y="0"/>
                </a:moveTo>
                <a:lnTo>
                  <a:pt x="1101694" y="139318"/>
                </a:lnTo>
                <a:cubicBezTo>
                  <a:pt x="1734750" y="659298"/>
                  <a:pt x="2166952" y="1412853"/>
                  <a:pt x="2265112" y="2267418"/>
                </a:cubicBezTo>
                <a:lnTo>
                  <a:pt x="2270984" y="2335709"/>
                </a:lnTo>
                <a:lnTo>
                  <a:pt x="438247" y="2335709"/>
                </a:lnTo>
                <a:lnTo>
                  <a:pt x="406245" y="2211247"/>
                </a:lnTo>
                <a:cubicBezTo>
                  <a:pt x="336121" y="1985794"/>
                  <a:pt x="212086" y="1784093"/>
                  <a:pt x="49218" y="1621225"/>
                </a:cubicBezTo>
                <a:lnTo>
                  <a:pt x="0" y="157649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58E9DA6-6AAF-B61F-7DA0-B66D710AB18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741048" y="4799082"/>
            <a:ext cx="2709907" cy="1869919"/>
          </a:xfrm>
          <a:custGeom>
            <a:avLst/>
            <a:gdLst>
              <a:gd name="connsiteX0" fmla="*/ 912590 w 2709907"/>
              <a:gd name="connsiteY0" fmla="*/ 0 h 1869919"/>
              <a:gd name="connsiteX1" fmla="*/ 926741 w 2709907"/>
              <a:gd name="connsiteY1" fmla="*/ 5180 h 1869919"/>
              <a:gd name="connsiteX2" fmla="*/ 1354953 w 2709907"/>
              <a:gd name="connsiteY2" fmla="*/ 69919 h 1869919"/>
              <a:gd name="connsiteX3" fmla="*/ 1783165 w 2709907"/>
              <a:gd name="connsiteY3" fmla="*/ 5180 h 1869919"/>
              <a:gd name="connsiteX4" fmla="*/ 1797316 w 2709907"/>
              <a:gd name="connsiteY4" fmla="*/ 0 h 1869919"/>
              <a:gd name="connsiteX5" fmla="*/ 2709907 w 2709907"/>
              <a:gd name="connsiteY5" fmla="*/ 1573197 h 1869919"/>
              <a:gd name="connsiteX6" fmla="*/ 2622085 w 2709907"/>
              <a:gd name="connsiteY6" fmla="*/ 1615305 h 1869919"/>
              <a:gd name="connsiteX7" fmla="*/ 1354953 w 2709907"/>
              <a:gd name="connsiteY7" fmla="*/ 1869919 h 1869919"/>
              <a:gd name="connsiteX8" fmla="*/ 87821 w 2709907"/>
              <a:gd name="connsiteY8" fmla="*/ 1615305 h 1869919"/>
              <a:gd name="connsiteX9" fmla="*/ 0 w 2709907"/>
              <a:gd name="connsiteY9" fmla="*/ 1573197 h 186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09907" h="1869919">
                <a:moveTo>
                  <a:pt x="912590" y="0"/>
                </a:moveTo>
                <a:lnTo>
                  <a:pt x="926741" y="5180"/>
                </a:lnTo>
                <a:cubicBezTo>
                  <a:pt x="1062013" y="47254"/>
                  <a:pt x="1205836" y="69919"/>
                  <a:pt x="1354953" y="69919"/>
                </a:cubicBezTo>
                <a:cubicBezTo>
                  <a:pt x="1504070" y="69919"/>
                  <a:pt x="1647893" y="47254"/>
                  <a:pt x="1783165" y="5180"/>
                </a:cubicBezTo>
                <a:lnTo>
                  <a:pt x="1797316" y="0"/>
                </a:lnTo>
                <a:lnTo>
                  <a:pt x="2709907" y="1573197"/>
                </a:lnTo>
                <a:lnTo>
                  <a:pt x="2622085" y="1615305"/>
                </a:lnTo>
                <a:cubicBezTo>
                  <a:pt x="2232620" y="1779258"/>
                  <a:pt x="1804424" y="1869919"/>
                  <a:pt x="1354953" y="1869919"/>
                </a:cubicBezTo>
                <a:cubicBezTo>
                  <a:pt x="905482" y="1869919"/>
                  <a:pt x="477287" y="1779257"/>
                  <a:pt x="87821" y="1615305"/>
                </a:cubicBezTo>
                <a:lnTo>
                  <a:pt x="0" y="1573197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228A4A6-918A-416F-9CC8-003B33E90D0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56000" y="3732750"/>
            <a:ext cx="2270986" cy="2335711"/>
          </a:xfrm>
          <a:custGeom>
            <a:avLst/>
            <a:gdLst>
              <a:gd name="connsiteX0" fmla="*/ 0 w 2270986"/>
              <a:gd name="connsiteY0" fmla="*/ 0 h 2335711"/>
              <a:gd name="connsiteX1" fmla="*/ 1832738 w 2270986"/>
              <a:gd name="connsiteY1" fmla="*/ 0 h 2335711"/>
              <a:gd name="connsiteX2" fmla="*/ 1864740 w 2270986"/>
              <a:gd name="connsiteY2" fmla="*/ 124462 h 2335711"/>
              <a:gd name="connsiteX3" fmla="*/ 2221767 w 2270986"/>
              <a:gd name="connsiteY3" fmla="*/ 714484 h 2335711"/>
              <a:gd name="connsiteX4" fmla="*/ 2270986 w 2270986"/>
              <a:gd name="connsiteY4" fmla="*/ 759217 h 2335711"/>
              <a:gd name="connsiteX5" fmla="*/ 1356482 w 2270986"/>
              <a:gd name="connsiteY5" fmla="*/ 2335711 h 2335711"/>
              <a:gd name="connsiteX6" fmla="*/ 1169292 w 2270986"/>
              <a:gd name="connsiteY6" fmla="*/ 2196392 h 2335711"/>
              <a:gd name="connsiteX7" fmla="*/ 5872 w 2270986"/>
              <a:gd name="connsiteY7" fmla="*/ 68291 h 233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0986" h="2335711">
                <a:moveTo>
                  <a:pt x="0" y="0"/>
                </a:moveTo>
                <a:lnTo>
                  <a:pt x="1832738" y="0"/>
                </a:lnTo>
                <a:lnTo>
                  <a:pt x="1864740" y="124462"/>
                </a:lnTo>
                <a:cubicBezTo>
                  <a:pt x="1934863" y="349915"/>
                  <a:pt x="2058899" y="551616"/>
                  <a:pt x="2221767" y="714484"/>
                </a:cubicBezTo>
                <a:lnTo>
                  <a:pt x="2270986" y="759217"/>
                </a:lnTo>
                <a:lnTo>
                  <a:pt x="1356482" y="2335711"/>
                </a:lnTo>
                <a:lnTo>
                  <a:pt x="1169292" y="2196392"/>
                </a:lnTo>
                <a:cubicBezTo>
                  <a:pt x="536234" y="1676411"/>
                  <a:pt x="104031" y="922858"/>
                  <a:pt x="5872" y="68291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BB1C0F3-1C95-5091-4DF4-F62C23ED554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56000" y="789542"/>
            <a:ext cx="2270985" cy="2335709"/>
          </a:xfrm>
          <a:custGeom>
            <a:avLst/>
            <a:gdLst>
              <a:gd name="connsiteX0" fmla="*/ 1356482 w 2270985"/>
              <a:gd name="connsiteY0" fmla="*/ 0 h 2335709"/>
              <a:gd name="connsiteX1" fmla="*/ 2270985 w 2270985"/>
              <a:gd name="connsiteY1" fmla="*/ 1576492 h 2335709"/>
              <a:gd name="connsiteX2" fmla="*/ 2221767 w 2270985"/>
              <a:gd name="connsiteY2" fmla="*/ 1621225 h 2335709"/>
              <a:gd name="connsiteX3" fmla="*/ 1864740 w 2270985"/>
              <a:gd name="connsiteY3" fmla="*/ 2211247 h 2335709"/>
              <a:gd name="connsiteX4" fmla="*/ 1832737 w 2270985"/>
              <a:gd name="connsiteY4" fmla="*/ 2335709 h 2335709"/>
              <a:gd name="connsiteX5" fmla="*/ 0 w 2270985"/>
              <a:gd name="connsiteY5" fmla="*/ 2335709 h 2335709"/>
              <a:gd name="connsiteX6" fmla="*/ 5872 w 2270985"/>
              <a:gd name="connsiteY6" fmla="*/ 2267418 h 2335709"/>
              <a:gd name="connsiteX7" fmla="*/ 1169292 w 2270985"/>
              <a:gd name="connsiteY7" fmla="*/ 139318 h 2335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0985" h="2335709">
                <a:moveTo>
                  <a:pt x="1356482" y="0"/>
                </a:moveTo>
                <a:lnTo>
                  <a:pt x="2270985" y="1576492"/>
                </a:lnTo>
                <a:lnTo>
                  <a:pt x="2221767" y="1621225"/>
                </a:lnTo>
                <a:cubicBezTo>
                  <a:pt x="2058899" y="1784093"/>
                  <a:pt x="1934863" y="1985794"/>
                  <a:pt x="1864740" y="2211247"/>
                </a:cubicBezTo>
                <a:lnTo>
                  <a:pt x="1832737" y="2335709"/>
                </a:lnTo>
                <a:lnTo>
                  <a:pt x="0" y="2335709"/>
                </a:lnTo>
                <a:lnTo>
                  <a:pt x="5872" y="2267418"/>
                </a:lnTo>
                <a:cubicBezTo>
                  <a:pt x="104031" y="1412853"/>
                  <a:pt x="536234" y="659298"/>
                  <a:pt x="1169292" y="139318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D59866B-850E-14D5-FEEE-1AB60B888F2C}"/>
              </a:ext>
            </a:extLst>
          </p:cNvPr>
          <p:cNvSpPr/>
          <p:nvPr/>
        </p:nvSpPr>
        <p:spPr>
          <a:xfrm>
            <a:off x="4741048" y="189001"/>
            <a:ext cx="2709907" cy="1869919"/>
          </a:xfrm>
          <a:custGeom>
            <a:avLst/>
            <a:gdLst>
              <a:gd name="connsiteX0" fmla="*/ 1354953 w 2709907"/>
              <a:gd name="connsiteY0" fmla="*/ 0 h 1869919"/>
              <a:gd name="connsiteX1" fmla="*/ 2622085 w 2709907"/>
              <a:gd name="connsiteY1" fmla="*/ 254616 h 1869919"/>
              <a:gd name="connsiteX2" fmla="*/ 2709907 w 2709907"/>
              <a:gd name="connsiteY2" fmla="*/ 296722 h 1869919"/>
              <a:gd name="connsiteX3" fmla="*/ 1797316 w 2709907"/>
              <a:gd name="connsiteY3" fmla="*/ 1869919 h 1869919"/>
              <a:gd name="connsiteX4" fmla="*/ 1783165 w 2709907"/>
              <a:gd name="connsiteY4" fmla="*/ 1864740 h 1869919"/>
              <a:gd name="connsiteX5" fmla="*/ 1354953 w 2709907"/>
              <a:gd name="connsiteY5" fmla="*/ 1800000 h 1869919"/>
              <a:gd name="connsiteX6" fmla="*/ 926741 w 2709907"/>
              <a:gd name="connsiteY6" fmla="*/ 1864740 h 1869919"/>
              <a:gd name="connsiteX7" fmla="*/ 912590 w 2709907"/>
              <a:gd name="connsiteY7" fmla="*/ 1869919 h 1869919"/>
              <a:gd name="connsiteX8" fmla="*/ 0 w 2709907"/>
              <a:gd name="connsiteY8" fmla="*/ 296722 h 1869919"/>
              <a:gd name="connsiteX9" fmla="*/ 87821 w 2709907"/>
              <a:gd name="connsiteY9" fmla="*/ 254616 h 1869919"/>
              <a:gd name="connsiteX10" fmla="*/ 1354953 w 2709907"/>
              <a:gd name="connsiteY10" fmla="*/ 0 h 186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09907" h="1869919">
                <a:moveTo>
                  <a:pt x="1354953" y="0"/>
                </a:moveTo>
                <a:cubicBezTo>
                  <a:pt x="1804424" y="0"/>
                  <a:pt x="2232620" y="90663"/>
                  <a:pt x="2622085" y="254616"/>
                </a:cubicBezTo>
                <a:lnTo>
                  <a:pt x="2709907" y="296722"/>
                </a:lnTo>
                <a:lnTo>
                  <a:pt x="1797316" y="1869919"/>
                </a:lnTo>
                <a:lnTo>
                  <a:pt x="1783165" y="1864740"/>
                </a:lnTo>
                <a:cubicBezTo>
                  <a:pt x="1647893" y="1822666"/>
                  <a:pt x="1504070" y="1800000"/>
                  <a:pt x="1354953" y="1800000"/>
                </a:cubicBezTo>
                <a:cubicBezTo>
                  <a:pt x="1205836" y="1800000"/>
                  <a:pt x="1062013" y="1822666"/>
                  <a:pt x="926741" y="1864740"/>
                </a:cubicBezTo>
                <a:lnTo>
                  <a:pt x="912590" y="1869919"/>
                </a:lnTo>
                <a:lnTo>
                  <a:pt x="0" y="296722"/>
                </a:lnTo>
                <a:lnTo>
                  <a:pt x="87821" y="254616"/>
                </a:lnTo>
                <a:cubicBezTo>
                  <a:pt x="477287" y="90663"/>
                  <a:pt x="905482" y="0"/>
                  <a:pt x="1354953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22753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4B5CF02-9E4F-1766-0687-1870CF730ADA}"/>
              </a:ext>
            </a:extLst>
          </p:cNvPr>
          <p:cNvSpPr/>
          <p:nvPr/>
        </p:nvSpPr>
        <p:spPr>
          <a:xfrm>
            <a:off x="3302400" y="639000"/>
            <a:ext cx="5587200" cy="5580000"/>
          </a:xfrm>
          <a:custGeom>
            <a:avLst/>
            <a:gdLst>
              <a:gd name="connsiteX0" fmla="*/ 2793600 w 5587200"/>
              <a:gd name="connsiteY0" fmla="*/ 630000 h 5580000"/>
              <a:gd name="connsiteX1" fmla="*/ 633600 w 5587200"/>
              <a:gd name="connsiteY1" fmla="*/ 2790000 h 5580000"/>
              <a:gd name="connsiteX2" fmla="*/ 2793600 w 5587200"/>
              <a:gd name="connsiteY2" fmla="*/ 4950000 h 5580000"/>
              <a:gd name="connsiteX3" fmla="*/ 4953600 w 5587200"/>
              <a:gd name="connsiteY3" fmla="*/ 2790000 h 5580000"/>
              <a:gd name="connsiteX4" fmla="*/ 2793600 w 5587200"/>
              <a:gd name="connsiteY4" fmla="*/ 630000 h 5580000"/>
              <a:gd name="connsiteX5" fmla="*/ 2793600 w 5587200"/>
              <a:gd name="connsiteY5" fmla="*/ 0 h 5580000"/>
              <a:gd name="connsiteX6" fmla="*/ 5587200 w 5587200"/>
              <a:gd name="connsiteY6" fmla="*/ 2790000 h 5580000"/>
              <a:gd name="connsiteX7" fmla="*/ 2793600 w 5587200"/>
              <a:gd name="connsiteY7" fmla="*/ 5580000 h 5580000"/>
              <a:gd name="connsiteX8" fmla="*/ 0 w 5587200"/>
              <a:gd name="connsiteY8" fmla="*/ 2790000 h 5580000"/>
              <a:gd name="connsiteX9" fmla="*/ 2793600 w 5587200"/>
              <a:gd name="connsiteY9" fmla="*/ 0 h 55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87200" h="5580000">
                <a:moveTo>
                  <a:pt x="2793600" y="630000"/>
                </a:moveTo>
                <a:cubicBezTo>
                  <a:pt x="1600665" y="630000"/>
                  <a:pt x="633600" y="1597065"/>
                  <a:pt x="633600" y="2790000"/>
                </a:cubicBezTo>
                <a:cubicBezTo>
                  <a:pt x="633600" y="3982935"/>
                  <a:pt x="1600665" y="4950000"/>
                  <a:pt x="2793600" y="4950000"/>
                </a:cubicBezTo>
                <a:cubicBezTo>
                  <a:pt x="3986535" y="4950000"/>
                  <a:pt x="4953600" y="3982935"/>
                  <a:pt x="4953600" y="2790000"/>
                </a:cubicBezTo>
                <a:cubicBezTo>
                  <a:pt x="4953600" y="1597065"/>
                  <a:pt x="3986535" y="630000"/>
                  <a:pt x="2793600" y="630000"/>
                </a:cubicBezTo>
                <a:close/>
                <a:moveTo>
                  <a:pt x="2793600" y="0"/>
                </a:moveTo>
                <a:cubicBezTo>
                  <a:pt x="4336463" y="0"/>
                  <a:pt x="5587200" y="1249126"/>
                  <a:pt x="5587200" y="2790000"/>
                </a:cubicBezTo>
                <a:cubicBezTo>
                  <a:pt x="5587200" y="4330874"/>
                  <a:pt x="4336463" y="5580000"/>
                  <a:pt x="2793600" y="5580000"/>
                </a:cubicBezTo>
                <a:cubicBezTo>
                  <a:pt x="1250737" y="5580000"/>
                  <a:pt x="0" y="4330874"/>
                  <a:pt x="0" y="2790000"/>
                </a:cubicBezTo>
                <a:cubicBezTo>
                  <a:pt x="0" y="1249126"/>
                  <a:pt x="1250737" y="0"/>
                  <a:pt x="279360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9B0A3CF-772B-002B-9897-FACDF23F1A8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065016" y="3732751"/>
            <a:ext cx="2270984" cy="2335711"/>
          </a:xfrm>
          <a:custGeom>
            <a:avLst/>
            <a:gdLst>
              <a:gd name="connsiteX0" fmla="*/ 438247 w 2270984"/>
              <a:gd name="connsiteY0" fmla="*/ 0 h 2335711"/>
              <a:gd name="connsiteX1" fmla="*/ 2270984 w 2270984"/>
              <a:gd name="connsiteY1" fmla="*/ 0 h 2335711"/>
              <a:gd name="connsiteX2" fmla="*/ 2265112 w 2270984"/>
              <a:gd name="connsiteY2" fmla="*/ 68291 h 2335711"/>
              <a:gd name="connsiteX3" fmla="*/ 1101694 w 2270984"/>
              <a:gd name="connsiteY3" fmla="*/ 2196392 h 2335711"/>
              <a:gd name="connsiteX4" fmla="*/ 914503 w 2270984"/>
              <a:gd name="connsiteY4" fmla="*/ 2335711 h 2335711"/>
              <a:gd name="connsiteX5" fmla="*/ 0 w 2270984"/>
              <a:gd name="connsiteY5" fmla="*/ 759217 h 2335711"/>
              <a:gd name="connsiteX6" fmla="*/ 49218 w 2270984"/>
              <a:gd name="connsiteY6" fmla="*/ 714484 h 2335711"/>
              <a:gd name="connsiteX7" fmla="*/ 406245 w 2270984"/>
              <a:gd name="connsiteY7" fmla="*/ 124462 h 233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0984" h="2335711">
                <a:moveTo>
                  <a:pt x="438247" y="0"/>
                </a:moveTo>
                <a:lnTo>
                  <a:pt x="2270984" y="0"/>
                </a:lnTo>
                <a:lnTo>
                  <a:pt x="2265112" y="68291"/>
                </a:lnTo>
                <a:cubicBezTo>
                  <a:pt x="2166952" y="922858"/>
                  <a:pt x="1734750" y="1676411"/>
                  <a:pt x="1101694" y="2196392"/>
                </a:cubicBezTo>
                <a:lnTo>
                  <a:pt x="914503" y="2335711"/>
                </a:lnTo>
                <a:lnTo>
                  <a:pt x="0" y="759217"/>
                </a:lnTo>
                <a:lnTo>
                  <a:pt x="49218" y="714484"/>
                </a:lnTo>
                <a:cubicBezTo>
                  <a:pt x="212086" y="551616"/>
                  <a:pt x="336121" y="349915"/>
                  <a:pt x="406245" y="124462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4D99CD-A1D7-A8B2-CC09-F829B52FFD6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065016" y="789542"/>
            <a:ext cx="2270984" cy="2335709"/>
          </a:xfrm>
          <a:custGeom>
            <a:avLst/>
            <a:gdLst>
              <a:gd name="connsiteX0" fmla="*/ 914503 w 2270984"/>
              <a:gd name="connsiteY0" fmla="*/ 0 h 2335709"/>
              <a:gd name="connsiteX1" fmla="*/ 1101694 w 2270984"/>
              <a:gd name="connsiteY1" fmla="*/ 139318 h 2335709"/>
              <a:gd name="connsiteX2" fmla="*/ 2265112 w 2270984"/>
              <a:gd name="connsiteY2" fmla="*/ 2267418 h 2335709"/>
              <a:gd name="connsiteX3" fmla="*/ 2270984 w 2270984"/>
              <a:gd name="connsiteY3" fmla="*/ 2335709 h 2335709"/>
              <a:gd name="connsiteX4" fmla="*/ 438247 w 2270984"/>
              <a:gd name="connsiteY4" fmla="*/ 2335709 h 2335709"/>
              <a:gd name="connsiteX5" fmla="*/ 406245 w 2270984"/>
              <a:gd name="connsiteY5" fmla="*/ 2211247 h 2335709"/>
              <a:gd name="connsiteX6" fmla="*/ 49218 w 2270984"/>
              <a:gd name="connsiteY6" fmla="*/ 1621225 h 2335709"/>
              <a:gd name="connsiteX7" fmla="*/ 0 w 2270984"/>
              <a:gd name="connsiteY7" fmla="*/ 1576493 h 2335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0984" h="2335709">
                <a:moveTo>
                  <a:pt x="914503" y="0"/>
                </a:moveTo>
                <a:lnTo>
                  <a:pt x="1101694" y="139318"/>
                </a:lnTo>
                <a:cubicBezTo>
                  <a:pt x="1734750" y="659298"/>
                  <a:pt x="2166952" y="1412853"/>
                  <a:pt x="2265112" y="2267418"/>
                </a:cubicBezTo>
                <a:lnTo>
                  <a:pt x="2270984" y="2335709"/>
                </a:lnTo>
                <a:lnTo>
                  <a:pt x="438247" y="2335709"/>
                </a:lnTo>
                <a:lnTo>
                  <a:pt x="406245" y="2211247"/>
                </a:lnTo>
                <a:cubicBezTo>
                  <a:pt x="336121" y="1985794"/>
                  <a:pt x="212086" y="1784093"/>
                  <a:pt x="49218" y="1621225"/>
                </a:cubicBezTo>
                <a:lnTo>
                  <a:pt x="0" y="157649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58E9DA6-6AAF-B61F-7DA0-B66D710AB18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741048" y="4799082"/>
            <a:ext cx="2709907" cy="1869919"/>
          </a:xfrm>
          <a:custGeom>
            <a:avLst/>
            <a:gdLst>
              <a:gd name="connsiteX0" fmla="*/ 912590 w 2709907"/>
              <a:gd name="connsiteY0" fmla="*/ 0 h 1869919"/>
              <a:gd name="connsiteX1" fmla="*/ 926741 w 2709907"/>
              <a:gd name="connsiteY1" fmla="*/ 5180 h 1869919"/>
              <a:gd name="connsiteX2" fmla="*/ 1354953 w 2709907"/>
              <a:gd name="connsiteY2" fmla="*/ 69919 h 1869919"/>
              <a:gd name="connsiteX3" fmla="*/ 1783165 w 2709907"/>
              <a:gd name="connsiteY3" fmla="*/ 5180 h 1869919"/>
              <a:gd name="connsiteX4" fmla="*/ 1797316 w 2709907"/>
              <a:gd name="connsiteY4" fmla="*/ 0 h 1869919"/>
              <a:gd name="connsiteX5" fmla="*/ 2709907 w 2709907"/>
              <a:gd name="connsiteY5" fmla="*/ 1573197 h 1869919"/>
              <a:gd name="connsiteX6" fmla="*/ 2622085 w 2709907"/>
              <a:gd name="connsiteY6" fmla="*/ 1615305 h 1869919"/>
              <a:gd name="connsiteX7" fmla="*/ 1354953 w 2709907"/>
              <a:gd name="connsiteY7" fmla="*/ 1869919 h 1869919"/>
              <a:gd name="connsiteX8" fmla="*/ 87821 w 2709907"/>
              <a:gd name="connsiteY8" fmla="*/ 1615305 h 1869919"/>
              <a:gd name="connsiteX9" fmla="*/ 0 w 2709907"/>
              <a:gd name="connsiteY9" fmla="*/ 1573197 h 186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09907" h="1869919">
                <a:moveTo>
                  <a:pt x="912590" y="0"/>
                </a:moveTo>
                <a:lnTo>
                  <a:pt x="926741" y="5180"/>
                </a:lnTo>
                <a:cubicBezTo>
                  <a:pt x="1062013" y="47254"/>
                  <a:pt x="1205836" y="69919"/>
                  <a:pt x="1354953" y="69919"/>
                </a:cubicBezTo>
                <a:cubicBezTo>
                  <a:pt x="1504070" y="69919"/>
                  <a:pt x="1647893" y="47254"/>
                  <a:pt x="1783165" y="5180"/>
                </a:cubicBezTo>
                <a:lnTo>
                  <a:pt x="1797316" y="0"/>
                </a:lnTo>
                <a:lnTo>
                  <a:pt x="2709907" y="1573197"/>
                </a:lnTo>
                <a:lnTo>
                  <a:pt x="2622085" y="1615305"/>
                </a:lnTo>
                <a:cubicBezTo>
                  <a:pt x="2232620" y="1779258"/>
                  <a:pt x="1804424" y="1869919"/>
                  <a:pt x="1354953" y="1869919"/>
                </a:cubicBezTo>
                <a:cubicBezTo>
                  <a:pt x="905482" y="1869919"/>
                  <a:pt x="477287" y="1779257"/>
                  <a:pt x="87821" y="1615305"/>
                </a:cubicBezTo>
                <a:lnTo>
                  <a:pt x="0" y="1573197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228A4A6-918A-416F-9CC8-003B33E90D0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56000" y="3732750"/>
            <a:ext cx="2270986" cy="2335711"/>
          </a:xfrm>
          <a:custGeom>
            <a:avLst/>
            <a:gdLst>
              <a:gd name="connsiteX0" fmla="*/ 0 w 2270986"/>
              <a:gd name="connsiteY0" fmla="*/ 0 h 2335711"/>
              <a:gd name="connsiteX1" fmla="*/ 1832738 w 2270986"/>
              <a:gd name="connsiteY1" fmla="*/ 0 h 2335711"/>
              <a:gd name="connsiteX2" fmla="*/ 1864740 w 2270986"/>
              <a:gd name="connsiteY2" fmla="*/ 124462 h 2335711"/>
              <a:gd name="connsiteX3" fmla="*/ 2221767 w 2270986"/>
              <a:gd name="connsiteY3" fmla="*/ 714484 h 2335711"/>
              <a:gd name="connsiteX4" fmla="*/ 2270986 w 2270986"/>
              <a:gd name="connsiteY4" fmla="*/ 759217 h 2335711"/>
              <a:gd name="connsiteX5" fmla="*/ 1356482 w 2270986"/>
              <a:gd name="connsiteY5" fmla="*/ 2335711 h 2335711"/>
              <a:gd name="connsiteX6" fmla="*/ 1169292 w 2270986"/>
              <a:gd name="connsiteY6" fmla="*/ 2196392 h 2335711"/>
              <a:gd name="connsiteX7" fmla="*/ 5872 w 2270986"/>
              <a:gd name="connsiteY7" fmla="*/ 68291 h 233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0986" h="2335711">
                <a:moveTo>
                  <a:pt x="0" y="0"/>
                </a:moveTo>
                <a:lnTo>
                  <a:pt x="1832738" y="0"/>
                </a:lnTo>
                <a:lnTo>
                  <a:pt x="1864740" y="124462"/>
                </a:lnTo>
                <a:cubicBezTo>
                  <a:pt x="1934863" y="349915"/>
                  <a:pt x="2058899" y="551616"/>
                  <a:pt x="2221767" y="714484"/>
                </a:cubicBezTo>
                <a:lnTo>
                  <a:pt x="2270986" y="759217"/>
                </a:lnTo>
                <a:lnTo>
                  <a:pt x="1356482" y="2335711"/>
                </a:lnTo>
                <a:lnTo>
                  <a:pt x="1169292" y="2196392"/>
                </a:lnTo>
                <a:cubicBezTo>
                  <a:pt x="536234" y="1676411"/>
                  <a:pt x="104031" y="922858"/>
                  <a:pt x="5872" y="68291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BB1C0F3-1C95-5091-4DF4-F62C23ED554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56000" y="789542"/>
            <a:ext cx="2270985" cy="2335709"/>
          </a:xfrm>
          <a:custGeom>
            <a:avLst/>
            <a:gdLst>
              <a:gd name="connsiteX0" fmla="*/ 1356482 w 2270985"/>
              <a:gd name="connsiteY0" fmla="*/ 0 h 2335709"/>
              <a:gd name="connsiteX1" fmla="*/ 2270985 w 2270985"/>
              <a:gd name="connsiteY1" fmla="*/ 1576492 h 2335709"/>
              <a:gd name="connsiteX2" fmla="*/ 2221767 w 2270985"/>
              <a:gd name="connsiteY2" fmla="*/ 1621225 h 2335709"/>
              <a:gd name="connsiteX3" fmla="*/ 1864740 w 2270985"/>
              <a:gd name="connsiteY3" fmla="*/ 2211247 h 2335709"/>
              <a:gd name="connsiteX4" fmla="*/ 1832737 w 2270985"/>
              <a:gd name="connsiteY4" fmla="*/ 2335709 h 2335709"/>
              <a:gd name="connsiteX5" fmla="*/ 0 w 2270985"/>
              <a:gd name="connsiteY5" fmla="*/ 2335709 h 2335709"/>
              <a:gd name="connsiteX6" fmla="*/ 5872 w 2270985"/>
              <a:gd name="connsiteY6" fmla="*/ 2267418 h 2335709"/>
              <a:gd name="connsiteX7" fmla="*/ 1169292 w 2270985"/>
              <a:gd name="connsiteY7" fmla="*/ 139318 h 2335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0985" h="2335709">
                <a:moveTo>
                  <a:pt x="1356482" y="0"/>
                </a:moveTo>
                <a:lnTo>
                  <a:pt x="2270985" y="1576492"/>
                </a:lnTo>
                <a:lnTo>
                  <a:pt x="2221767" y="1621225"/>
                </a:lnTo>
                <a:cubicBezTo>
                  <a:pt x="2058899" y="1784093"/>
                  <a:pt x="1934863" y="1985794"/>
                  <a:pt x="1864740" y="2211247"/>
                </a:cubicBezTo>
                <a:lnTo>
                  <a:pt x="1832737" y="2335709"/>
                </a:lnTo>
                <a:lnTo>
                  <a:pt x="0" y="2335709"/>
                </a:lnTo>
                <a:lnTo>
                  <a:pt x="5872" y="2267418"/>
                </a:lnTo>
                <a:cubicBezTo>
                  <a:pt x="104031" y="1412853"/>
                  <a:pt x="536234" y="659298"/>
                  <a:pt x="1169292" y="139318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D59866B-850E-14D5-FEEE-1AB60B888F2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741048" y="189001"/>
            <a:ext cx="2709907" cy="1869919"/>
          </a:xfrm>
          <a:custGeom>
            <a:avLst/>
            <a:gdLst>
              <a:gd name="connsiteX0" fmla="*/ 1354953 w 2709907"/>
              <a:gd name="connsiteY0" fmla="*/ 0 h 1869919"/>
              <a:gd name="connsiteX1" fmla="*/ 2622085 w 2709907"/>
              <a:gd name="connsiteY1" fmla="*/ 254616 h 1869919"/>
              <a:gd name="connsiteX2" fmla="*/ 2709907 w 2709907"/>
              <a:gd name="connsiteY2" fmla="*/ 296722 h 1869919"/>
              <a:gd name="connsiteX3" fmla="*/ 1797316 w 2709907"/>
              <a:gd name="connsiteY3" fmla="*/ 1869919 h 1869919"/>
              <a:gd name="connsiteX4" fmla="*/ 1783165 w 2709907"/>
              <a:gd name="connsiteY4" fmla="*/ 1864740 h 1869919"/>
              <a:gd name="connsiteX5" fmla="*/ 1354953 w 2709907"/>
              <a:gd name="connsiteY5" fmla="*/ 1800000 h 1869919"/>
              <a:gd name="connsiteX6" fmla="*/ 926741 w 2709907"/>
              <a:gd name="connsiteY6" fmla="*/ 1864740 h 1869919"/>
              <a:gd name="connsiteX7" fmla="*/ 912590 w 2709907"/>
              <a:gd name="connsiteY7" fmla="*/ 1869919 h 1869919"/>
              <a:gd name="connsiteX8" fmla="*/ 0 w 2709907"/>
              <a:gd name="connsiteY8" fmla="*/ 296722 h 1869919"/>
              <a:gd name="connsiteX9" fmla="*/ 87821 w 2709907"/>
              <a:gd name="connsiteY9" fmla="*/ 254616 h 1869919"/>
              <a:gd name="connsiteX10" fmla="*/ 1354953 w 2709907"/>
              <a:gd name="connsiteY10" fmla="*/ 0 h 186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09907" h="1869919">
                <a:moveTo>
                  <a:pt x="1354953" y="0"/>
                </a:moveTo>
                <a:cubicBezTo>
                  <a:pt x="1804424" y="0"/>
                  <a:pt x="2232620" y="90663"/>
                  <a:pt x="2622085" y="254616"/>
                </a:cubicBezTo>
                <a:lnTo>
                  <a:pt x="2709907" y="296722"/>
                </a:lnTo>
                <a:lnTo>
                  <a:pt x="1797316" y="1869919"/>
                </a:lnTo>
                <a:lnTo>
                  <a:pt x="1783165" y="1864740"/>
                </a:lnTo>
                <a:cubicBezTo>
                  <a:pt x="1647893" y="1822666"/>
                  <a:pt x="1504070" y="1800000"/>
                  <a:pt x="1354953" y="1800000"/>
                </a:cubicBezTo>
                <a:cubicBezTo>
                  <a:pt x="1205836" y="1800000"/>
                  <a:pt x="1062013" y="1822666"/>
                  <a:pt x="926741" y="1864740"/>
                </a:cubicBezTo>
                <a:lnTo>
                  <a:pt x="912590" y="1869919"/>
                </a:lnTo>
                <a:lnTo>
                  <a:pt x="0" y="296722"/>
                </a:lnTo>
                <a:lnTo>
                  <a:pt x="87821" y="254616"/>
                </a:lnTo>
                <a:cubicBezTo>
                  <a:pt x="477287" y="90663"/>
                  <a:pt x="905482" y="0"/>
                  <a:pt x="1354953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3DB05D1-8B39-9D98-B840-4C1123390AF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016000" y="2349000"/>
            <a:ext cx="2160000" cy="216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356781-0CC4-0070-FB7D-A6E71C228E5C}"/>
              </a:ext>
            </a:extLst>
          </p:cNvPr>
          <p:cNvSpPr txBox="1"/>
          <p:nvPr/>
        </p:nvSpPr>
        <p:spPr>
          <a:xfrm>
            <a:off x="5352011" y="2890391"/>
            <a:ext cx="14879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/>
              <a:t>Data</a:t>
            </a:r>
          </a:p>
          <a:p>
            <a:pPr algn="ctr"/>
            <a:r>
              <a:rPr lang="en-AU" sz="3200" dirty="0"/>
              <a:t>Quality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508E0B-E50A-1BC0-DB08-B3EB228BAE85}"/>
              </a:ext>
            </a:extLst>
          </p:cNvPr>
          <p:cNvSpPr txBox="1"/>
          <p:nvPr/>
        </p:nvSpPr>
        <p:spPr>
          <a:xfrm>
            <a:off x="5313269" y="422869"/>
            <a:ext cx="1487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/>
              <a:t>Validity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D1CB55-CD7D-6697-3643-27FA4D242D13}"/>
              </a:ext>
            </a:extLst>
          </p:cNvPr>
          <p:cNvSpPr txBox="1"/>
          <p:nvPr/>
        </p:nvSpPr>
        <p:spPr>
          <a:xfrm>
            <a:off x="7469108" y="1990281"/>
            <a:ext cx="1707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/>
              <a:t>Accuracy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59F29F-5BDF-FB9A-D31D-88F942F4290C}"/>
              </a:ext>
            </a:extLst>
          </p:cNvPr>
          <p:cNvSpPr txBox="1"/>
          <p:nvPr/>
        </p:nvSpPr>
        <p:spPr>
          <a:xfrm>
            <a:off x="2961594" y="1990281"/>
            <a:ext cx="1934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/>
              <a:t>Complete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67CB8F-9C7F-8C27-A5A1-2DF43258093D}"/>
              </a:ext>
            </a:extLst>
          </p:cNvPr>
          <p:cNvSpPr txBox="1"/>
          <p:nvPr/>
        </p:nvSpPr>
        <p:spPr>
          <a:xfrm>
            <a:off x="7125542" y="4167437"/>
            <a:ext cx="2147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/>
              <a:t>Consistency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F51981-24DD-8B4B-FCE4-956D8D8E735B}"/>
              </a:ext>
            </a:extLst>
          </p:cNvPr>
          <p:cNvSpPr txBox="1"/>
          <p:nvPr/>
        </p:nvSpPr>
        <p:spPr>
          <a:xfrm>
            <a:off x="5230299" y="5483686"/>
            <a:ext cx="1653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/>
              <a:t>Integrity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A631CC-2F31-7C94-3E7E-918F7DC179A1}"/>
              </a:ext>
            </a:extLst>
          </p:cNvPr>
          <p:cNvSpPr txBox="1"/>
          <p:nvPr/>
        </p:nvSpPr>
        <p:spPr>
          <a:xfrm>
            <a:off x="3289451" y="4167437"/>
            <a:ext cx="1404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/>
              <a:t>Timely</a:t>
            </a:r>
          </a:p>
        </p:txBody>
      </p:sp>
    </p:spTree>
    <p:extLst>
      <p:ext uri="{BB962C8B-B14F-4D97-AF65-F5344CB8AC3E}">
        <p14:creationId xmlns:p14="http://schemas.microsoft.com/office/powerpoint/2010/main" val="38907185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4B5CF02-9E4F-1766-0687-1870CF730ADA}"/>
              </a:ext>
            </a:extLst>
          </p:cNvPr>
          <p:cNvSpPr/>
          <p:nvPr/>
        </p:nvSpPr>
        <p:spPr>
          <a:xfrm>
            <a:off x="3302400" y="639000"/>
            <a:ext cx="5587200" cy="5580000"/>
          </a:xfrm>
          <a:custGeom>
            <a:avLst/>
            <a:gdLst>
              <a:gd name="connsiteX0" fmla="*/ 2793600 w 5587200"/>
              <a:gd name="connsiteY0" fmla="*/ 630000 h 5580000"/>
              <a:gd name="connsiteX1" fmla="*/ 633600 w 5587200"/>
              <a:gd name="connsiteY1" fmla="*/ 2790000 h 5580000"/>
              <a:gd name="connsiteX2" fmla="*/ 2793600 w 5587200"/>
              <a:gd name="connsiteY2" fmla="*/ 4950000 h 5580000"/>
              <a:gd name="connsiteX3" fmla="*/ 4953600 w 5587200"/>
              <a:gd name="connsiteY3" fmla="*/ 2790000 h 5580000"/>
              <a:gd name="connsiteX4" fmla="*/ 2793600 w 5587200"/>
              <a:gd name="connsiteY4" fmla="*/ 630000 h 5580000"/>
              <a:gd name="connsiteX5" fmla="*/ 2793600 w 5587200"/>
              <a:gd name="connsiteY5" fmla="*/ 0 h 5580000"/>
              <a:gd name="connsiteX6" fmla="*/ 5587200 w 5587200"/>
              <a:gd name="connsiteY6" fmla="*/ 2790000 h 5580000"/>
              <a:gd name="connsiteX7" fmla="*/ 2793600 w 5587200"/>
              <a:gd name="connsiteY7" fmla="*/ 5580000 h 5580000"/>
              <a:gd name="connsiteX8" fmla="*/ 0 w 5587200"/>
              <a:gd name="connsiteY8" fmla="*/ 2790000 h 5580000"/>
              <a:gd name="connsiteX9" fmla="*/ 2793600 w 5587200"/>
              <a:gd name="connsiteY9" fmla="*/ 0 h 55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87200" h="5580000">
                <a:moveTo>
                  <a:pt x="2793600" y="630000"/>
                </a:moveTo>
                <a:cubicBezTo>
                  <a:pt x="1600665" y="630000"/>
                  <a:pt x="633600" y="1597065"/>
                  <a:pt x="633600" y="2790000"/>
                </a:cubicBezTo>
                <a:cubicBezTo>
                  <a:pt x="633600" y="3982935"/>
                  <a:pt x="1600665" y="4950000"/>
                  <a:pt x="2793600" y="4950000"/>
                </a:cubicBezTo>
                <a:cubicBezTo>
                  <a:pt x="3986535" y="4950000"/>
                  <a:pt x="4953600" y="3982935"/>
                  <a:pt x="4953600" y="2790000"/>
                </a:cubicBezTo>
                <a:cubicBezTo>
                  <a:pt x="4953600" y="1597065"/>
                  <a:pt x="3986535" y="630000"/>
                  <a:pt x="2793600" y="630000"/>
                </a:cubicBezTo>
                <a:close/>
                <a:moveTo>
                  <a:pt x="2793600" y="0"/>
                </a:moveTo>
                <a:cubicBezTo>
                  <a:pt x="4336463" y="0"/>
                  <a:pt x="5587200" y="1249126"/>
                  <a:pt x="5587200" y="2790000"/>
                </a:cubicBezTo>
                <a:cubicBezTo>
                  <a:pt x="5587200" y="4330874"/>
                  <a:pt x="4336463" y="5580000"/>
                  <a:pt x="2793600" y="5580000"/>
                </a:cubicBezTo>
                <a:cubicBezTo>
                  <a:pt x="1250737" y="5580000"/>
                  <a:pt x="0" y="4330874"/>
                  <a:pt x="0" y="2790000"/>
                </a:cubicBezTo>
                <a:cubicBezTo>
                  <a:pt x="0" y="1249126"/>
                  <a:pt x="1250737" y="0"/>
                  <a:pt x="279360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9B0A3CF-772B-002B-9897-FACDF23F1A8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065016" y="3732751"/>
            <a:ext cx="2270984" cy="2335711"/>
          </a:xfrm>
          <a:custGeom>
            <a:avLst/>
            <a:gdLst>
              <a:gd name="connsiteX0" fmla="*/ 438247 w 2270984"/>
              <a:gd name="connsiteY0" fmla="*/ 0 h 2335711"/>
              <a:gd name="connsiteX1" fmla="*/ 2270984 w 2270984"/>
              <a:gd name="connsiteY1" fmla="*/ 0 h 2335711"/>
              <a:gd name="connsiteX2" fmla="*/ 2265112 w 2270984"/>
              <a:gd name="connsiteY2" fmla="*/ 68291 h 2335711"/>
              <a:gd name="connsiteX3" fmla="*/ 1101694 w 2270984"/>
              <a:gd name="connsiteY3" fmla="*/ 2196392 h 2335711"/>
              <a:gd name="connsiteX4" fmla="*/ 914503 w 2270984"/>
              <a:gd name="connsiteY4" fmla="*/ 2335711 h 2335711"/>
              <a:gd name="connsiteX5" fmla="*/ 0 w 2270984"/>
              <a:gd name="connsiteY5" fmla="*/ 759217 h 2335711"/>
              <a:gd name="connsiteX6" fmla="*/ 49218 w 2270984"/>
              <a:gd name="connsiteY6" fmla="*/ 714484 h 2335711"/>
              <a:gd name="connsiteX7" fmla="*/ 406245 w 2270984"/>
              <a:gd name="connsiteY7" fmla="*/ 124462 h 233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0984" h="2335711">
                <a:moveTo>
                  <a:pt x="438247" y="0"/>
                </a:moveTo>
                <a:lnTo>
                  <a:pt x="2270984" y="0"/>
                </a:lnTo>
                <a:lnTo>
                  <a:pt x="2265112" y="68291"/>
                </a:lnTo>
                <a:cubicBezTo>
                  <a:pt x="2166952" y="922858"/>
                  <a:pt x="1734750" y="1676411"/>
                  <a:pt x="1101694" y="2196392"/>
                </a:cubicBezTo>
                <a:lnTo>
                  <a:pt x="914503" y="2335711"/>
                </a:lnTo>
                <a:lnTo>
                  <a:pt x="0" y="759217"/>
                </a:lnTo>
                <a:lnTo>
                  <a:pt x="49218" y="714484"/>
                </a:lnTo>
                <a:cubicBezTo>
                  <a:pt x="212086" y="551616"/>
                  <a:pt x="336121" y="349915"/>
                  <a:pt x="406245" y="124462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4D99CD-A1D7-A8B2-CC09-F829B52FFD6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065016" y="789542"/>
            <a:ext cx="2270984" cy="2335709"/>
          </a:xfrm>
          <a:custGeom>
            <a:avLst/>
            <a:gdLst>
              <a:gd name="connsiteX0" fmla="*/ 914503 w 2270984"/>
              <a:gd name="connsiteY0" fmla="*/ 0 h 2335709"/>
              <a:gd name="connsiteX1" fmla="*/ 1101694 w 2270984"/>
              <a:gd name="connsiteY1" fmla="*/ 139318 h 2335709"/>
              <a:gd name="connsiteX2" fmla="*/ 2265112 w 2270984"/>
              <a:gd name="connsiteY2" fmla="*/ 2267418 h 2335709"/>
              <a:gd name="connsiteX3" fmla="*/ 2270984 w 2270984"/>
              <a:gd name="connsiteY3" fmla="*/ 2335709 h 2335709"/>
              <a:gd name="connsiteX4" fmla="*/ 438247 w 2270984"/>
              <a:gd name="connsiteY4" fmla="*/ 2335709 h 2335709"/>
              <a:gd name="connsiteX5" fmla="*/ 406245 w 2270984"/>
              <a:gd name="connsiteY5" fmla="*/ 2211247 h 2335709"/>
              <a:gd name="connsiteX6" fmla="*/ 49218 w 2270984"/>
              <a:gd name="connsiteY6" fmla="*/ 1621225 h 2335709"/>
              <a:gd name="connsiteX7" fmla="*/ 0 w 2270984"/>
              <a:gd name="connsiteY7" fmla="*/ 1576493 h 2335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0984" h="2335709">
                <a:moveTo>
                  <a:pt x="914503" y="0"/>
                </a:moveTo>
                <a:lnTo>
                  <a:pt x="1101694" y="139318"/>
                </a:lnTo>
                <a:cubicBezTo>
                  <a:pt x="1734750" y="659298"/>
                  <a:pt x="2166952" y="1412853"/>
                  <a:pt x="2265112" y="2267418"/>
                </a:cubicBezTo>
                <a:lnTo>
                  <a:pt x="2270984" y="2335709"/>
                </a:lnTo>
                <a:lnTo>
                  <a:pt x="438247" y="2335709"/>
                </a:lnTo>
                <a:lnTo>
                  <a:pt x="406245" y="2211247"/>
                </a:lnTo>
                <a:cubicBezTo>
                  <a:pt x="336121" y="1985794"/>
                  <a:pt x="212086" y="1784093"/>
                  <a:pt x="49218" y="1621225"/>
                </a:cubicBezTo>
                <a:lnTo>
                  <a:pt x="0" y="157649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58E9DA6-6AAF-B61F-7DA0-B66D710AB18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741048" y="4799082"/>
            <a:ext cx="2709907" cy="1869919"/>
          </a:xfrm>
          <a:custGeom>
            <a:avLst/>
            <a:gdLst>
              <a:gd name="connsiteX0" fmla="*/ 912590 w 2709907"/>
              <a:gd name="connsiteY0" fmla="*/ 0 h 1869919"/>
              <a:gd name="connsiteX1" fmla="*/ 926741 w 2709907"/>
              <a:gd name="connsiteY1" fmla="*/ 5180 h 1869919"/>
              <a:gd name="connsiteX2" fmla="*/ 1354953 w 2709907"/>
              <a:gd name="connsiteY2" fmla="*/ 69919 h 1869919"/>
              <a:gd name="connsiteX3" fmla="*/ 1783165 w 2709907"/>
              <a:gd name="connsiteY3" fmla="*/ 5180 h 1869919"/>
              <a:gd name="connsiteX4" fmla="*/ 1797316 w 2709907"/>
              <a:gd name="connsiteY4" fmla="*/ 0 h 1869919"/>
              <a:gd name="connsiteX5" fmla="*/ 2709907 w 2709907"/>
              <a:gd name="connsiteY5" fmla="*/ 1573197 h 1869919"/>
              <a:gd name="connsiteX6" fmla="*/ 2622085 w 2709907"/>
              <a:gd name="connsiteY6" fmla="*/ 1615305 h 1869919"/>
              <a:gd name="connsiteX7" fmla="*/ 1354953 w 2709907"/>
              <a:gd name="connsiteY7" fmla="*/ 1869919 h 1869919"/>
              <a:gd name="connsiteX8" fmla="*/ 87821 w 2709907"/>
              <a:gd name="connsiteY8" fmla="*/ 1615305 h 1869919"/>
              <a:gd name="connsiteX9" fmla="*/ 0 w 2709907"/>
              <a:gd name="connsiteY9" fmla="*/ 1573197 h 186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09907" h="1869919">
                <a:moveTo>
                  <a:pt x="912590" y="0"/>
                </a:moveTo>
                <a:lnTo>
                  <a:pt x="926741" y="5180"/>
                </a:lnTo>
                <a:cubicBezTo>
                  <a:pt x="1062013" y="47254"/>
                  <a:pt x="1205836" y="69919"/>
                  <a:pt x="1354953" y="69919"/>
                </a:cubicBezTo>
                <a:cubicBezTo>
                  <a:pt x="1504070" y="69919"/>
                  <a:pt x="1647893" y="47254"/>
                  <a:pt x="1783165" y="5180"/>
                </a:cubicBezTo>
                <a:lnTo>
                  <a:pt x="1797316" y="0"/>
                </a:lnTo>
                <a:lnTo>
                  <a:pt x="2709907" y="1573197"/>
                </a:lnTo>
                <a:lnTo>
                  <a:pt x="2622085" y="1615305"/>
                </a:lnTo>
                <a:cubicBezTo>
                  <a:pt x="2232620" y="1779258"/>
                  <a:pt x="1804424" y="1869919"/>
                  <a:pt x="1354953" y="1869919"/>
                </a:cubicBezTo>
                <a:cubicBezTo>
                  <a:pt x="905482" y="1869919"/>
                  <a:pt x="477287" y="1779257"/>
                  <a:pt x="87821" y="1615305"/>
                </a:cubicBezTo>
                <a:lnTo>
                  <a:pt x="0" y="1573197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228A4A6-918A-416F-9CC8-003B33E90D0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56000" y="3732750"/>
            <a:ext cx="2270986" cy="2335711"/>
          </a:xfrm>
          <a:custGeom>
            <a:avLst/>
            <a:gdLst>
              <a:gd name="connsiteX0" fmla="*/ 0 w 2270986"/>
              <a:gd name="connsiteY0" fmla="*/ 0 h 2335711"/>
              <a:gd name="connsiteX1" fmla="*/ 1832738 w 2270986"/>
              <a:gd name="connsiteY1" fmla="*/ 0 h 2335711"/>
              <a:gd name="connsiteX2" fmla="*/ 1864740 w 2270986"/>
              <a:gd name="connsiteY2" fmla="*/ 124462 h 2335711"/>
              <a:gd name="connsiteX3" fmla="*/ 2221767 w 2270986"/>
              <a:gd name="connsiteY3" fmla="*/ 714484 h 2335711"/>
              <a:gd name="connsiteX4" fmla="*/ 2270986 w 2270986"/>
              <a:gd name="connsiteY4" fmla="*/ 759217 h 2335711"/>
              <a:gd name="connsiteX5" fmla="*/ 1356482 w 2270986"/>
              <a:gd name="connsiteY5" fmla="*/ 2335711 h 2335711"/>
              <a:gd name="connsiteX6" fmla="*/ 1169292 w 2270986"/>
              <a:gd name="connsiteY6" fmla="*/ 2196392 h 2335711"/>
              <a:gd name="connsiteX7" fmla="*/ 5872 w 2270986"/>
              <a:gd name="connsiteY7" fmla="*/ 68291 h 233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0986" h="2335711">
                <a:moveTo>
                  <a:pt x="0" y="0"/>
                </a:moveTo>
                <a:lnTo>
                  <a:pt x="1832738" y="0"/>
                </a:lnTo>
                <a:lnTo>
                  <a:pt x="1864740" y="124462"/>
                </a:lnTo>
                <a:cubicBezTo>
                  <a:pt x="1934863" y="349915"/>
                  <a:pt x="2058899" y="551616"/>
                  <a:pt x="2221767" y="714484"/>
                </a:cubicBezTo>
                <a:lnTo>
                  <a:pt x="2270986" y="759217"/>
                </a:lnTo>
                <a:lnTo>
                  <a:pt x="1356482" y="2335711"/>
                </a:lnTo>
                <a:lnTo>
                  <a:pt x="1169292" y="2196392"/>
                </a:lnTo>
                <a:cubicBezTo>
                  <a:pt x="536234" y="1676411"/>
                  <a:pt x="104031" y="922858"/>
                  <a:pt x="5872" y="68291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BB1C0F3-1C95-5091-4DF4-F62C23ED554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56000" y="789542"/>
            <a:ext cx="2270985" cy="2335709"/>
          </a:xfrm>
          <a:custGeom>
            <a:avLst/>
            <a:gdLst>
              <a:gd name="connsiteX0" fmla="*/ 1356482 w 2270985"/>
              <a:gd name="connsiteY0" fmla="*/ 0 h 2335709"/>
              <a:gd name="connsiteX1" fmla="*/ 2270985 w 2270985"/>
              <a:gd name="connsiteY1" fmla="*/ 1576492 h 2335709"/>
              <a:gd name="connsiteX2" fmla="*/ 2221767 w 2270985"/>
              <a:gd name="connsiteY2" fmla="*/ 1621225 h 2335709"/>
              <a:gd name="connsiteX3" fmla="*/ 1864740 w 2270985"/>
              <a:gd name="connsiteY3" fmla="*/ 2211247 h 2335709"/>
              <a:gd name="connsiteX4" fmla="*/ 1832737 w 2270985"/>
              <a:gd name="connsiteY4" fmla="*/ 2335709 h 2335709"/>
              <a:gd name="connsiteX5" fmla="*/ 0 w 2270985"/>
              <a:gd name="connsiteY5" fmla="*/ 2335709 h 2335709"/>
              <a:gd name="connsiteX6" fmla="*/ 5872 w 2270985"/>
              <a:gd name="connsiteY6" fmla="*/ 2267418 h 2335709"/>
              <a:gd name="connsiteX7" fmla="*/ 1169292 w 2270985"/>
              <a:gd name="connsiteY7" fmla="*/ 139318 h 2335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0985" h="2335709">
                <a:moveTo>
                  <a:pt x="1356482" y="0"/>
                </a:moveTo>
                <a:lnTo>
                  <a:pt x="2270985" y="1576492"/>
                </a:lnTo>
                <a:lnTo>
                  <a:pt x="2221767" y="1621225"/>
                </a:lnTo>
                <a:cubicBezTo>
                  <a:pt x="2058899" y="1784093"/>
                  <a:pt x="1934863" y="1985794"/>
                  <a:pt x="1864740" y="2211247"/>
                </a:cubicBezTo>
                <a:lnTo>
                  <a:pt x="1832737" y="2335709"/>
                </a:lnTo>
                <a:lnTo>
                  <a:pt x="0" y="2335709"/>
                </a:lnTo>
                <a:lnTo>
                  <a:pt x="5872" y="2267418"/>
                </a:lnTo>
                <a:cubicBezTo>
                  <a:pt x="104031" y="1412853"/>
                  <a:pt x="536234" y="659298"/>
                  <a:pt x="1169292" y="139318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D59866B-850E-14D5-FEEE-1AB60B888F2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741048" y="189001"/>
            <a:ext cx="2709907" cy="1869919"/>
          </a:xfrm>
          <a:custGeom>
            <a:avLst/>
            <a:gdLst>
              <a:gd name="connsiteX0" fmla="*/ 1354953 w 2709907"/>
              <a:gd name="connsiteY0" fmla="*/ 0 h 1869919"/>
              <a:gd name="connsiteX1" fmla="*/ 2622085 w 2709907"/>
              <a:gd name="connsiteY1" fmla="*/ 254616 h 1869919"/>
              <a:gd name="connsiteX2" fmla="*/ 2709907 w 2709907"/>
              <a:gd name="connsiteY2" fmla="*/ 296722 h 1869919"/>
              <a:gd name="connsiteX3" fmla="*/ 1797316 w 2709907"/>
              <a:gd name="connsiteY3" fmla="*/ 1869919 h 1869919"/>
              <a:gd name="connsiteX4" fmla="*/ 1783165 w 2709907"/>
              <a:gd name="connsiteY4" fmla="*/ 1864740 h 1869919"/>
              <a:gd name="connsiteX5" fmla="*/ 1354953 w 2709907"/>
              <a:gd name="connsiteY5" fmla="*/ 1800000 h 1869919"/>
              <a:gd name="connsiteX6" fmla="*/ 926741 w 2709907"/>
              <a:gd name="connsiteY6" fmla="*/ 1864740 h 1869919"/>
              <a:gd name="connsiteX7" fmla="*/ 912590 w 2709907"/>
              <a:gd name="connsiteY7" fmla="*/ 1869919 h 1869919"/>
              <a:gd name="connsiteX8" fmla="*/ 0 w 2709907"/>
              <a:gd name="connsiteY8" fmla="*/ 296722 h 1869919"/>
              <a:gd name="connsiteX9" fmla="*/ 87821 w 2709907"/>
              <a:gd name="connsiteY9" fmla="*/ 254616 h 1869919"/>
              <a:gd name="connsiteX10" fmla="*/ 1354953 w 2709907"/>
              <a:gd name="connsiteY10" fmla="*/ 0 h 186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09907" h="1869919">
                <a:moveTo>
                  <a:pt x="1354953" y="0"/>
                </a:moveTo>
                <a:cubicBezTo>
                  <a:pt x="1804424" y="0"/>
                  <a:pt x="2232620" y="90663"/>
                  <a:pt x="2622085" y="254616"/>
                </a:cubicBezTo>
                <a:lnTo>
                  <a:pt x="2709907" y="296722"/>
                </a:lnTo>
                <a:lnTo>
                  <a:pt x="1797316" y="1869919"/>
                </a:lnTo>
                <a:lnTo>
                  <a:pt x="1783165" y="1864740"/>
                </a:lnTo>
                <a:cubicBezTo>
                  <a:pt x="1647893" y="1822666"/>
                  <a:pt x="1504070" y="1800000"/>
                  <a:pt x="1354953" y="1800000"/>
                </a:cubicBezTo>
                <a:cubicBezTo>
                  <a:pt x="1205836" y="1800000"/>
                  <a:pt x="1062013" y="1822666"/>
                  <a:pt x="926741" y="1864740"/>
                </a:cubicBezTo>
                <a:lnTo>
                  <a:pt x="912590" y="1869919"/>
                </a:lnTo>
                <a:lnTo>
                  <a:pt x="0" y="296722"/>
                </a:lnTo>
                <a:lnTo>
                  <a:pt x="87821" y="254616"/>
                </a:lnTo>
                <a:cubicBezTo>
                  <a:pt x="477287" y="90663"/>
                  <a:pt x="905482" y="0"/>
                  <a:pt x="1354953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3DB05D1-8B39-9D98-B840-4C1123390AF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016000" y="2349000"/>
            <a:ext cx="2160000" cy="216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356781-0CC4-0070-FB7D-A6E71C228E5C}"/>
              </a:ext>
            </a:extLst>
          </p:cNvPr>
          <p:cNvSpPr txBox="1"/>
          <p:nvPr/>
        </p:nvSpPr>
        <p:spPr>
          <a:xfrm>
            <a:off x="5352011" y="2890391"/>
            <a:ext cx="14879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/>
              <a:t>Data</a:t>
            </a:r>
          </a:p>
          <a:p>
            <a:pPr algn="ctr"/>
            <a:r>
              <a:rPr lang="en-AU" sz="3200" dirty="0"/>
              <a:t>Quality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508E0B-E50A-1BC0-DB08-B3EB228BAE85}"/>
              </a:ext>
            </a:extLst>
          </p:cNvPr>
          <p:cNvSpPr txBox="1"/>
          <p:nvPr/>
        </p:nvSpPr>
        <p:spPr>
          <a:xfrm>
            <a:off x="5313269" y="422869"/>
            <a:ext cx="1487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/>
              <a:t>Validity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D1CB55-CD7D-6697-3643-27FA4D242D13}"/>
              </a:ext>
            </a:extLst>
          </p:cNvPr>
          <p:cNvSpPr txBox="1"/>
          <p:nvPr/>
        </p:nvSpPr>
        <p:spPr>
          <a:xfrm>
            <a:off x="7469108" y="1990281"/>
            <a:ext cx="1707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/>
              <a:t>Accuracy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59F29F-5BDF-FB9A-D31D-88F942F4290C}"/>
              </a:ext>
            </a:extLst>
          </p:cNvPr>
          <p:cNvSpPr txBox="1"/>
          <p:nvPr/>
        </p:nvSpPr>
        <p:spPr>
          <a:xfrm>
            <a:off x="2961594" y="1990281"/>
            <a:ext cx="1934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/>
              <a:t>Complete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67CB8F-9C7F-8C27-A5A1-2DF43258093D}"/>
              </a:ext>
            </a:extLst>
          </p:cNvPr>
          <p:cNvSpPr txBox="1"/>
          <p:nvPr/>
        </p:nvSpPr>
        <p:spPr>
          <a:xfrm>
            <a:off x="7125542" y="4167437"/>
            <a:ext cx="2147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/>
              <a:t>Consistency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F51981-24DD-8B4B-FCE4-956D8D8E735B}"/>
              </a:ext>
            </a:extLst>
          </p:cNvPr>
          <p:cNvSpPr txBox="1"/>
          <p:nvPr/>
        </p:nvSpPr>
        <p:spPr>
          <a:xfrm>
            <a:off x="5230299" y="5483686"/>
            <a:ext cx="1653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/>
              <a:t>Integrity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A631CC-2F31-7C94-3E7E-918F7DC179A1}"/>
              </a:ext>
            </a:extLst>
          </p:cNvPr>
          <p:cNvSpPr txBox="1"/>
          <p:nvPr/>
        </p:nvSpPr>
        <p:spPr>
          <a:xfrm>
            <a:off x="3289451" y="4167437"/>
            <a:ext cx="1404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/>
              <a:t>Timely</a:t>
            </a:r>
          </a:p>
        </p:txBody>
      </p:sp>
    </p:spTree>
    <p:extLst>
      <p:ext uri="{BB962C8B-B14F-4D97-AF65-F5344CB8AC3E}">
        <p14:creationId xmlns:p14="http://schemas.microsoft.com/office/powerpoint/2010/main" val="10262931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4B5CF02-9E4F-1766-0687-1870CF730AD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302400" y="639000"/>
            <a:ext cx="5587200" cy="5580000"/>
          </a:xfrm>
          <a:custGeom>
            <a:avLst/>
            <a:gdLst>
              <a:gd name="connsiteX0" fmla="*/ 2793600 w 5587200"/>
              <a:gd name="connsiteY0" fmla="*/ 630000 h 5580000"/>
              <a:gd name="connsiteX1" fmla="*/ 633600 w 5587200"/>
              <a:gd name="connsiteY1" fmla="*/ 2790000 h 5580000"/>
              <a:gd name="connsiteX2" fmla="*/ 2793600 w 5587200"/>
              <a:gd name="connsiteY2" fmla="*/ 4950000 h 5580000"/>
              <a:gd name="connsiteX3" fmla="*/ 4953600 w 5587200"/>
              <a:gd name="connsiteY3" fmla="*/ 2790000 h 5580000"/>
              <a:gd name="connsiteX4" fmla="*/ 2793600 w 5587200"/>
              <a:gd name="connsiteY4" fmla="*/ 630000 h 5580000"/>
              <a:gd name="connsiteX5" fmla="*/ 2793600 w 5587200"/>
              <a:gd name="connsiteY5" fmla="*/ 0 h 5580000"/>
              <a:gd name="connsiteX6" fmla="*/ 5587200 w 5587200"/>
              <a:gd name="connsiteY6" fmla="*/ 2790000 h 5580000"/>
              <a:gd name="connsiteX7" fmla="*/ 2793600 w 5587200"/>
              <a:gd name="connsiteY7" fmla="*/ 5580000 h 5580000"/>
              <a:gd name="connsiteX8" fmla="*/ 0 w 5587200"/>
              <a:gd name="connsiteY8" fmla="*/ 2790000 h 5580000"/>
              <a:gd name="connsiteX9" fmla="*/ 2793600 w 5587200"/>
              <a:gd name="connsiteY9" fmla="*/ 0 h 55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87200" h="5580000">
                <a:moveTo>
                  <a:pt x="2793600" y="630000"/>
                </a:moveTo>
                <a:cubicBezTo>
                  <a:pt x="1600665" y="630000"/>
                  <a:pt x="633600" y="1597065"/>
                  <a:pt x="633600" y="2790000"/>
                </a:cubicBezTo>
                <a:cubicBezTo>
                  <a:pt x="633600" y="3982935"/>
                  <a:pt x="1600665" y="4950000"/>
                  <a:pt x="2793600" y="4950000"/>
                </a:cubicBezTo>
                <a:cubicBezTo>
                  <a:pt x="3986535" y="4950000"/>
                  <a:pt x="4953600" y="3982935"/>
                  <a:pt x="4953600" y="2790000"/>
                </a:cubicBezTo>
                <a:cubicBezTo>
                  <a:pt x="4953600" y="1597065"/>
                  <a:pt x="3986535" y="630000"/>
                  <a:pt x="2793600" y="630000"/>
                </a:cubicBezTo>
                <a:close/>
                <a:moveTo>
                  <a:pt x="2793600" y="0"/>
                </a:moveTo>
                <a:cubicBezTo>
                  <a:pt x="4336463" y="0"/>
                  <a:pt x="5587200" y="1249126"/>
                  <a:pt x="5587200" y="2790000"/>
                </a:cubicBezTo>
                <a:cubicBezTo>
                  <a:pt x="5587200" y="4330874"/>
                  <a:pt x="4336463" y="5580000"/>
                  <a:pt x="2793600" y="5580000"/>
                </a:cubicBezTo>
                <a:cubicBezTo>
                  <a:pt x="1250737" y="5580000"/>
                  <a:pt x="0" y="4330874"/>
                  <a:pt x="0" y="2790000"/>
                </a:cubicBezTo>
                <a:cubicBezTo>
                  <a:pt x="0" y="1249126"/>
                  <a:pt x="1250737" y="0"/>
                  <a:pt x="279360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9B0A3CF-772B-002B-9897-FACDF23F1A8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065016" y="3732751"/>
            <a:ext cx="2270984" cy="2335711"/>
          </a:xfrm>
          <a:custGeom>
            <a:avLst/>
            <a:gdLst>
              <a:gd name="connsiteX0" fmla="*/ 438247 w 2270984"/>
              <a:gd name="connsiteY0" fmla="*/ 0 h 2335711"/>
              <a:gd name="connsiteX1" fmla="*/ 2270984 w 2270984"/>
              <a:gd name="connsiteY1" fmla="*/ 0 h 2335711"/>
              <a:gd name="connsiteX2" fmla="*/ 2265112 w 2270984"/>
              <a:gd name="connsiteY2" fmla="*/ 68291 h 2335711"/>
              <a:gd name="connsiteX3" fmla="*/ 1101694 w 2270984"/>
              <a:gd name="connsiteY3" fmla="*/ 2196392 h 2335711"/>
              <a:gd name="connsiteX4" fmla="*/ 914503 w 2270984"/>
              <a:gd name="connsiteY4" fmla="*/ 2335711 h 2335711"/>
              <a:gd name="connsiteX5" fmla="*/ 0 w 2270984"/>
              <a:gd name="connsiteY5" fmla="*/ 759217 h 2335711"/>
              <a:gd name="connsiteX6" fmla="*/ 49218 w 2270984"/>
              <a:gd name="connsiteY6" fmla="*/ 714484 h 2335711"/>
              <a:gd name="connsiteX7" fmla="*/ 406245 w 2270984"/>
              <a:gd name="connsiteY7" fmla="*/ 124462 h 233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0984" h="2335711">
                <a:moveTo>
                  <a:pt x="438247" y="0"/>
                </a:moveTo>
                <a:lnTo>
                  <a:pt x="2270984" y="0"/>
                </a:lnTo>
                <a:lnTo>
                  <a:pt x="2265112" y="68291"/>
                </a:lnTo>
                <a:cubicBezTo>
                  <a:pt x="2166952" y="922858"/>
                  <a:pt x="1734750" y="1676411"/>
                  <a:pt x="1101694" y="2196392"/>
                </a:cubicBezTo>
                <a:lnTo>
                  <a:pt x="914503" y="2335711"/>
                </a:lnTo>
                <a:lnTo>
                  <a:pt x="0" y="759217"/>
                </a:lnTo>
                <a:lnTo>
                  <a:pt x="49218" y="714484"/>
                </a:lnTo>
                <a:cubicBezTo>
                  <a:pt x="212086" y="551616"/>
                  <a:pt x="336121" y="349915"/>
                  <a:pt x="406245" y="124462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4D99CD-A1D7-A8B2-CC09-F829B52FFD6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065016" y="789542"/>
            <a:ext cx="2270984" cy="2335709"/>
          </a:xfrm>
          <a:custGeom>
            <a:avLst/>
            <a:gdLst>
              <a:gd name="connsiteX0" fmla="*/ 914503 w 2270984"/>
              <a:gd name="connsiteY0" fmla="*/ 0 h 2335709"/>
              <a:gd name="connsiteX1" fmla="*/ 1101694 w 2270984"/>
              <a:gd name="connsiteY1" fmla="*/ 139318 h 2335709"/>
              <a:gd name="connsiteX2" fmla="*/ 2265112 w 2270984"/>
              <a:gd name="connsiteY2" fmla="*/ 2267418 h 2335709"/>
              <a:gd name="connsiteX3" fmla="*/ 2270984 w 2270984"/>
              <a:gd name="connsiteY3" fmla="*/ 2335709 h 2335709"/>
              <a:gd name="connsiteX4" fmla="*/ 438247 w 2270984"/>
              <a:gd name="connsiteY4" fmla="*/ 2335709 h 2335709"/>
              <a:gd name="connsiteX5" fmla="*/ 406245 w 2270984"/>
              <a:gd name="connsiteY5" fmla="*/ 2211247 h 2335709"/>
              <a:gd name="connsiteX6" fmla="*/ 49218 w 2270984"/>
              <a:gd name="connsiteY6" fmla="*/ 1621225 h 2335709"/>
              <a:gd name="connsiteX7" fmla="*/ 0 w 2270984"/>
              <a:gd name="connsiteY7" fmla="*/ 1576493 h 2335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0984" h="2335709">
                <a:moveTo>
                  <a:pt x="914503" y="0"/>
                </a:moveTo>
                <a:lnTo>
                  <a:pt x="1101694" y="139318"/>
                </a:lnTo>
                <a:cubicBezTo>
                  <a:pt x="1734750" y="659298"/>
                  <a:pt x="2166952" y="1412853"/>
                  <a:pt x="2265112" y="2267418"/>
                </a:cubicBezTo>
                <a:lnTo>
                  <a:pt x="2270984" y="2335709"/>
                </a:lnTo>
                <a:lnTo>
                  <a:pt x="438247" y="2335709"/>
                </a:lnTo>
                <a:lnTo>
                  <a:pt x="406245" y="2211247"/>
                </a:lnTo>
                <a:cubicBezTo>
                  <a:pt x="336121" y="1985794"/>
                  <a:pt x="212086" y="1784093"/>
                  <a:pt x="49218" y="1621225"/>
                </a:cubicBezTo>
                <a:lnTo>
                  <a:pt x="0" y="157649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58E9DA6-6AAF-B61F-7DA0-B66D710AB18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741048" y="4799082"/>
            <a:ext cx="2709907" cy="1869919"/>
          </a:xfrm>
          <a:custGeom>
            <a:avLst/>
            <a:gdLst>
              <a:gd name="connsiteX0" fmla="*/ 912590 w 2709907"/>
              <a:gd name="connsiteY0" fmla="*/ 0 h 1869919"/>
              <a:gd name="connsiteX1" fmla="*/ 926741 w 2709907"/>
              <a:gd name="connsiteY1" fmla="*/ 5180 h 1869919"/>
              <a:gd name="connsiteX2" fmla="*/ 1354953 w 2709907"/>
              <a:gd name="connsiteY2" fmla="*/ 69919 h 1869919"/>
              <a:gd name="connsiteX3" fmla="*/ 1783165 w 2709907"/>
              <a:gd name="connsiteY3" fmla="*/ 5180 h 1869919"/>
              <a:gd name="connsiteX4" fmla="*/ 1797316 w 2709907"/>
              <a:gd name="connsiteY4" fmla="*/ 0 h 1869919"/>
              <a:gd name="connsiteX5" fmla="*/ 2709907 w 2709907"/>
              <a:gd name="connsiteY5" fmla="*/ 1573197 h 1869919"/>
              <a:gd name="connsiteX6" fmla="*/ 2622085 w 2709907"/>
              <a:gd name="connsiteY6" fmla="*/ 1615305 h 1869919"/>
              <a:gd name="connsiteX7" fmla="*/ 1354953 w 2709907"/>
              <a:gd name="connsiteY7" fmla="*/ 1869919 h 1869919"/>
              <a:gd name="connsiteX8" fmla="*/ 87821 w 2709907"/>
              <a:gd name="connsiteY8" fmla="*/ 1615305 h 1869919"/>
              <a:gd name="connsiteX9" fmla="*/ 0 w 2709907"/>
              <a:gd name="connsiteY9" fmla="*/ 1573197 h 186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09907" h="1869919">
                <a:moveTo>
                  <a:pt x="912590" y="0"/>
                </a:moveTo>
                <a:lnTo>
                  <a:pt x="926741" y="5180"/>
                </a:lnTo>
                <a:cubicBezTo>
                  <a:pt x="1062013" y="47254"/>
                  <a:pt x="1205836" y="69919"/>
                  <a:pt x="1354953" y="69919"/>
                </a:cubicBezTo>
                <a:cubicBezTo>
                  <a:pt x="1504070" y="69919"/>
                  <a:pt x="1647893" y="47254"/>
                  <a:pt x="1783165" y="5180"/>
                </a:cubicBezTo>
                <a:lnTo>
                  <a:pt x="1797316" y="0"/>
                </a:lnTo>
                <a:lnTo>
                  <a:pt x="2709907" y="1573197"/>
                </a:lnTo>
                <a:lnTo>
                  <a:pt x="2622085" y="1615305"/>
                </a:lnTo>
                <a:cubicBezTo>
                  <a:pt x="2232620" y="1779258"/>
                  <a:pt x="1804424" y="1869919"/>
                  <a:pt x="1354953" y="1869919"/>
                </a:cubicBezTo>
                <a:cubicBezTo>
                  <a:pt x="905482" y="1869919"/>
                  <a:pt x="477287" y="1779257"/>
                  <a:pt x="87821" y="1615305"/>
                </a:cubicBezTo>
                <a:lnTo>
                  <a:pt x="0" y="1573197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228A4A6-918A-416F-9CC8-003B33E90D0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56000" y="3732750"/>
            <a:ext cx="2270986" cy="2335711"/>
          </a:xfrm>
          <a:custGeom>
            <a:avLst/>
            <a:gdLst>
              <a:gd name="connsiteX0" fmla="*/ 0 w 2270986"/>
              <a:gd name="connsiteY0" fmla="*/ 0 h 2335711"/>
              <a:gd name="connsiteX1" fmla="*/ 1832738 w 2270986"/>
              <a:gd name="connsiteY1" fmla="*/ 0 h 2335711"/>
              <a:gd name="connsiteX2" fmla="*/ 1864740 w 2270986"/>
              <a:gd name="connsiteY2" fmla="*/ 124462 h 2335711"/>
              <a:gd name="connsiteX3" fmla="*/ 2221767 w 2270986"/>
              <a:gd name="connsiteY3" fmla="*/ 714484 h 2335711"/>
              <a:gd name="connsiteX4" fmla="*/ 2270986 w 2270986"/>
              <a:gd name="connsiteY4" fmla="*/ 759217 h 2335711"/>
              <a:gd name="connsiteX5" fmla="*/ 1356482 w 2270986"/>
              <a:gd name="connsiteY5" fmla="*/ 2335711 h 2335711"/>
              <a:gd name="connsiteX6" fmla="*/ 1169292 w 2270986"/>
              <a:gd name="connsiteY6" fmla="*/ 2196392 h 2335711"/>
              <a:gd name="connsiteX7" fmla="*/ 5872 w 2270986"/>
              <a:gd name="connsiteY7" fmla="*/ 68291 h 233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0986" h="2335711">
                <a:moveTo>
                  <a:pt x="0" y="0"/>
                </a:moveTo>
                <a:lnTo>
                  <a:pt x="1832738" y="0"/>
                </a:lnTo>
                <a:lnTo>
                  <a:pt x="1864740" y="124462"/>
                </a:lnTo>
                <a:cubicBezTo>
                  <a:pt x="1934863" y="349915"/>
                  <a:pt x="2058899" y="551616"/>
                  <a:pt x="2221767" y="714484"/>
                </a:cubicBezTo>
                <a:lnTo>
                  <a:pt x="2270986" y="759217"/>
                </a:lnTo>
                <a:lnTo>
                  <a:pt x="1356482" y="2335711"/>
                </a:lnTo>
                <a:lnTo>
                  <a:pt x="1169292" y="2196392"/>
                </a:lnTo>
                <a:cubicBezTo>
                  <a:pt x="536234" y="1676411"/>
                  <a:pt x="104031" y="922858"/>
                  <a:pt x="5872" y="68291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BB1C0F3-1C95-5091-4DF4-F62C23ED554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56000" y="789542"/>
            <a:ext cx="2270985" cy="2335709"/>
          </a:xfrm>
          <a:custGeom>
            <a:avLst/>
            <a:gdLst>
              <a:gd name="connsiteX0" fmla="*/ 1356482 w 2270985"/>
              <a:gd name="connsiteY0" fmla="*/ 0 h 2335709"/>
              <a:gd name="connsiteX1" fmla="*/ 2270985 w 2270985"/>
              <a:gd name="connsiteY1" fmla="*/ 1576492 h 2335709"/>
              <a:gd name="connsiteX2" fmla="*/ 2221767 w 2270985"/>
              <a:gd name="connsiteY2" fmla="*/ 1621225 h 2335709"/>
              <a:gd name="connsiteX3" fmla="*/ 1864740 w 2270985"/>
              <a:gd name="connsiteY3" fmla="*/ 2211247 h 2335709"/>
              <a:gd name="connsiteX4" fmla="*/ 1832737 w 2270985"/>
              <a:gd name="connsiteY4" fmla="*/ 2335709 h 2335709"/>
              <a:gd name="connsiteX5" fmla="*/ 0 w 2270985"/>
              <a:gd name="connsiteY5" fmla="*/ 2335709 h 2335709"/>
              <a:gd name="connsiteX6" fmla="*/ 5872 w 2270985"/>
              <a:gd name="connsiteY6" fmla="*/ 2267418 h 2335709"/>
              <a:gd name="connsiteX7" fmla="*/ 1169292 w 2270985"/>
              <a:gd name="connsiteY7" fmla="*/ 139318 h 2335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0985" h="2335709">
                <a:moveTo>
                  <a:pt x="1356482" y="0"/>
                </a:moveTo>
                <a:lnTo>
                  <a:pt x="2270985" y="1576492"/>
                </a:lnTo>
                <a:lnTo>
                  <a:pt x="2221767" y="1621225"/>
                </a:lnTo>
                <a:cubicBezTo>
                  <a:pt x="2058899" y="1784093"/>
                  <a:pt x="1934863" y="1985794"/>
                  <a:pt x="1864740" y="2211247"/>
                </a:cubicBezTo>
                <a:lnTo>
                  <a:pt x="1832737" y="2335709"/>
                </a:lnTo>
                <a:lnTo>
                  <a:pt x="0" y="2335709"/>
                </a:lnTo>
                <a:lnTo>
                  <a:pt x="5872" y="2267418"/>
                </a:lnTo>
                <a:cubicBezTo>
                  <a:pt x="104031" y="1412853"/>
                  <a:pt x="536234" y="659298"/>
                  <a:pt x="1169292" y="139318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D59866B-850E-14D5-FEEE-1AB60B888F2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741048" y="189001"/>
            <a:ext cx="2709907" cy="1869919"/>
          </a:xfrm>
          <a:custGeom>
            <a:avLst/>
            <a:gdLst>
              <a:gd name="connsiteX0" fmla="*/ 1354953 w 2709907"/>
              <a:gd name="connsiteY0" fmla="*/ 0 h 1869919"/>
              <a:gd name="connsiteX1" fmla="*/ 2622085 w 2709907"/>
              <a:gd name="connsiteY1" fmla="*/ 254616 h 1869919"/>
              <a:gd name="connsiteX2" fmla="*/ 2709907 w 2709907"/>
              <a:gd name="connsiteY2" fmla="*/ 296722 h 1869919"/>
              <a:gd name="connsiteX3" fmla="*/ 1797316 w 2709907"/>
              <a:gd name="connsiteY3" fmla="*/ 1869919 h 1869919"/>
              <a:gd name="connsiteX4" fmla="*/ 1783165 w 2709907"/>
              <a:gd name="connsiteY4" fmla="*/ 1864740 h 1869919"/>
              <a:gd name="connsiteX5" fmla="*/ 1354953 w 2709907"/>
              <a:gd name="connsiteY5" fmla="*/ 1800000 h 1869919"/>
              <a:gd name="connsiteX6" fmla="*/ 926741 w 2709907"/>
              <a:gd name="connsiteY6" fmla="*/ 1864740 h 1869919"/>
              <a:gd name="connsiteX7" fmla="*/ 912590 w 2709907"/>
              <a:gd name="connsiteY7" fmla="*/ 1869919 h 1869919"/>
              <a:gd name="connsiteX8" fmla="*/ 0 w 2709907"/>
              <a:gd name="connsiteY8" fmla="*/ 296722 h 1869919"/>
              <a:gd name="connsiteX9" fmla="*/ 87821 w 2709907"/>
              <a:gd name="connsiteY9" fmla="*/ 254616 h 1869919"/>
              <a:gd name="connsiteX10" fmla="*/ 1354953 w 2709907"/>
              <a:gd name="connsiteY10" fmla="*/ 0 h 186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09907" h="1869919">
                <a:moveTo>
                  <a:pt x="1354953" y="0"/>
                </a:moveTo>
                <a:cubicBezTo>
                  <a:pt x="1804424" y="0"/>
                  <a:pt x="2232620" y="90663"/>
                  <a:pt x="2622085" y="254616"/>
                </a:cubicBezTo>
                <a:lnTo>
                  <a:pt x="2709907" y="296722"/>
                </a:lnTo>
                <a:lnTo>
                  <a:pt x="1797316" y="1869919"/>
                </a:lnTo>
                <a:lnTo>
                  <a:pt x="1783165" y="1864740"/>
                </a:lnTo>
                <a:cubicBezTo>
                  <a:pt x="1647893" y="1822666"/>
                  <a:pt x="1504070" y="1800000"/>
                  <a:pt x="1354953" y="1800000"/>
                </a:cubicBezTo>
                <a:cubicBezTo>
                  <a:pt x="1205836" y="1800000"/>
                  <a:pt x="1062013" y="1822666"/>
                  <a:pt x="926741" y="1864740"/>
                </a:cubicBezTo>
                <a:lnTo>
                  <a:pt x="912590" y="1869919"/>
                </a:lnTo>
                <a:lnTo>
                  <a:pt x="0" y="296722"/>
                </a:lnTo>
                <a:lnTo>
                  <a:pt x="87821" y="254616"/>
                </a:lnTo>
                <a:cubicBezTo>
                  <a:pt x="477287" y="90663"/>
                  <a:pt x="905482" y="0"/>
                  <a:pt x="1354953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3DB05D1-8B39-9D98-B840-4C1123390AF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016000" y="2349000"/>
            <a:ext cx="2160000" cy="216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356781-0CC4-0070-FB7D-A6E71C228E5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352011" y="2890391"/>
            <a:ext cx="14879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/>
              <a:t>Data</a:t>
            </a:r>
          </a:p>
          <a:p>
            <a:pPr algn="ctr"/>
            <a:r>
              <a:rPr lang="en-AU" sz="3200" dirty="0"/>
              <a:t>Quality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508E0B-E50A-1BC0-DB08-B3EB228BAE8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313269" y="422869"/>
            <a:ext cx="1487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/>
              <a:t>Validity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D1CB55-CD7D-6697-3643-27FA4D242D1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469108" y="1990281"/>
            <a:ext cx="1707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/>
              <a:t>Accuracy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59F29F-5BDF-FB9A-D31D-88F942F4290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61594" y="1990281"/>
            <a:ext cx="1934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/>
              <a:t>Complete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67CB8F-9C7F-8C27-A5A1-2DF43258093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125542" y="4167437"/>
            <a:ext cx="2147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/>
              <a:t>Consistency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F51981-24DD-8B4B-FCE4-956D8D8E735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30299" y="5483686"/>
            <a:ext cx="1653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/>
              <a:t>Integrity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A631CC-2F31-7C94-3E7E-918F7DC179A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289451" y="4167437"/>
            <a:ext cx="1404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/>
              <a:t>Timely</a:t>
            </a:r>
          </a:p>
        </p:txBody>
      </p:sp>
    </p:spTree>
    <p:extLst>
      <p:ext uri="{BB962C8B-B14F-4D97-AF65-F5344CB8AC3E}">
        <p14:creationId xmlns:p14="http://schemas.microsoft.com/office/powerpoint/2010/main" val="30246776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3A70C357-0BD5-811E-FAC2-9BDAD47BD52B}"/>
              </a:ext>
            </a:extLst>
          </p:cNvPr>
          <p:cNvSpPr/>
          <p:nvPr/>
        </p:nvSpPr>
        <p:spPr>
          <a:xfrm>
            <a:off x="2496000" y="189000"/>
            <a:ext cx="7200000" cy="6480000"/>
          </a:xfrm>
          <a:prstGeom prst="triangle">
            <a:avLst>
              <a:gd name="adj" fmla="val 5021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602F37-10C2-5E84-BF46-612147534350}"/>
              </a:ext>
            </a:extLst>
          </p:cNvPr>
          <p:cNvSpPr/>
          <p:nvPr/>
        </p:nvSpPr>
        <p:spPr>
          <a:xfrm>
            <a:off x="1091739" y="5589000"/>
            <a:ext cx="9570203" cy="108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215125-5E2A-DAA7-63D5-32C096F32DA4}"/>
              </a:ext>
            </a:extLst>
          </p:cNvPr>
          <p:cNvSpPr/>
          <p:nvPr/>
        </p:nvSpPr>
        <p:spPr>
          <a:xfrm>
            <a:off x="1091738" y="4239000"/>
            <a:ext cx="9570203" cy="108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C1ED34-5B6A-2EB9-DD6B-7EA178C77B9C}"/>
              </a:ext>
            </a:extLst>
          </p:cNvPr>
          <p:cNvSpPr/>
          <p:nvPr/>
        </p:nvSpPr>
        <p:spPr>
          <a:xfrm>
            <a:off x="1091737" y="2889000"/>
            <a:ext cx="9570203" cy="108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64A8E5-8E4D-7B57-319C-C614FD0E4168}"/>
              </a:ext>
            </a:extLst>
          </p:cNvPr>
          <p:cNvSpPr/>
          <p:nvPr/>
        </p:nvSpPr>
        <p:spPr>
          <a:xfrm>
            <a:off x="1091736" y="1539000"/>
            <a:ext cx="9570203" cy="108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28E48A-0556-A204-C973-8A75345442A0}"/>
              </a:ext>
            </a:extLst>
          </p:cNvPr>
          <p:cNvSpPr/>
          <p:nvPr/>
        </p:nvSpPr>
        <p:spPr>
          <a:xfrm>
            <a:off x="1091736" y="189000"/>
            <a:ext cx="9570203" cy="108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71206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9A639F1-D479-B89D-5B06-D907E9F7ECB7}"/>
              </a:ext>
            </a:extLst>
          </p:cNvPr>
          <p:cNvSpPr/>
          <p:nvPr/>
        </p:nvSpPr>
        <p:spPr>
          <a:xfrm>
            <a:off x="5509140" y="189000"/>
            <a:ext cx="1200000" cy="1080000"/>
          </a:xfrm>
          <a:custGeom>
            <a:avLst/>
            <a:gdLst>
              <a:gd name="connsiteX0" fmla="*/ 602628 w 1200000"/>
              <a:gd name="connsiteY0" fmla="*/ 0 h 1080000"/>
              <a:gd name="connsiteX1" fmla="*/ 1200000 w 1200000"/>
              <a:gd name="connsiteY1" fmla="*/ 1080000 h 1080000"/>
              <a:gd name="connsiteX2" fmla="*/ 0 w 1200000"/>
              <a:gd name="connsiteY2" fmla="*/ 108000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0000" h="1080000">
                <a:moveTo>
                  <a:pt x="602628" y="0"/>
                </a:moveTo>
                <a:lnTo>
                  <a:pt x="1200000" y="1080000"/>
                </a:lnTo>
                <a:lnTo>
                  <a:pt x="0" y="108000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87C5295-44D3-14A8-98F4-124B3F09CAC1}"/>
              </a:ext>
            </a:extLst>
          </p:cNvPr>
          <p:cNvSpPr/>
          <p:nvPr/>
        </p:nvSpPr>
        <p:spPr>
          <a:xfrm>
            <a:off x="4755855" y="1539000"/>
            <a:ext cx="2700000" cy="1080000"/>
          </a:xfrm>
          <a:custGeom>
            <a:avLst/>
            <a:gdLst>
              <a:gd name="connsiteX0" fmla="*/ 602628 w 2700000"/>
              <a:gd name="connsiteY0" fmla="*/ 0 h 1080000"/>
              <a:gd name="connsiteX1" fmla="*/ 2102628 w 2700000"/>
              <a:gd name="connsiteY1" fmla="*/ 0 h 1080000"/>
              <a:gd name="connsiteX2" fmla="*/ 2700000 w 2700000"/>
              <a:gd name="connsiteY2" fmla="*/ 1080000 h 1080000"/>
              <a:gd name="connsiteX3" fmla="*/ 0 w 2700000"/>
              <a:gd name="connsiteY3" fmla="*/ 108000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0000" h="1080000">
                <a:moveTo>
                  <a:pt x="602628" y="0"/>
                </a:moveTo>
                <a:lnTo>
                  <a:pt x="2102628" y="0"/>
                </a:lnTo>
                <a:lnTo>
                  <a:pt x="2700000" y="1080000"/>
                </a:lnTo>
                <a:lnTo>
                  <a:pt x="0" y="1080000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0605B5E-52FF-37B4-0494-5D8D8F47CD20}"/>
              </a:ext>
            </a:extLst>
          </p:cNvPr>
          <p:cNvSpPr/>
          <p:nvPr/>
        </p:nvSpPr>
        <p:spPr>
          <a:xfrm>
            <a:off x="4002570" y="2889000"/>
            <a:ext cx="4200000" cy="1080000"/>
          </a:xfrm>
          <a:custGeom>
            <a:avLst/>
            <a:gdLst>
              <a:gd name="connsiteX0" fmla="*/ 602628 w 4200000"/>
              <a:gd name="connsiteY0" fmla="*/ 0 h 1080000"/>
              <a:gd name="connsiteX1" fmla="*/ 3602628 w 4200000"/>
              <a:gd name="connsiteY1" fmla="*/ 0 h 1080000"/>
              <a:gd name="connsiteX2" fmla="*/ 4200000 w 4200000"/>
              <a:gd name="connsiteY2" fmla="*/ 1080000 h 1080000"/>
              <a:gd name="connsiteX3" fmla="*/ 0 w 4200000"/>
              <a:gd name="connsiteY3" fmla="*/ 108000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0000" h="1080000">
                <a:moveTo>
                  <a:pt x="602628" y="0"/>
                </a:moveTo>
                <a:lnTo>
                  <a:pt x="3602628" y="0"/>
                </a:lnTo>
                <a:lnTo>
                  <a:pt x="4200000" y="1080000"/>
                </a:lnTo>
                <a:lnTo>
                  <a:pt x="0" y="1080000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EE01456-DBF2-50A7-875F-1BE792A0F176}"/>
              </a:ext>
            </a:extLst>
          </p:cNvPr>
          <p:cNvSpPr/>
          <p:nvPr/>
        </p:nvSpPr>
        <p:spPr>
          <a:xfrm>
            <a:off x="3249285" y="4239000"/>
            <a:ext cx="5700000" cy="1080000"/>
          </a:xfrm>
          <a:custGeom>
            <a:avLst/>
            <a:gdLst>
              <a:gd name="connsiteX0" fmla="*/ 602628 w 5700000"/>
              <a:gd name="connsiteY0" fmla="*/ 0 h 1080000"/>
              <a:gd name="connsiteX1" fmla="*/ 5102628 w 5700000"/>
              <a:gd name="connsiteY1" fmla="*/ 0 h 1080000"/>
              <a:gd name="connsiteX2" fmla="*/ 5700000 w 5700000"/>
              <a:gd name="connsiteY2" fmla="*/ 1080000 h 1080000"/>
              <a:gd name="connsiteX3" fmla="*/ 0 w 5700000"/>
              <a:gd name="connsiteY3" fmla="*/ 108000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0000" h="1080000">
                <a:moveTo>
                  <a:pt x="602628" y="0"/>
                </a:moveTo>
                <a:lnTo>
                  <a:pt x="5102628" y="0"/>
                </a:lnTo>
                <a:lnTo>
                  <a:pt x="5700000" y="1080000"/>
                </a:lnTo>
                <a:lnTo>
                  <a:pt x="0" y="1080000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A327488-1AC5-6469-B6EA-8438A9337E65}"/>
              </a:ext>
            </a:extLst>
          </p:cNvPr>
          <p:cNvSpPr/>
          <p:nvPr/>
        </p:nvSpPr>
        <p:spPr>
          <a:xfrm>
            <a:off x="2496000" y="5589000"/>
            <a:ext cx="7200000" cy="1080000"/>
          </a:xfrm>
          <a:custGeom>
            <a:avLst/>
            <a:gdLst>
              <a:gd name="connsiteX0" fmla="*/ 602628 w 7200000"/>
              <a:gd name="connsiteY0" fmla="*/ 0 h 1080000"/>
              <a:gd name="connsiteX1" fmla="*/ 6602628 w 7200000"/>
              <a:gd name="connsiteY1" fmla="*/ 0 h 1080000"/>
              <a:gd name="connsiteX2" fmla="*/ 7200000 w 7200000"/>
              <a:gd name="connsiteY2" fmla="*/ 1080000 h 1080000"/>
              <a:gd name="connsiteX3" fmla="*/ 0 w 7200000"/>
              <a:gd name="connsiteY3" fmla="*/ 108000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00" h="1080000">
                <a:moveTo>
                  <a:pt x="602628" y="0"/>
                </a:moveTo>
                <a:lnTo>
                  <a:pt x="6602628" y="0"/>
                </a:lnTo>
                <a:lnTo>
                  <a:pt x="7200000" y="1080000"/>
                </a:lnTo>
                <a:lnTo>
                  <a:pt x="0" y="108000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80848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B3CC3-06F4-284C-A546-63A8342E6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ak-Company Performance">
            <a:extLst>
              <a:ext uri="{FF2B5EF4-FFF2-40B4-BE49-F238E27FC236}">
                <a16:creationId xmlns:a16="http://schemas.microsoft.com/office/drawing/2014/main" id="{A4BDAC93-B7C9-0451-6DAA-7007E0CDE214}"/>
              </a:ext>
            </a:extLst>
          </p:cNvPr>
          <p:cNvSpPr/>
          <p:nvPr/>
        </p:nvSpPr>
        <p:spPr>
          <a:xfrm>
            <a:off x="5509140" y="189000"/>
            <a:ext cx="1200000" cy="1080000"/>
          </a:xfrm>
          <a:custGeom>
            <a:avLst/>
            <a:gdLst>
              <a:gd name="connsiteX0" fmla="*/ 602628 w 1200000"/>
              <a:gd name="connsiteY0" fmla="*/ 0 h 1080000"/>
              <a:gd name="connsiteX1" fmla="*/ 1200000 w 1200000"/>
              <a:gd name="connsiteY1" fmla="*/ 1080000 h 1080000"/>
              <a:gd name="connsiteX2" fmla="*/ 0 w 1200000"/>
              <a:gd name="connsiteY2" fmla="*/ 108000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0000" h="1080000">
                <a:moveTo>
                  <a:pt x="602628" y="0"/>
                </a:moveTo>
                <a:lnTo>
                  <a:pt x="1200000" y="1080000"/>
                </a:lnTo>
                <a:lnTo>
                  <a:pt x="0" y="108000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5" name="Shadow-Information Quality">
            <a:extLst>
              <a:ext uri="{FF2B5EF4-FFF2-40B4-BE49-F238E27FC236}">
                <a16:creationId xmlns:a16="http://schemas.microsoft.com/office/drawing/2014/main" id="{B0D50C5F-592F-9434-FC01-9053BFE114C3}"/>
              </a:ext>
            </a:extLst>
          </p:cNvPr>
          <p:cNvSpPr/>
          <p:nvPr/>
        </p:nvSpPr>
        <p:spPr>
          <a:xfrm>
            <a:off x="3113220" y="5319000"/>
            <a:ext cx="5836065" cy="270000"/>
          </a:xfrm>
          <a:prstGeom prst="flowChartInputOutput">
            <a:avLst/>
          </a:prstGeom>
          <a:solidFill>
            <a:schemeClr val="tx2">
              <a:lumMod val="20000"/>
              <a:lumOff val="8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Shadow-Decision Quality">
            <a:extLst>
              <a:ext uri="{FF2B5EF4-FFF2-40B4-BE49-F238E27FC236}">
                <a16:creationId xmlns:a16="http://schemas.microsoft.com/office/drawing/2014/main" id="{DC01F989-AE2A-D0EB-2239-4D15802F3EC0}"/>
              </a:ext>
            </a:extLst>
          </p:cNvPr>
          <p:cNvSpPr/>
          <p:nvPr/>
        </p:nvSpPr>
        <p:spPr>
          <a:xfrm>
            <a:off x="3791107" y="3969000"/>
            <a:ext cx="4484213" cy="270000"/>
          </a:xfrm>
          <a:prstGeom prst="flowChartInputOutput">
            <a:avLst/>
          </a:prstGeom>
          <a:solidFill>
            <a:schemeClr val="tx2">
              <a:lumMod val="20000"/>
              <a:lumOff val="8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Shadow-Business Outcomes">
            <a:extLst>
              <a:ext uri="{FF2B5EF4-FFF2-40B4-BE49-F238E27FC236}">
                <a16:creationId xmlns:a16="http://schemas.microsoft.com/office/drawing/2014/main" id="{7C79826C-C936-86EF-1956-CF3EF25FD0FE}"/>
              </a:ext>
            </a:extLst>
          </p:cNvPr>
          <p:cNvSpPr/>
          <p:nvPr/>
        </p:nvSpPr>
        <p:spPr>
          <a:xfrm>
            <a:off x="4556375" y="2619000"/>
            <a:ext cx="2925608" cy="270000"/>
          </a:xfrm>
          <a:prstGeom prst="flowChartInputOutput">
            <a:avLst/>
          </a:prstGeom>
          <a:solidFill>
            <a:schemeClr val="tx2">
              <a:lumMod val="20000"/>
              <a:lumOff val="8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Shadow-Company Performance">
            <a:extLst>
              <a:ext uri="{FF2B5EF4-FFF2-40B4-BE49-F238E27FC236}">
                <a16:creationId xmlns:a16="http://schemas.microsoft.com/office/drawing/2014/main" id="{3750331C-5EE1-FEDE-93D2-2D83D8E6942F}"/>
              </a:ext>
            </a:extLst>
          </p:cNvPr>
          <p:cNvSpPr/>
          <p:nvPr/>
        </p:nvSpPr>
        <p:spPr>
          <a:xfrm>
            <a:off x="5338355" y="1269000"/>
            <a:ext cx="1379494" cy="270000"/>
          </a:xfrm>
          <a:prstGeom prst="flowChartInputOutput">
            <a:avLst/>
          </a:prstGeom>
          <a:solidFill>
            <a:schemeClr val="tx2">
              <a:lumMod val="20000"/>
              <a:lumOff val="8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" name="Data Quality">
            <a:extLst>
              <a:ext uri="{FF2B5EF4-FFF2-40B4-BE49-F238E27FC236}">
                <a16:creationId xmlns:a16="http://schemas.microsoft.com/office/drawing/2014/main" id="{6BC8B7AA-2F32-517A-FF4D-87F1646676D4}"/>
              </a:ext>
            </a:extLst>
          </p:cNvPr>
          <p:cNvGrpSpPr/>
          <p:nvPr/>
        </p:nvGrpSpPr>
        <p:grpSpPr>
          <a:xfrm>
            <a:off x="2496000" y="5589000"/>
            <a:ext cx="7200000" cy="1080000"/>
            <a:chOff x="2496000" y="5589000"/>
            <a:chExt cx="7200000" cy="1080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E886E27-D987-D205-4805-A41F917D9B4B}"/>
                </a:ext>
              </a:extLst>
            </p:cNvPr>
            <p:cNvSpPr/>
            <p:nvPr/>
          </p:nvSpPr>
          <p:spPr>
            <a:xfrm>
              <a:off x="2496000" y="5589000"/>
              <a:ext cx="7200000" cy="1080000"/>
            </a:xfrm>
            <a:custGeom>
              <a:avLst/>
              <a:gdLst>
                <a:gd name="connsiteX0" fmla="*/ 602628 w 7200000"/>
                <a:gd name="connsiteY0" fmla="*/ 0 h 1080000"/>
                <a:gd name="connsiteX1" fmla="*/ 6602628 w 7200000"/>
                <a:gd name="connsiteY1" fmla="*/ 0 h 1080000"/>
                <a:gd name="connsiteX2" fmla="*/ 7200000 w 7200000"/>
                <a:gd name="connsiteY2" fmla="*/ 1080000 h 1080000"/>
                <a:gd name="connsiteX3" fmla="*/ 0 w 7200000"/>
                <a:gd name="connsiteY3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000" h="1080000">
                  <a:moveTo>
                    <a:pt x="602628" y="0"/>
                  </a:moveTo>
                  <a:lnTo>
                    <a:pt x="6602628" y="0"/>
                  </a:lnTo>
                  <a:lnTo>
                    <a:pt x="7200000" y="1080000"/>
                  </a:lnTo>
                  <a:lnTo>
                    <a:pt x="0" y="1080000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11" name="Label-Data Quality">
              <a:extLst>
                <a:ext uri="{FF2B5EF4-FFF2-40B4-BE49-F238E27FC236}">
                  <a16:creationId xmlns:a16="http://schemas.microsoft.com/office/drawing/2014/main" id="{9EC98895-9974-BDF8-9500-E14F8227EBDB}"/>
                </a:ext>
              </a:extLst>
            </p:cNvPr>
            <p:cNvSpPr txBox="1"/>
            <p:nvPr/>
          </p:nvSpPr>
          <p:spPr>
            <a:xfrm>
              <a:off x="4450080" y="5835222"/>
              <a:ext cx="32918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3200" dirty="0"/>
                <a:t>Data Quality</a:t>
              </a:r>
            </a:p>
          </p:txBody>
        </p:sp>
      </p:grpSp>
      <p:grpSp>
        <p:nvGrpSpPr>
          <p:cNvPr id="3" name="Information Quality">
            <a:extLst>
              <a:ext uri="{FF2B5EF4-FFF2-40B4-BE49-F238E27FC236}">
                <a16:creationId xmlns:a16="http://schemas.microsoft.com/office/drawing/2014/main" id="{B9B9AFF9-7CF1-4F69-47FD-56724C2493A8}"/>
              </a:ext>
            </a:extLst>
          </p:cNvPr>
          <p:cNvGrpSpPr/>
          <p:nvPr/>
        </p:nvGrpSpPr>
        <p:grpSpPr>
          <a:xfrm>
            <a:off x="3246000" y="4239000"/>
            <a:ext cx="5703285" cy="1080000"/>
            <a:chOff x="3246000" y="4239000"/>
            <a:chExt cx="5703285" cy="1080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431CEA5-1E89-9F75-1ECE-2A13A51DEE0A}"/>
                </a:ext>
              </a:extLst>
            </p:cNvPr>
            <p:cNvSpPr/>
            <p:nvPr/>
          </p:nvSpPr>
          <p:spPr>
            <a:xfrm>
              <a:off x="3249285" y="4239000"/>
              <a:ext cx="5700000" cy="1080000"/>
            </a:xfrm>
            <a:custGeom>
              <a:avLst/>
              <a:gdLst>
                <a:gd name="connsiteX0" fmla="*/ 602628 w 5700000"/>
                <a:gd name="connsiteY0" fmla="*/ 0 h 1080000"/>
                <a:gd name="connsiteX1" fmla="*/ 5102628 w 5700000"/>
                <a:gd name="connsiteY1" fmla="*/ 0 h 1080000"/>
                <a:gd name="connsiteX2" fmla="*/ 5700000 w 5700000"/>
                <a:gd name="connsiteY2" fmla="*/ 1080000 h 1080000"/>
                <a:gd name="connsiteX3" fmla="*/ 0 w 5700000"/>
                <a:gd name="connsiteY3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0000" h="1080000">
                  <a:moveTo>
                    <a:pt x="602628" y="0"/>
                  </a:moveTo>
                  <a:lnTo>
                    <a:pt x="5102628" y="0"/>
                  </a:lnTo>
                  <a:lnTo>
                    <a:pt x="5700000" y="1080000"/>
                  </a:lnTo>
                  <a:lnTo>
                    <a:pt x="0" y="1080000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12" name="Label-Information Quality">
              <a:extLst>
                <a:ext uri="{FF2B5EF4-FFF2-40B4-BE49-F238E27FC236}">
                  <a16:creationId xmlns:a16="http://schemas.microsoft.com/office/drawing/2014/main" id="{08A989F1-2BE6-E724-5ED3-5A0A1747E1D3}"/>
                </a:ext>
              </a:extLst>
            </p:cNvPr>
            <p:cNvSpPr txBox="1"/>
            <p:nvPr/>
          </p:nvSpPr>
          <p:spPr>
            <a:xfrm>
              <a:off x="3246000" y="4486612"/>
              <a:ext cx="5700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3200" dirty="0"/>
                <a:t>Information Quality</a:t>
              </a:r>
            </a:p>
          </p:txBody>
        </p:sp>
      </p:grpSp>
      <p:grpSp>
        <p:nvGrpSpPr>
          <p:cNvPr id="4" name="Decision Quality">
            <a:extLst>
              <a:ext uri="{FF2B5EF4-FFF2-40B4-BE49-F238E27FC236}">
                <a16:creationId xmlns:a16="http://schemas.microsoft.com/office/drawing/2014/main" id="{799AAE16-8F66-C6FA-92AB-980780A8A329}"/>
              </a:ext>
            </a:extLst>
          </p:cNvPr>
          <p:cNvGrpSpPr/>
          <p:nvPr/>
        </p:nvGrpSpPr>
        <p:grpSpPr>
          <a:xfrm>
            <a:off x="4002570" y="2889000"/>
            <a:ext cx="4200000" cy="1080000"/>
            <a:chOff x="4002570" y="2889000"/>
            <a:chExt cx="4200000" cy="1080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B03C9AE-5BCB-C3BD-852E-4EF4F6F39848}"/>
                </a:ext>
              </a:extLst>
            </p:cNvPr>
            <p:cNvSpPr/>
            <p:nvPr/>
          </p:nvSpPr>
          <p:spPr>
            <a:xfrm>
              <a:off x="4002570" y="2889000"/>
              <a:ext cx="4200000" cy="1080000"/>
            </a:xfrm>
            <a:custGeom>
              <a:avLst/>
              <a:gdLst>
                <a:gd name="connsiteX0" fmla="*/ 602628 w 4200000"/>
                <a:gd name="connsiteY0" fmla="*/ 0 h 1080000"/>
                <a:gd name="connsiteX1" fmla="*/ 3602628 w 4200000"/>
                <a:gd name="connsiteY1" fmla="*/ 0 h 1080000"/>
                <a:gd name="connsiteX2" fmla="*/ 4200000 w 4200000"/>
                <a:gd name="connsiteY2" fmla="*/ 1080000 h 1080000"/>
                <a:gd name="connsiteX3" fmla="*/ 0 w 4200000"/>
                <a:gd name="connsiteY3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00000" h="1080000">
                  <a:moveTo>
                    <a:pt x="602628" y="0"/>
                  </a:moveTo>
                  <a:lnTo>
                    <a:pt x="3602628" y="0"/>
                  </a:lnTo>
                  <a:lnTo>
                    <a:pt x="4200000" y="1080000"/>
                  </a:lnTo>
                  <a:lnTo>
                    <a:pt x="0" y="1080000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13" name="Label-Decision Quality">
              <a:extLst>
                <a:ext uri="{FF2B5EF4-FFF2-40B4-BE49-F238E27FC236}">
                  <a16:creationId xmlns:a16="http://schemas.microsoft.com/office/drawing/2014/main" id="{67171129-44A9-3E82-F948-3861119876D0}"/>
                </a:ext>
              </a:extLst>
            </p:cNvPr>
            <p:cNvSpPr txBox="1"/>
            <p:nvPr/>
          </p:nvSpPr>
          <p:spPr>
            <a:xfrm>
              <a:off x="4328937" y="3135222"/>
              <a:ext cx="35341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3200" dirty="0"/>
                <a:t>Decision Quality</a:t>
              </a:r>
            </a:p>
          </p:txBody>
        </p:sp>
      </p:grpSp>
      <p:grpSp>
        <p:nvGrpSpPr>
          <p:cNvPr id="6" name="Business Quality">
            <a:extLst>
              <a:ext uri="{FF2B5EF4-FFF2-40B4-BE49-F238E27FC236}">
                <a16:creationId xmlns:a16="http://schemas.microsoft.com/office/drawing/2014/main" id="{A79034B3-BCA4-072C-633A-86A2C0B2ECB1}"/>
              </a:ext>
            </a:extLst>
          </p:cNvPr>
          <p:cNvGrpSpPr/>
          <p:nvPr/>
        </p:nvGrpSpPr>
        <p:grpSpPr>
          <a:xfrm>
            <a:off x="4755855" y="1484502"/>
            <a:ext cx="2700000" cy="1134498"/>
            <a:chOff x="4755855" y="1484502"/>
            <a:chExt cx="2700000" cy="113449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DE6DB11-006E-B875-DF90-AFF9F7E8BE2A}"/>
                </a:ext>
              </a:extLst>
            </p:cNvPr>
            <p:cNvSpPr/>
            <p:nvPr/>
          </p:nvSpPr>
          <p:spPr>
            <a:xfrm>
              <a:off x="4755855" y="1539000"/>
              <a:ext cx="2700000" cy="1080000"/>
            </a:xfrm>
            <a:custGeom>
              <a:avLst/>
              <a:gdLst>
                <a:gd name="connsiteX0" fmla="*/ 602628 w 2700000"/>
                <a:gd name="connsiteY0" fmla="*/ 0 h 1080000"/>
                <a:gd name="connsiteX1" fmla="*/ 2102628 w 2700000"/>
                <a:gd name="connsiteY1" fmla="*/ 0 h 1080000"/>
                <a:gd name="connsiteX2" fmla="*/ 2700000 w 2700000"/>
                <a:gd name="connsiteY2" fmla="*/ 1080000 h 1080000"/>
                <a:gd name="connsiteX3" fmla="*/ 0 w 2700000"/>
                <a:gd name="connsiteY3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0000" h="1080000">
                  <a:moveTo>
                    <a:pt x="602628" y="0"/>
                  </a:moveTo>
                  <a:lnTo>
                    <a:pt x="2102628" y="0"/>
                  </a:lnTo>
                  <a:lnTo>
                    <a:pt x="2700000" y="1080000"/>
                  </a:lnTo>
                  <a:lnTo>
                    <a:pt x="0" y="1080000"/>
                  </a:lnTo>
                  <a:close/>
                </a:path>
              </a:pathLst>
            </a:cu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14" name="Label-Business Outcomes">
              <a:extLst>
                <a:ext uri="{FF2B5EF4-FFF2-40B4-BE49-F238E27FC236}">
                  <a16:creationId xmlns:a16="http://schemas.microsoft.com/office/drawing/2014/main" id="{185BBB3C-0FCF-7F24-F8F5-0A8FBA70FB92}"/>
                </a:ext>
              </a:extLst>
            </p:cNvPr>
            <p:cNvSpPr txBox="1"/>
            <p:nvPr/>
          </p:nvSpPr>
          <p:spPr>
            <a:xfrm>
              <a:off x="5122545" y="1484502"/>
              <a:ext cx="194691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3200" dirty="0"/>
                <a:t>Business</a:t>
              </a:r>
            </a:p>
            <a:p>
              <a:pPr algn="ctr"/>
              <a:r>
                <a:rPr lang="en-AU" sz="3200" dirty="0"/>
                <a:t>Outcomes</a:t>
              </a:r>
            </a:p>
          </p:txBody>
        </p:sp>
      </p:grpSp>
      <p:grpSp>
        <p:nvGrpSpPr>
          <p:cNvPr id="7" name="Label-Company Performance">
            <a:extLst>
              <a:ext uri="{FF2B5EF4-FFF2-40B4-BE49-F238E27FC236}">
                <a16:creationId xmlns:a16="http://schemas.microsoft.com/office/drawing/2014/main" id="{41D76AD2-D24F-353B-DB51-72E33D1B0CDD}"/>
              </a:ext>
            </a:extLst>
          </p:cNvPr>
          <p:cNvGrpSpPr/>
          <p:nvPr/>
        </p:nvGrpSpPr>
        <p:grpSpPr>
          <a:xfrm>
            <a:off x="6033990" y="584486"/>
            <a:ext cx="5571270" cy="584775"/>
            <a:chOff x="6033990" y="584486"/>
            <a:chExt cx="5571270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DA47E2-1757-1889-FAD4-8F7D64669313}"/>
                </a:ext>
              </a:extLst>
            </p:cNvPr>
            <p:cNvSpPr txBox="1"/>
            <p:nvPr/>
          </p:nvSpPr>
          <p:spPr>
            <a:xfrm>
              <a:off x="7590297" y="584486"/>
              <a:ext cx="40149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3200" dirty="0"/>
                <a:t>Company Performance</a:t>
              </a:r>
            </a:p>
          </p:txBody>
        </p:sp>
        <p:sp>
          <p:nvSpPr>
            <p:cNvPr id="21" name="Arrow: Left">
              <a:extLst>
                <a:ext uri="{FF2B5EF4-FFF2-40B4-BE49-F238E27FC236}">
                  <a16:creationId xmlns:a16="http://schemas.microsoft.com/office/drawing/2014/main" id="{4366E836-9DB8-0373-4793-431174A5A4BF}"/>
                </a:ext>
              </a:extLst>
            </p:cNvPr>
            <p:cNvSpPr/>
            <p:nvPr/>
          </p:nvSpPr>
          <p:spPr>
            <a:xfrm>
              <a:off x="6033990" y="698519"/>
              <a:ext cx="1502190" cy="356708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45C47C4-A8DD-F268-AAFE-EEBE35384B40}"/>
              </a:ext>
            </a:extLst>
          </p:cNvPr>
          <p:cNvSpPr txBox="1"/>
          <p:nvPr/>
        </p:nvSpPr>
        <p:spPr>
          <a:xfrm>
            <a:off x="284309" y="145996"/>
            <a:ext cx="3373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Business World</a:t>
            </a:r>
          </a:p>
        </p:txBody>
      </p:sp>
    </p:spTree>
    <p:extLst>
      <p:ext uri="{BB962C8B-B14F-4D97-AF65-F5344CB8AC3E}">
        <p14:creationId xmlns:p14="http://schemas.microsoft.com/office/powerpoint/2010/main" val="3033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69B12-3715-0085-C772-1AE1B79BD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CF1DD3-43C5-D496-CBA2-D4C16A8FAA0F}"/>
              </a:ext>
            </a:extLst>
          </p:cNvPr>
          <p:cNvSpPr txBox="1"/>
          <p:nvPr/>
        </p:nvSpPr>
        <p:spPr>
          <a:xfrm>
            <a:off x="302240" y="323973"/>
            <a:ext cx="25792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/>
              <a:t>Agenda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76491-E3A4-0A22-D7B8-5F5029FA8CB4}"/>
              </a:ext>
            </a:extLst>
          </p:cNvPr>
          <p:cNvSpPr txBox="1"/>
          <p:nvPr/>
        </p:nvSpPr>
        <p:spPr>
          <a:xfrm>
            <a:off x="708691" y="1535917"/>
            <a:ext cx="6959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/>
              <a:t>A High-Level look at Data Governance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015CAF-91B3-0D4A-5334-CADA95D632A9}"/>
              </a:ext>
            </a:extLst>
          </p:cNvPr>
          <p:cNvSpPr txBox="1"/>
          <p:nvPr/>
        </p:nvSpPr>
        <p:spPr>
          <a:xfrm>
            <a:off x="708691" y="2316973"/>
            <a:ext cx="10774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/>
              <a:t>An excellent resource for ongoing learning and collaboration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778833-EAB5-1B93-5EF4-508EEA04DCEB}"/>
              </a:ext>
            </a:extLst>
          </p:cNvPr>
          <p:cNvSpPr txBox="1"/>
          <p:nvPr/>
        </p:nvSpPr>
        <p:spPr>
          <a:xfrm>
            <a:off x="708691" y="3098029"/>
            <a:ext cx="3886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/>
              <a:t>The Business World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33DAEB-763E-526D-7183-E942E7FE219B}"/>
              </a:ext>
            </a:extLst>
          </p:cNvPr>
          <p:cNvSpPr txBox="1"/>
          <p:nvPr/>
        </p:nvSpPr>
        <p:spPr>
          <a:xfrm>
            <a:off x="708691" y="3879085"/>
            <a:ext cx="3995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/>
              <a:t>The Technical World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F249A0-94BD-BE10-E3EC-5DBE0B375018}"/>
              </a:ext>
            </a:extLst>
          </p:cNvPr>
          <p:cNvSpPr txBox="1"/>
          <p:nvPr/>
        </p:nvSpPr>
        <p:spPr>
          <a:xfrm>
            <a:off x="708691" y="4660141"/>
            <a:ext cx="2297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99656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9A639F1-D479-B89D-5B06-D907E9F7ECB7}"/>
              </a:ext>
            </a:extLst>
          </p:cNvPr>
          <p:cNvSpPr/>
          <p:nvPr/>
        </p:nvSpPr>
        <p:spPr>
          <a:xfrm>
            <a:off x="5509140" y="189000"/>
            <a:ext cx="1200000" cy="1080000"/>
          </a:xfrm>
          <a:custGeom>
            <a:avLst/>
            <a:gdLst>
              <a:gd name="connsiteX0" fmla="*/ 602628 w 1200000"/>
              <a:gd name="connsiteY0" fmla="*/ 0 h 1080000"/>
              <a:gd name="connsiteX1" fmla="*/ 1200000 w 1200000"/>
              <a:gd name="connsiteY1" fmla="*/ 1080000 h 1080000"/>
              <a:gd name="connsiteX2" fmla="*/ 0 w 1200000"/>
              <a:gd name="connsiteY2" fmla="*/ 108000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0000" h="1080000">
                <a:moveTo>
                  <a:pt x="602628" y="0"/>
                </a:moveTo>
                <a:lnTo>
                  <a:pt x="1200000" y="1080000"/>
                </a:lnTo>
                <a:lnTo>
                  <a:pt x="0" y="108000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87C5295-44D3-14A8-98F4-124B3F09CAC1}"/>
              </a:ext>
            </a:extLst>
          </p:cNvPr>
          <p:cNvSpPr/>
          <p:nvPr/>
        </p:nvSpPr>
        <p:spPr>
          <a:xfrm>
            <a:off x="4755855" y="1539000"/>
            <a:ext cx="2700000" cy="1080000"/>
          </a:xfrm>
          <a:custGeom>
            <a:avLst/>
            <a:gdLst>
              <a:gd name="connsiteX0" fmla="*/ 602628 w 2700000"/>
              <a:gd name="connsiteY0" fmla="*/ 0 h 1080000"/>
              <a:gd name="connsiteX1" fmla="*/ 2102628 w 2700000"/>
              <a:gd name="connsiteY1" fmla="*/ 0 h 1080000"/>
              <a:gd name="connsiteX2" fmla="*/ 2700000 w 2700000"/>
              <a:gd name="connsiteY2" fmla="*/ 1080000 h 1080000"/>
              <a:gd name="connsiteX3" fmla="*/ 0 w 2700000"/>
              <a:gd name="connsiteY3" fmla="*/ 108000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0000" h="1080000">
                <a:moveTo>
                  <a:pt x="602628" y="0"/>
                </a:moveTo>
                <a:lnTo>
                  <a:pt x="2102628" y="0"/>
                </a:lnTo>
                <a:lnTo>
                  <a:pt x="2700000" y="1080000"/>
                </a:lnTo>
                <a:lnTo>
                  <a:pt x="0" y="1080000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0605B5E-52FF-37B4-0494-5D8D8F47CD20}"/>
              </a:ext>
            </a:extLst>
          </p:cNvPr>
          <p:cNvSpPr/>
          <p:nvPr/>
        </p:nvSpPr>
        <p:spPr>
          <a:xfrm>
            <a:off x="4002570" y="2889000"/>
            <a:ext cx="4200000" cy="1080000"/>
          </a:xfrm>
          <a:custGeom>
            <a:avLst/>
            <a:gdLst>
              <a:gd name="connsiteX0" fmla="*/ 602628 w 4200000"/>
              <a:gd name="connsiteY0" fmla="*/ 0 h 1080000"/>
              <a:gd name="connsiteX1" fmla="*/ 3602628 w 4200000"/>
              <a:gd name="connsiteY1" fmla="*/ 0 h 1080000"/>
              <a:gd name="connsiteX2" fmla="*/ 4200000 w 4200000"/>
              <a:gd name="connsiteY2" fmla="*/ 1080000 h 1080000"/>
              <a:gd name="connsiteX3" fmla="*/ 0 w 4200000"/>
              <a:gd name="connsiteY3" fmla="*/ 108000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0000" h="1080000">
                <a:moveTo>
                  <a:pt x="602628" y="0"/>
                </a:moveTo>
                <a:lnTo>
                  <a:pt x="3602628" y="0"/>
                </a:lnTo>
                <a:lnTo>
                  <a:pt x="4200000" y="1080000"/>
                </a:lnTo>
                <a:lnTo>
                  <a:pt x="0" y="1080000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EE01456-DBF2-50A7-875F-1BE792A0F176}"/>
              </a:ext>
            </a:extLst>
          </p:cNvPr>
          <p:cNvSpPr/>
          <p:nvPr/>
        </p:nvSpPr>
        <p:spPr>
          <a:xfrm>
            <a:off x="3249285" y="4239000"/>
            <a:ext cx="5700000" cy="1080000"/>
          </a:xfrm>
          <a:custGeom>
            <a:avLst/>
            <a:gdLst>
              <a:gd name="connsiteX0" fmla="*/ 602628 w 5700000"/>
              <a:gd name="connsiteY0" fmla="*/ 0 h 1080000"/>
              <a:gd name="connsiteX1" fmla="*/ 5102628 w 5700000"/>
              <a:gd name="connsiteY1" fmla="*/ 0 h 1080000"/>
              <a:gd name="connsiteX2" fmla="*/ 5700000 w 5700000"/>
              <a:gd name="connsiteY2" fmla="*/ 1080000 h 1080000"/>
              <a:gd name="connsiteX3" fmla="*/ 0 w 5700000"/>
              <a:gd name="connsiteY3" fmla="*/ 108000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0000" h="1080000">
                <a:moveTo>
                  <a:pt x="602628" y="0"/>
                </a:moveTo>
                <a:lnTo>
                  <a:pt x="5102628" y="0"/>
                </a:lnTo>
                <a:lnTo>
                  <a:pt x="5700000" y="1080000"/>
                </a:lnTo>
                <a:lnTo>
                  <a:pt x="0" y="1080000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A327488-1AC5-6469-B6EA-8438A9337E65}"/>
              </a:ext>
            </a:extLst>
          </p:cNvPr>
          <p:cNvSpPr/>
          <p:nvPr/>
        </p:nvSpPr>
        <p:spPr>
          <a:xfrm>
            <a:off x="2496000" y="5589000"/>
            <a:ext cx="7200000" cy="1080000"/>
          </a:xfrm>
          <a:custGeom>
            <a:avLst/>
            <a:gdLst>
              <a:gd name="connsiteX0" fmla="*/ 602628 w 7200000"/>
              <a:gd name="connsiteY0" fmla="*/ 0 h 1080000"/>
              <a:gd name="connsiteX1" fmla="*/ 6602628 w 7200000"/>
              <a:gd name="connsiteY1" fmla="*/ 0 h 1080000"/>
              <a:gd name="connsiteX2" fmla="*/ 7200000 w 7200000"/>
              <a:gd name="connsiteY2" fmla="*/ 1080000 h 1080000"/>
              <a:gd name="connsiteX3" fmla="*/ 0 w 7200000"/>
              <a:gd name="connsiteY3" fmla="*/ 108000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00" h="1080000">
                <a:moveTo>
                  <a:pt x="602628" y="0"/>
                </a:moveTo>
                <a:lnTo>
                  <a:pt x="6602628" y="0"/>
                </a:lnTo>
                <a:lnTo>
                  <a:pt x="7200000" y="1080000"/>
                </a:lnTo>
                <a:lnTo>
                  <a:pt x="0" y="108000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4573B295-941A-1309-C892-AA7B309F9E7D}"/>
              </a:ext>
            </a:extLst>
          </p:cNvPr>
          <p:cNvSpPr/>
          <p:nvPr/>
        </p:nvSpPr>
        <p:spPr>
          <a:xfrm>
            <a:off x="3113220" y="5319000"/>
            <a:ext cx="5836065" cy="270000"/>
          </a:xfrm>
          <a:prstGeom prst="flowChartInputOutput">
            <a:avLst/>
          </a:prstGeom>
          <a:solidFill>
            <a:schemeClr val="tx2">
              <a:lumMod val="20000"/>
              <a:lumOff val="8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DA7BE3F2-0A2C-0587-A473-3521F8F9AD29}"/>
              </a:ext>
            </a:extLst>
          </p:cNvPr>
          <p:cNvSpPr/>
          <p:nvPr/>
        </p:nvSpPr>
        <p:spPr>
          <a:xfrm>
            <a:off x="3791107" y="3969000"/>
            <a:ext cx="4484213" cy="270000"/>
          </a:xfrm>
          <a:prstGeom prst="flowChartInputOutput">
            <a:avLst/>
          </a:prstGeom>
          <a:solidFill>
            <a:schemeClr val="tx2">
              <a:lumMod val="20000"/>
              <a:lumOff val="8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61393F79-4DD8-0C88-9470-51EF9AA5F18A}"/>
              </a:ext>
            </a:extLst>
          </p:cNvPr>
          <p:cNvSpPr/>
          <p:nvPr/>
        </p:nvSpPr>
        <p:spPr>
          <a:xfrm>
            <a:off x="4530248" y="2619000"/>
            <a:ext cx="2925608" cy="270000"/>
          </a:xfrm>
          <a:prstGeom prst="flowChartInputOutput">
            <a:avLst/>
          </a:prstGeom>
          <a:solidFill>
            <a:schemeClr val="tx2">
              <a:lumMod val="20000"/>
              <a:lumOff val="8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76CB1CD2-81E6-EC21-E269-BD0C5717D42E}"/>
              </a:ext>
            </a:extLst>
          </p:cNvPr>
          <p:cNvSpPr/>
          <p:nvPr/>
        </p:nvSpPr>
        <p:spPr>
          <a:xfrm>
            <a:off x="5307442" y="1269000"/>
            <a:ext cx="1401698" cy="270000"/>
          </a:xfrm>
          <a:prstGeom prst="flowChartInputOutput">
            <a:avLst/>
          </a:prstGeom>
          <a:solidFill>
            <a:schemeClr val="tx2">
              <a:lumMod val="20000"/>
              <a:lumOff val="8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1C54F4-551C-67D0-0118-020B487B7FA7}"/>
              </a:ext>
            </a:extLst>
          </p:cNvPr>
          <p:cNvSpPr txBox="1"/>
          <p:nvPr/>
        </p:nvSpPr>
        <p:spPr>
          <a:xfrm>
            <a:off x="4450080" y="5835222"/>
            <a:ext cx="3291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/>
              <a:t>Data Quality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C9CBB1-ABFB-AB64-C3A4-1673C29C9E8E}"/>
              </a:ext>
            </a:extLst>
          </p:cNvPr>
          <p:cNvSpPr txBox="1"/>
          <p:nvPr/>
        </p:nvSpPr>
        <p:spPr>
          <a:xfrm>
            <a:off x="3246000" y="4486612"/>
            <a:ext cx="57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/>
              <a:t>Information Quality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DD9BC5-C421-87A5-9404-269021FA482D}"/>
              </a:ext>
            </a:extLst>
          </p:cNvPr>
          <p:cNvSpPr txBox="1"/>
          <p:nvPr/>
        </p:nvSpPr>
        <p:spPr>
          <a:xfrm>
            <a:off x="4328937" y="3135222"/>
            <a:ext cx="3534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/>
              <a:t>Decision Quality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C9D37D-FCFC-742A-DB5E-27A15A7CDD3D}"/>
              </a:ext>
            </a:extLst>
          </p:cNvPr>
          <p:cNvSpPr txBox="1"/>
          <p:nvPr/>
        </p:nvSpPr>
        <p:spPr>
          <a:xfrm>
            <a:off x="5122545" y="1484502"/>
            <a:ext cx="19469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/>
              <a:t>Business</a:t>
            </a:r>
          </a:p>
          <a:p>
            <a:pPr algn="ctr"/>
            <a:r>
              <a:rPr lang="en-AU" sz="3200" dirty="0"/>
              <a:t>Outcomes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A68760-6C3E-E340-2D05-8E1C399D41EB}"/>
              </a:ext>
            </a:extLst>
          </p:cNvPr>
          <p:cNvSpPr txBox="1"/>
          <p:nvPr/>
        </p:nvSpPr>
        <p:spPr>
          <a:xfrm>
            <a:off x="7590297" y="584486"/>
            <a:ext cx="4014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/>
              <a:t>Company Performance</a:t>
            </a: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AFDBB6AF-1BDC-D26D-B3D5-80D4E8BCDB5D}"/>
              </a:ext>
            </a:extLst>
          </p:cNvPr>
          <p:cNvSpPr/>
          <p:nvPr/>
        </p:nvSpPr>
        <p:spPr>
          <a:xfrm>
            <a:off x="6033990" y="698519"/>
            <a:ext cx="1502190" cy="35670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75744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98FC80B-B6DE-A6CA-8392-CA2DF8976FE8}"/>
              </a:ext>
            </a:extLst>
          </p:cNvPr>
          <p:cNvSpPr/>
          <p:nvPr/>
        </p:nvSpPr>
        <p:spPr>
          <a:xfrm rot="-4080000">
            <a:off x="3126001" y="459000"/>
            <a:ext cx="5939999" cy="5940000"/>
          </a:xfrm>
          <a:custGeom>
            <a:avLst/>
            <a:gdLst>
              <a:gd name="connsiteX0" fmla="*/ 5633831 w 5939999"/>
              <a:gd name="connsiteY0" fmla="*/ 1634897 h 5940000"/>
              <a:gd name="connsiteX1" fmla="*/ 5813641 w 5939999"/>
              <a:gd name="connsiteY1" fmla="*/ 2079942 h 5940000"/>
              <a:gd name="connsiteX2" fmla="*/ 5747331 w 5939999"/>
              <a:gd name="connsiteY2" fmla="*/ 2236159 h 5940000"/>
              <a:gd name="connsiteX3" fmla="*/ 5414816 w 5939999"/>
              <a:gd name="connsiteY3" fmla="*/ 2370504 h 5940000"/>
              <a:gd name="connsiteX4" fmla="*/ 5449284 w 5939999"/>
              <a:gd name="connsiteY4" fmla="*/ 2516058 h 5940000"/>
              <a:gd name="connsiteX5" fmla="*/ 5461786 w 5939999"/>
              <a:gd name="connsiteY5" fmla="*/ 2610000 h 5940000"/>
              <a:gd name="connsiteX6" fmla="*/ 5819997 w 5939999"/>
              <a:gd name="connsiteY6" fmla="*/ 2610000 h 5940000"/>
              <a:gd name="connsiteX7" fmla="*/ 5930569 w 5939999"/>
              <a:gd name="connsiteY7" fmla="*/ 2683292 h 5940000"/>
              <a:gd name="connsiteX8" fmla="*/ 5939999 w 5939999"/>
              <a:gd name="connsiteY8" fmla="*/ 2730002 h 5940000"/>
              <a:gd name="connsiteX9" fmla="*/ 5939999 w 5939999"/>
              <a:gd name="connsiteY9" fmla="*/ 3209998 h 5940000"/>
              <a:gd name="connsiteX10" fmla="*/ 5819997 w 5939999"/>
              <a:gd name="connsiteY10" fmla="*/ 3330000 h 5940000"/>
              <a:gd name="connsiteX11" fmla="*/ 5461995 w 5939999"/>
              <a:gd name="connsiteY11" fmla="*/ 3330000 h 5940000"/>
              <a:gd name="connsiteX12" fmla="*/ 5435269 w 5939999"/>
              <a:gd name="connsiteY12" fmla="*/ 3493575 h 5940000"/>
              <a:gd name="connsiteX13" fmla="*/ 5403474 w 5939999"/>
              <a:gd name="connsiteY13" fmla="*/ 3611859 h 5940000"/>
              <a:gd name="connsiteX14" fmla="*/ 5734100 w 5939999"/>
              <a:gd name="connsiteY14" fmla="*/ 3752201 h 5940000"/>
              <a:gd name="connsiteX15" fmla="*/ 5797674 w 5939999"/>
              <a:gd name="connsiteY15" fmla="*/ 3909552 h 5940000"/>
              <a:gd name="connsiteX16" fmla="*/ 5610125 w 5939999"/>
              <a:gd name="connsiteY16" fmla="*/ 4351391 h 5940000"/>
              <a:gd name="connsiteX17" fmla="*/ 5452774 w 5939999"/>
              <a:gd name="connsiteY17" fmla="*/ 4414965 h 5940000"/>
              <a:gd name="connsiteX18" fmla="*/ 5123330 w 5939999"/>
              <a:gd name="connsiteY18" fmla="*/ 4275124 h 5940000"/>
              <a:gd name="connsiteX19" fmla="*/ 5006924 w 5939999"/>
              <a:gd name="connsiteY19" fmla="*/ 4454268 h 5940000"/>
              <a:gd name="connsiteX20" fmla="*/ 4987922 w 5939999"/>
              <a:gd name="connsiteY20" fmla="*/ 4478805 h 5940000"/>
              <a:gd name="connsiteX21" fmla="*/ 5239811 w 5939999"/>
              <a:gd name="connsiteY21" fmla="*/ 4730695 h 5940000"/>
              <a:gd name="connsiteX22" fmla="*/ 5239811 w 5939999"/>
              <a:gd name="connsiteY22" fmla="*/ 4900403 h 5940000"/>
              <a:gd name="connsiteX23" fmla="*/ 4900403 w 5939999"/>
              <a:gd name="connsiteY23" fmla="*/ 5239811 h 5940000"/>
              <a:gd name="connsiteX24" fmla="*/ 4730694 w 5939999"/>
              <a:gd name="connsiteY24" fmla="*/ 5239811 h 5940000"/>
              <a:gd name="connsiteX25" fmla="*/ 4479234 w 5939999"/>
              <a:gd name="connsiteY25" fmla="*/ 4988351 h 5940000"/>
              <a:gd name="connsiteX26" fmla="*/ 4468217 w 5939999"/>
              <a:gd name="connsiteY26" fmla="*/ 4997022 h 5940000"/>
              <a:gd name="connsiteX27" fmla="*/ 4339423 w 5939999"/>
              <a:gd name="connsiteY27" fmla="*/ 5085994 h 5940000"/>
              <a:gd name="connsiteX28" fmla="*/ 4237882 w 5939999"/>
              <a:gd name="connsiteY28" fmla="*/ 5147111 h 5940000"/>
              <a:gd name="connsiteX29" fmla="*/ 4371414 w 5939999"/>
              <a:gd name="connsiteY29" fmla="*/ 5477614 h 5940000"/>
              <a:gd name="connsiteX30" fmla="*/ 4305104 w 5939999"/>
              <a:gd name="connsiteY30" fmla="*/ 5633831 h 5940000"/>
              <a:gd name="connsiteX31" fmla="*/ 3860059 w 5939999"/>
              <a:gd name="connsiteY31" fmla="*/ 5813641 h 5940000"/>
              <a:gd name="connsiteX32" fmla="*/ 3703842 w 5939999"/>
              <a:gd name="connsiteY32" fmla="*/ 5747331 h 5940000"/>
              <a:gd name="connsiteX33" fmla="*/ 3569497 w 5939999"/>
              <a:gd name="connsiteY33" fmla="*/ 5414816 h 5940000"/>
              <a:gd name="connsiteX34" fmla="*/ 3423943 w 5939999"/>
              <a:gd name="connsiteY34" fmla="*/ 5449285 h 5940000"/>
              <a:gd name="connsiteX35" fmla="*/ 3330000 w 5939999"/>
              <a:gd name="connsiteY35" fmla="*/ 5461786 h 5940000"/>
              <a:gd name="connsiteX36" fmla="*/ 3330000 w 5939999"/>
              <a:gd name="connsiteY36" fmla="*/ 5819998 h 5940000"/>
              <a:gd name="connsiteX37" fmla="*/ 3209998 w 5939999"/>
              <a:gd name="connsiteY37" fmla="*/ 5940000 h 5940000"/>
              <a:gd name="connsiteX38" fmla="*/ 2730002 w 5939999"/>
              <a:gd name="connsiteY38" fmla="*/ 5940000 h 5940000"/>
              <a:gd name="connsiteX39" fmla="*/ 2610000 w 5939999"/>
              <a:gd name="connsiteY39" fmla="*/ 5819998 h 5940000"/>
              <a:gd name="connsiteX40" fmla="*/ 2610000 w 5939999"/>
              <a:gd name="connsiteY40" fmla="*/ 5461995 h 5940000"/>
              <a:gd name="connsiteX41" fmla="*/ 2446425 w 5939999"/>
              <a:gd name="connsiteY41" fmla="*/ 5435269 h 5940000"/>
              <a:gd name="connsiteX42" fmla="*/ 2327961 w 5939999"/>
              <a:gd name="connsiteY42" fmla="*/ 5403900 h 5940000"/>
              <a:gd name="connsiteX43" fmla="*/ 2187799 w 5939999"/>
              <a:gd name="connsiteY43" fmla="*/ 5734100 h 5940000"/>
              <a:gd name="connsiteX44" fmla="*/ 2030448 w 5939999"/>
              <a:gd name="connsiteY44" fmla="*/ 5797674 h 5940000"/>
              <a:gd name="connsiteX45" fmla="*/ 1588609 w 5939999"/>
              <a:gd name="connsiteY45" fmla="*/ 5610125 h 5940000"/>
              <a:gd name="connsiteX46" fmla="*/ 1525035 w 5939999"/>
              <a:gd name="connsiteY46" fmla="*/ 5452774 h 5940000"/>
              <a:gd name="connsiteX47" fmla="*/ 1665181 w 5939999"/>
              <a:gd name="connsiteY47" fmla="*/ 5122612 h 5940000"/>
              <a:gd name="connsiteX48" fmla="*/ 1547782 w 5939999"/>
              <a:gd name="connsiteY48" fmla="*/ 5050637 h 5940000"/>
              <a:gd name="connsiteX49" fmla="*/ 1462785 w 5939999"/>
              <a:gd name="connsiteY49" fmla="*/ 4986332 h 5940000"/>
              <a:gd name="connsiteX50" fmla="*/ 1209305 w 5939999"/>
              <a:gd name="connsiteY50" fmla="*/ 5239811 h 5940000"/>
              <a:gd name="connsiteX51" fmla="*/ 1039597 w 5939999"/>
              <a:gd name="connsiteY51" fmla="*/ 5239811 h 5940000"/>
              <a:gd name="connsiteX52" fmla="*/ 700189 w 5939999"/>
              <a:gd name="connsiteY52" fmla="*/ 4900403 h 5940000"/>
              <a:gd name="connsiteX53" fmla="*/ 700189 w 5939999"/>
              <a:gd name="connsiteY53" fmla="*/ 4730694 h 5940000"/>
              <a:gd name="connsiteX54" fmla="*/ 953397 w 5939999"/>
              <a:gd name="connsiteY54" fmla="*/ 4477486 h 5940000"/>
              <a:gd name="connsiteX55" fmla="*/ 854007 w 5939999"/>
              <a:gd name="connsiteY55" fmla="*/ 4339423 h 5940000"/>
              <a:gd name="connsiteX56" fmla="*/ 792890 w 5939999"/>
              <a:gd name="connsiteY56" fmla="*/ 4237883 h 5940000"/>
              <a:gd name="connsiteX57" fmla="*/ 462387 w 5939999"/>
              <a:gd name="connsiteY57" fmla="*/ 4371415 h 5940000"/>
              <a:gd name="connsiteX58" fmla="*/ 306169 w 5939999"/>
              <a:gd name="connsiteY58" fmla="*/ 4305105 h 5940000"/>
              <a:gd name="connsiteX59" fmla="*/ 126359 w 5939999"/>
              <a:gd name="connsiteY59" fmla="*/ 3860060 h 5940000"/>
              <a:gd name="connsiteX60" fmla="*/ 192670 w 5939999"/>
              <a:gd name="connsiteY60" fmla="*/ 3703843 h 5940000"/>
              <a:gd name="connsiteX61" fmla="*/ 525184 w 5939999"/>
              <a:gd name="connsiteY61" fmla="*/ 3569498 h 5940000"/>
              <a:gd name="connsiteX62" fmla="*/ 490715 w 5939999"/>
              <a:gd name="connsiteY62" fmla="*/ 3423943 h 5940000"/>
              <a:gd name="connsiteX63" fmla="*/ 478214 w 5939999"/>
              <a:gd name="connsiteY63" fmla="*/ 3330000 h 5940000"/>
              <a:gd name="connsiteX64" fmla="*/ 120002 w 5939999"/>
              <a:gd name="connsiteY64" fmla="*/ 3330000 h 5940000"/>
              <a:gd name="connsiteX65" fmla="*/ 0 w 5939999"/>
              <a:gd name="connsiteY65" fmla="*/ 3209998 h 5940000"/>
              <a:gd name="connsiteX66" fmla="*/ 0 w 5939999"/>
              <a:gd name="connsiteY66" fmla="*/ 2730002 h 5940000"/>
              <a:gd name="connsiteX67" fmla="*/ 120002 w 5939999"/>
              <a:gd name="connsiteY67" fmla="*/ 2610000 h 5940000"/>
              <a:gd name="connsiteX68" fmla="*/ 478005 w 5939999"/>
              <a:gd name="connsiteY68" fmla="*/ 2610001 h 5940000"/>
              <a:gd name="connsiteX69" fmla="*/ 504731 w 5939999"/>
              <a:gd name="connsiteY69" fmla="*/ 2446425 h 5940000"/>
              <a:gd name="connsiteX70" fmla="*/ 536525 w 5939999"/>
              <a:gd name="connsiteY70" fmla="*/ 2328141 h 5940000"/>
              <a:gd name="connsiteX71" fmla="*/ 205900 w 5939999"/>
              <a:gd name="connsiteY71" fmla="*/ 2187799 h 5940000"/>
              <a:gd name="connsiteX72" fmla="*/ 142326 w 5939999"/>
              <a:gd name="connsiteY72" fmla="*/ 2030448 h 5940000"/>
              <a:gd name="connsiteX73" fmla="*/ 329875 w 5939999"/>
              <a:gd name="connsiteY73" fmla="*/ 1588609 h 5940000"/>
              <a:gd name="connsiteX74" fmla="*/ 487226 w 5939999"/>
              <a:gd name="connsiteY74" fmla="*/ 1525035 h 5940000"/>
              <a:gd name="connsiteX75" fmla="*/ 816670 w 5939999"/>
              <a:gd name="connsiteY75" fmla="*/ 1664876 h 5940000"/>
              <a:gd name="connsiteX76" fmla="*/ 933076 w 5939999"/>
              <a:gd name="connsiteY76" fmla="*/ 1485732 h 5940000"/>
              <a:gd name="connsiteX77" fmla="*/ 952078 w 5939999"/>
              <a:gd name="connsiteY77" fmla="*/ 1461195 h 5940000"/>
              <a:gd name="connsiteX78" fmla="*/ 700189 w 5939999"/>
              <a:gd name="connsiteY78" fmla="*/ 1209305 h 5940000"/>
              <a:gd name="connsiteX79" fmla="*/ 700188 w 5939999"/>
              <a:gd name="connsiteY79" fmla="*/ 1039597 h 5940000"/>
              <a:gd name="connsiteX80" fmla="*/ 1039597 w 5939999"/>
              <a:gd name="connsiteY80" fmla="*/ 700189 h 5940000"/>
              <a:gd name="connsiteX81" fmla="*/ 1209306 w 5939999"/>
              <a:gd name="connsiteY81" fmla="*/ 700189 h 5940000"/>
              <a:gd name="connsiteX82" fmla="*/ 1460767 w 5939999"/>
              <a:gd name="connsiteY82" fmla="*/ 951650 h 5940000"/>
              <a:gd name="connsiteX83" fmla="*/ 1471783 w 5939999"/>
              <a:gd name="connsiteY83" fmla="*/ 942979 h 5940000"/>
              <a:gd name="connsiteX84" fmla="*/ 1600577 w 5939999"/>
              <a:gd name="connsiteY84" fmla="*/ 854007 h 5940000"/>
              <a:gd name="connsiteX85" fmla="*/ 1702118 w 5939999"/>
              <a:gd name="connsiteY85" fmla="*/ 792890 h 5940000"/>
              <a:gd name="connsiteX86" fmla="*/ 1568586 w 5939999"/>
              <a:gd name="connsiteY86" fmla="*/ 462386 h 5940000"/>
              <a:gd name="connsiteX87" fmla="*/ 1634896 w 5939999"/>
              <a:gd name="connsiteY87" fmla="*/ 306169 h 5940000"/>
              <a:gd name="connsiteX88" fmla="*/ 2079941 w 5939999"/>
              <a:gd name="connsiteY88" fmla="*/ 126359 h 5940000"/>
              <a:gd name="connsiteX89" fmla="*/ 2236158 w 5939999"/>
              <a:gd name="connsiteY89" fmla="*/ 192670 h 5940000"/>
              <a:gd name="connsiteX90" fmla="*/ 2370502 w 5939999"/>
              <a:gd name="connsiteY90" fmla="*/ 525184 h 5940000"/>
              <a:gd name="connsiteX91" fmla="*/ 2516057 w 5939999"/>
              <a:gd name="connsiteY91" fmla="*/ 490715 h 5940000"/>
              <a:gd name="connsiteX92" fmla="*/ 2610000 w 5939999"/>
              <a:gd name="connsiteY92" fmla="*/ 478214 h 5940000"/>
              <a:gd name="connsiteX93" fmla="*/ 2610000 w 5939999"/>
              <a:gd name="connsiteY93" fmla="*/ 120002 h 5940000"/>
              <a:gd name="connsiteX94" fmla="*/ 2730002 w 5939999"/>
              <a:gd name="connsiteY94" fmla="*/ 0 h 5940000"/>
              <a:gd name="connsiteX95" fmla="*/ 3209997 w 5939999"/>
              <a:gd name="connsiteY95" fmla="*/ 0 h 5940000"/>
              <a:gd name="connsiteX96" fmla="*/ 3329999 w 5939999"/>
              <a:gd name="connsiteY96" fmla="*/ 120002 h 5940000"/>
              <a:gd name="connsiteX97" fmla="*/ 3330000 w 5939999"/>
              <a:gd name="connsiteY97" fmla="*/ 478005 h 5940000"/>
              <a:gd name="connsiteX98" fmla="*/ 3493574 w 5939999"/>
              <a:gd name="connsiteY98" fmla="*/ 504731 h 5940000"/>
              <a:gd name="connsiteX99" fmla="*/ 3612039 w 5939999"/>
              <a:gd name="connsiteY99" fmla="*/ 536100 h 5940000"/>
              <a:gd name="connsiteX100" fmla="*/ 3752201 w 5939999"/>
              <a:gd name="connsiteY100" fmla="*/ 205900 h 5940000"/>
              <a:gd name="connsiteX101" fmla="*/ 3909552 w 5939999"/>
              <a:gd name="connsiteY101" fmla="*/ 142326 h 5940000"/>
              <a:gd name="connsiteX102" fmla="*/ 4351391 w 5939999"/>
              <a:gd name="connsiteY102" fmla="*/ 329875 h 5940000"/>
              <a:gd name="connsiteX103" fmla="*/ 4414964 w 5939999"/>
              <a:gd name="connsiteY103" fmla="*/ 487226 h 5940000"/>
              <a:gd name="connsiteX104" fmla="*/ 4274819 w 5939999"/>
              <a:gd name="connsiteY104" fmla="*/ 817388 h 5940000"/>
              <a:gd name="connsiteX105" fmla="*/ 4392218 w 5939999"/>
              <a:gd name="connsiteY105" fmla="*/ 889363 h 5940000"/>
              <a:gd name="connsiteX106" fmla="*/ 4477214 w 5939999"/>
              <a:gd name="connsiteY106" fmla="*/ 953669 h 5940000"/>
              <a:gd name="connsiteX107" fmla="*/ 4730694 w 5939999"/>
              <a:gd name="connsiteY107" fmla="*/ 700189 h 5940000"/>
              <a:gd name="connsiteX108" fmla="*/ 4900403 w 5939999"/>
              <a:gd name="connsiteY108" fmla="*/ 700188 h 5940000"/>
              <a:gd name="connsiteX109" fmla="*/ 5239811 w 5939999"/>
              <a:gd name="connsiteY109" fmla="*/ 1039597 h 5940000"/>
              <a:gd name="connsiteX110" fmla="*/ 5239811 w 5939999"/>
              <a:gd name="connsiteY110" fmla="*/ 1209306 h 5940000"/>
              <a:gd name="connsiteX111" fmla="*/ 4986603 w 5939999"/>
              <a:gd name="connsiteY111" fmla="*/ 1462514 h 5940000"/>
              <a:gd name="connsiteX112" fmla="*/ 5085993 w 5939999"/>
              <a:gd name="connsiteY112" fmla="*/ 1600578 h 5940000"/>
              <a:gd name="connsiteX113" fmla="*/ 5147111 w 5939999"/>
              <a:gd name="connsiteY113" fmla="*/ 1702119 h 5940000"/>
              <a:gd name="connsiteX114" fmla="*/ 5477614 w 5939999"/>
              <a:gd name="connsiteY114" fmla="*/ 1568587 h 5940000"/>
              <a:gd name="connsiteX115" fmla="*/ 5633831 w 5939999"/>
              <a:gd name="connsiteY115" fmla="*/ 1634897 h 59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5939999" h="5940000">
                <a:moveTo>
                  <a:pt x="5633831" y="1634897"/>
                </a:moveTo>
                <a:lnTo>
                  <a:pt x="5813641" y="2079942"/>
                </a:lnTo>
                <a:cubicBezTo>
                  <a:pt x="5838468" y="2141391"/>
                  <a:pt x="5808780" y="2211332"/>
                  <a:pt x="5747331" y="2236159"/>
                </a:cubicBezTo>
                <a:lnTo>
                  <a:pt x="5414816" y="2370504"/>
                </a:lnTo>
                <a:lnTo>
                  <a:pt x="5449284" y="2516058"/>
                </a:lnTo>
                <a:lnTo>
                  <a:pt x="5461786" y="2610000"/>
                </a:lnTo>
                <a:lnTo>
                  <a:pt x="5819997" y="2610000"/>
                </a:lnTo>
                <a:cubicBezTo>
                  <a:pt x="5869704" y="2610001"/>
                  <a:pt x="5912352" y="2640222"/>
                  <a:pt x="5930569" y="2683292"/>
                </a:cubicBezTo>
                <a:cubicBezTo>
                  <a:pt x="5936641" y="2697649"/>
                  <a:pt x="5939999" y="2713433"/>
                  <a:pt x="5939999" y="2730002"/>
                </a:cubicBezTo>
                <a:lnTo>
                  <a:pt x="5939999" y="3209998"/>
                </a:lnTo>
                <a:cubicBezTo>
                  <a:pt x="5939999" y="3276273"/>
                  <a:pt x="5886272" y="3330000"/>
                  <a:pt x="5819997" y="3330000"/>
                </a:cubicBezTo>
                <a:lnTo>
                  <a:pt x="5461995" y="3330000"/>
                </a:lnTo>
                <a:lnTo>
                  <a:pt x="5435269" y="3493575"/>
                </a:lnTo>
                <a:lnTo>
                  <a:pt x="5403474" y="3611859"/>
                </a:lnTo>
                <a:lnTo>
                  <a:pt x="5734100" y="3752201"/>
                </a:lnTo>
                <a:cubicBezTo>
                  <a:pt x="5795107" y="3778097"/>
                  <a:pt x="5823570" y="3848546"/>
                  <a:pt x="5797674" y="3909552"/>
                </a:cubicBezTo>
                <a:lnTo>
                  <a:pt x="5610125" y="4351391"/>
                </a:lnTo>
                <a:cubicBezTo>
                  <a:pt x="5584229" y="4412397"/>
                  <a:pt x="5513780" y="4440861"/>
                  <a:pt x="5452774" y="4414965"/>
                </a:cubicBezTo>
                <a:lnTo>
                  <a:pt x="5123330" y="4275124"/>
                </a:lnTo>
                <a:lnTo>
                  <a:pt x="5006924" y="4454268"/>
                </a:lnTo>
                <a:lnTo>
                  <a:pt x="4987922" y="4478805"/>
                </a:lnTo>
                <a:lnTo>
                  <a:pt x="5239811" y="4730695"/>
                </a:lnTo>
                <a:cubicBezTo>
                  <a:pt x="5286674" y="4777558"/>
                  <a:pt x="5286674" y="4853540"/>
                  <a:pt x="5239811" y="4900403"/>
                </a:cubicBezTo>
                <a:lnTo>
                  <a:pt x="4900403" y="5239811"/>
                </a:lnTo>
                <a:cubicBezTo>
                  <a:pt x="4853539" y="5286675"/>
                  <a:pt x="4777558" y="5286675"/>
                  <a:pt x="4730694" y="5239811"/>
                </a:cubicBezTo>
                <a:lnTo>
                  <a:pt x="4479234" y="4988351"/>
                </a:lnTo>
                <a:lnTo>
                  <a:pt x="4468217" y="4997022"/>
                </a:lnTo>
                <a:cubicBezTo>
                  <a:pt x="4426408" y="5027879"/>
                  <a:pt x="4383467" y="5057558"/>
                  <a:pt x="4339423" y="5085994"/>
                </a:cubicBezTo>
                <a:lnTo>
                  <a:pt x="4237882" y="5147111"/>
                </a:lnTo>
                <a:lnTo>
                  <a:pt x="4371414" y="5477614"/>
                </a:lnTo>
                <a:cubicBezTo>
                  <a:pt x="4396241" y="5539063"/>
                  <a:pt x="4366553" y="5609004"/>
                  <a:pt x="4305104" y="5633831"/>
                </a:cubicBezTo>
                <a:lnTo>
                  <a:pt x="3860059" y="5813641"/>
                </a:lnTo>
                <a:cubicBezTo>
                  <a:pt x="3798610" y="5838468"/>
                  <a:pt x="3728669" y="5808780"/>
                  <a:pt x="3703842" y="5747331"/>
                </a:cubicBezTo>
                <a:lnTo>
                  <a:pt x="3569497" y="5414816"/>
                </a:lnTo>
                <a:lnTo>
                  <a:pt x="3423943" y="5449285"/>
                </a:lnTo>
                <a:lnTo>
                  <a:pt x="3330000" y="5461786"/>
                </a:lnTo>
                <a:lnTo>
                  <a:pt x="3330000" y="5819998"/>
                </a:lnTo>
                <a:cubicBezTo>
                  <a:pt x="3330000" y="5886273"/>
                  <a:pt x="3276273" y="5940000"/>
                  <a:pt x="3209998" y="5940000"/>
                </a:cubicBezTo>
                <a:lnTo>
                  <a:pt x="2730002" y="5940000"/>
                </a:lnTo>
                <a:cubicBezTo>
                  <a:pt x="2663727" y="5940000"/>
                  <a:pt x="2610000" y="5886273"/>
                  <a:pt x="2610000" y="5819998"/>
                </a:cubicBezTo>
                <a:lnTo>
                  <a:pt x="2610000" y="5461995"/>
                </a:lnTo>
                <a:lnTo>
                  <a:pt x="2446425" y="5435269"/>
                </a:lnTo>
                <a:lnTo>
                  <a:pt x="2327961" y="5403900"/>
                </a:lnTo>
                <a:lnTo>
                  <a:pt x="2187799" y="5734100"/>
                </a:lnTo>
                <a:cubicBezTo>
                  <a:pt x="2161903" y="5795107"/>
                  <a:pt x="2091454" y="5823570"/>
                  <a:pt x="2030448" y="5797674"/>
                </a:cubicBezTo>
                <a:lnTo>
                  <a:pt x="1588609" y="5610125"/>
                </a:lnTo>
                <a:cubicBezTo>
                  <a:pt x="1527603" y="5584229"/>
                  <a:pt x="1499139" y="5513780"/>
                  <a:pt x="1525035" y="5452774"/>
                </a:cubicBezTo>
                <a:lnTo>
                  <a:pt x="1665181" y="5122612"/>
                </a:lnTo>
                <a:lnTo>
                  <a:pt x="1547782" y="5050637"/>
                </a:lnTo>
                <a:lnTo>
                  <a:pt x="1462785" y="4986332"/>
                </a:lnTo>
                <a:lnTo>
                  <a:pt x="1209305" y="5239811"/>
                </a:lnTo>
                <a:cubicBezTo>
                  <a:pt x="1162442" y="5286675"/>
                  <a:pt x="1086461" y="5286675"/>
                  <a:pt x="1039597" y="5239811"/>
                </a:cubicBezTo>
                <a:lnTo>
                  <a:pt x="700189" y="4900403"/>
                </a:lnTo>
                <a:cubicBezTo>
                  <a:pt x="653325" y="4853539"/>
                  <a:pt x="653325" y="4777558"/>
                  <a:pt x="700189" y="4730694"/>
                </a:cubicBezTo>
                <a:lnTo>
                  <a:pt x="953397" y="4477486"/>
                </a:lnTo>
                <a:lnTo>
                  <a:pt x="854007" y="4339423"/>
                </a:lnTo>
                <a:lnTo>
                  <a:pt x="792890" y="4237883"/>
                </a:lnTo>
                <a:lnTo>
                  <a:pt x="462387" y="4371415"/>
                </a:lnTo>
                <a:cubicBezTo>
                  <a:pt x="400938" y="4396242"/>
                  <a:pt x="330996" y="4366554"/>
                  <a:pt x="306169" y="4305105"/>
                </a:cubicBezTo>
                <a:lnTo>
                  <a:pt x="126359" y="3860060"/>
                </a:lnTo>
                <a:cubicBezTo>
                  <a:pt x="101532" y="3798611"/>
                  <a:pt x="131221" y="3728670"/>
                  <a:pt x="192670" y="3703843"/>
                </a:cubicBezTo>
                <a:lnTo>
                  <a:pt x="525184" y="3569498"/>
                </a:lnTo>
                <a:lnTo>
                  <a:pt x="490715" y="3423943"/>
                </a:lnTo>
                <a:lnTo>
                  <a:pt x="478214" y="3330000"/>
                </a:lnTo>
                <a:lnTo>
                  <a:pt x="120002" y="3330000"/>
                </a:lnTo>
                <a:cubicBezTo>
                  <a:pt x="53727" y="3330000"/>
                  <a:pt x="0" y="3276273"/>
                  <a:pt x="0" y="3209998"/>
                </a:cubicBezTo>
                <a:lnTo>
                  <a:pt x="0" y="2730002"/>
                </a:lnTo>
                <a:cubicBezTo>
                  <a:pt x="0" y="2663727"/>
                  <a:pt x="53727" y="2610000"/>
                  <a:pt x="120002" y="2610000"/>
                </a:cubicBezTo>
                <a:lnTo>
                  <a:pt x="478005" y="2610001"/>
                </a:lnTo>
                <a:lnTo>
                  <a:pt x="504731" y="2446425"/>
                </a:lnTo>
                <a:lnTo>
                  <a:pt x="536525" y="2328141"/>
                </a:lnTo>
                <a:lnTo>
                  <a:pt x="205900" y="2187799"/>
                </a:lnTo>
                <a:cubicBezTo>
                  <a:pt x="144893" y="2161903"/>
                  <a:pt x="116430" y="2091454"/>
                  <a:pt x="142326" y="2030448"/>
                </a:cubicBezTo>
                <a:lnTo>
                  <a:pt x="329875" y="1588609"/>
                </a:lnTo>
                <a:cubicBezTo>
                  <a:pt x="355771" y="1527603"/>
                  <a:pt x="426220" y="1499140"/>
                  <a:pt x="487226" y="1525035"/>
                </a:cubicBezTo>
                <a:lnTo>
                  <a:pt x="816670" y="1664876"/>
                </a:lnTo>
                <a:lnTo>
                  <a:pt x="933076" y="1485732"/>
                </a:lnTo>
                <a:lnTo>
                  <a:pt x="952078" y="1461195"/>
                </a:lnTo>
                <a:lnTo>
                  <a:pt x="700189" y="1209305"/>
                </a:lnTo>
                <a:cubicBezTo>
                  <a:pt x="653325" y="1162442"/>
                  <a:pt x="653325" y="1086461"/>
                  <a:pt x="700188" y="1039597"/>
                </a:cubicBezTo>
                <a:lnTo>
                  <a:pt x="1039597" y="700189"/>
                </a:lnTo>
                <a:cubicBezTo>
                  <a:pt x="1086461" y="653325"/>
                  <a:pt x="1162442" y="653325"/>
                  <a:pt x="1209306" y="700189"/>
                </a:cubicBezTo>
                <a:lnTo>
                  <a:pt x="1460767" y="951650"/>
                </a:lnTo>
                <a:lnTo>
                  <a:pt x="1471783" y="942979"/>
                </a:lnTo>
                <a:cubicBezTo>
                  <a:pt x="1513592" y="912122"/>
                  <a:pt x="1556533" y="882442"/>
                  <a:pt x="1600577" y="854007"/>
                </a:cubicBezTo>
                <a:lnTo>
                  <a:pt x="1702118" y="792890"/>
                </a:lnTo>
                <a:lnTo>
                  <a:pt x="1568586" y="462386"/>
                </a:lnTo>
                <a:cubicBezTo>
                  <a:pt x="1543759" y="400937"/>
                  <a:pt x="1573447" y="330996"/>
                  <a:pt x="1634896" y="306169"/>
                </a:cubicBezTo>
                <a:lnTo>
                  <a:pt x="2079941" y="126359"/>
                </a:lnTo>
                <a:cubicBezTo>
                  <a:pt x="2141390" y="101532"/>
                  <a:pt x="2211331" y="131220"/>
                  <a:pt x="2236158" y="192670"/>
                </a:cubicBezTo>
                <a:lnTo>
                  <a:pt x="2370502" y="525184"/>
                </a:lnTo>
                <a:lnTo>
                  <a:pt x="2516057" y="490715"/>
                </a:lnTo>
                <a:lnTo>
                  <a:pt x="2610000" y="478214"/>
                </a:lnTo>
                <a:lnTo>
                  <a:pt x="2610000" y="120002"/>
                </a:lnTo>
                <a:cubicBezTo>
                  <a:pt x="2610000" y="53727"/>
                  <a:pt x="2663727" y="0"/>
                  <a:pt x="2730002" y="0"/>
                </a:cubicBezTo>
                <a:lnTo>
                  <a:pt x="3209997" y="0"/>
                </a:lnTo>
                <a:cubicBezTo>
                  <a:pt x="3276272" y="0"/>
                  <a:pt x="3329999" y="53727"/>
                  <a:pt x="3329999" y="120002"/>
                </a:cubicBezTo>
                <a:lnTo>
                  <a:pt x="3330000" y="478005"/>
                </a:lnTo>
                <a:lnTo>
                  <a:pt x="3493574" y="504731"/>
                </a:lnTo>
                <a:lnTo>
                  <a:pt x="3612039" y="536100"/>
                </a:lnTo>
                <a:lnTo>
                  <a:pt x="3752201" y="205900"/>
                </a:lnTo>
                <a:cubicBezTo>
                  <a:pt x="3778097" y="144894"/>
                  <a:pt x="3848546" y="116431"/>
                  <a:pt x="3909552" y="142326"/>
                </a:cubicBezTo>
                <a:lnTo>
                  <a:pt x="4351391" y="329875"/>
                </a:lnTo>
                <a:cubicBezTo>
                  <a:pt x="4412397" y="355771"/>
                  <a:pt x="4440860" y="426220"/>
                  <a:pt x="4414964" y="487226"/>
                </a:cubicBezTo>
                <a:lnTo>
                  <a:pt x="4274819" y="817388"/>
                </a:lnTo>
                <a:lnTo>
                  <a:pt x="4392218" y="889363"/>
                </a:lnTo>
                <a:lnTo>
                  <a:pt x="4477214" y="953669"/>
                </a:lnTo>
                <a:lnTo>
                  <a:pt x="4730694" y="700189"/>
                </a:lnTo>
                <a:cubicBezTo>
                  <a:pt x="4777558" y="653325"/>
                  <a:pt x="4853539" y="653325"/>
                  <a:pt x="4900403" y="700188"/>
                </a:cubicBezTo>
                <a:lnTo>
                  <a:pt x="5239811" y="1039597"/>
                </a:lnTo>
                <a:cubicBezTo>
                  <a:pt x="5286675" y="1086461"/>
                  <a:pt x="5286675" y="1162442"/>
                  <a:pt x="5239811" y="1209306"/>
                </a:cubicBezTo>
                <a:lnTo>
                  <a:pt x="4986603" y="1462514"/>
                </a:lnTo>
                <a:lnTo>
                  <a:pt x="5085993" y="1600578"/>
                </a:lnTo>
                <a:lnTo>
                  <a:pt x="5147111" y="1702119"/>
                </a:lnTo>
                <a:lnTo>
                  <a:pt x="5477614" y="1568587"/>
                </a:lnTo>
                <a:cubicBezTo>
                  <a:pt x="5539063" y="1543760"/>
                  <a:pt x="5609004" y="1573448"/>
                  <a:pt x="5633831" y="1634897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464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122DC39-3D32-C9AD-A5B7-6D0EE78E8B3D}"/>
              </a:ext>
            </a:extLst>
          </p:cNvPr>
          <p:cNvSpPr/>
          <p:nvPr/>
        </p:nvSpPr>
        <p:spPr>
          <a:xfrm rot="-4080000">
            <a:off x="3126001" y="459000"/>
            <a:ext cx="5939999" cy="5940000"/>
          </a:xfrm>
          <a:custGeom>
            <a:avLst/>
            <a:gdLst>
              <a:gd name="connsiteX0" fmla="*/ 4805823 w 5939999"/>
              <a:gd name="connsiteY0" fmla="*/ 2228278 h 5940000"/>
              <a:gd name="connsiteX1" fmla="*/ 2228278 w 5939999"/>
              <a:gd name="connsiteY1" fmla="*/ 1134176 h 5940000"/>
              <a:gd name="connsiteX2" fmla="*/ 1134175 w 5939999"/>
              <a:gd name="connsiteY2" fmla="*/ 3711721 h 5940000"/>
              <a:gd name="connsiteX3" fmla="*/ 3711720 w 5939999"/>
              <a:gd name="connsiteY3" fmla="*/ 4805824 h 5940000"/>
              <a:gd name="connsiteX4" fmla="*/ 4805823 w 5939999"/>
              <a:gd name="connsiteY4" fmla="*/ 2228278 h 5940000"/>
              <a:gd name="connsiteX5" fmla="*/ 5813641 w 5939999"/>
              <a:gd name="connsiteY5" fmla="*/ 2079942 h 5940000"/>
              <a:gd name="connsiteX6" fmla="*/ 5747331 w 5939999"/>
              <a:gd name="connsiteY6" fmla="*/ 2236159 h 5940000"/>
              <a:gd name="connsiteX7" fmla="*/ 5414816 w 5939999"/>
              <a:gd name="connsiteY7" fmla="*/ 2370504 h 5940000"/>
              <a:gd name="connsiteX8" fmla="*/ 5449284 w 5939999"/>
              <a:gd name="connsiteY8" fmla="*/ 2516058 h 5940000"/>
              <a:gd name="connsiteX9" fmla="*/ 5461786 w 5939999"/>
              <a:gd name="connsiteY9" fmla="*/ 2610000 h 5940000"/>
              <a:gd name="connsiteX10" fmla="*/ 5819997 w 5939999"/>
              <a:gd name="connsiteY10" fmla="*/ 2610000 h 5940000"/>
              <a:gd name="connsiteX11" fmla="*/ 5930569 w 5939999"/>
              <a:gd name="connsiteY11" fmla="*/ 2683292 h 5940000"/>
              <a:gd name="connsiteX12" fmla="*/ 5939999 w 5939999"/>
              <a:gd name="connsiteY12" fmla="*/ 2730002 h 5940000"/>
              <a:gd name="connsiteX13" fmla="*/ 5939999 w 5939999"/>
              <a:gd name="connsiteY13" fmla="*/ 3209998 h 5940000"/>
              <a:gd name="connsiteX14" fmla="*/ 5819997 w 5939999"/>
              <a:gd name="connsiteY14" fmla="*/ 3330000 h 5940000"/>
              <a:gd name="connsiteX15" fmla="*/ 5461995 w 5939999"/>
              <a:gd name="connsiteY15" fmla="*/ 3330000 h 5940000"/>
              <a:gd name="connsiteX16" fmla="*/ 5435269 w 5939999"/>
              <a:gd name="connsiteY16" fmla="*/ 3493575 h 5940000"/>
              <a:gd name="connsiteX17" fmla="*/ 5403474 w 5939999"/>
              <a:gd name="connsiteY17" fmla="*/ 3611859 h 5940000"/>
              <a:gd name="connsiteX18" fmla="*/ 5734100 w 5939999"/>
              <a:gd name="connsiteY18" fmla="*/ 3752201 h 5940000"/>
              <a:gd name="connsiteX19" fmla="*/ 5797674 w 5939999"/>
              <a:gd name="connsiteY19" fmla="*/ 3909552 h 5940000"/>
              <a:gd name="connsiteX20" fmla="*/ 5610125 w 5939999"/>
              <a:gd name="connsiteY20" fmla="*/ 4351391 h 5940000"/>
              <a:gd name="connsiteX21" fmla="*/ 5452774 w 5939999"/>
              <a:gd name="connsiteY21" fmla="*/ 4414965 h 5940000"/>
              <a:gd name="connsiteX22" fmla="*/ 5123330 w 5939999"/>
              <a:gd name="connsiteY22" fmla="*/ 4275124 h 5940000"/>
              <a:gd name="connsiteX23" fmla="*/ 5006924 w 5939999"/>
              <a:gd name="connsiteY23" fmla="*/ 4454268 h 5940000"/>
              <a:gd name="connsiteX24" fmla="*/ 4987922 w 5939999"/>
              <a:gd name="connsiteY24" fmla="*/ 4478805 h 5940000"/>
              <a:gd name="connsiteX25" fmla="*/ 5239811 w 5939999"/>
              <a:gd name="connsiteY25" fmla="*/ 4730695 h 5940000"/>
              <a:gd name="connsiteX26" fmla="*/ 5239811 w 5939999"/>
              <a:gd name="connsiteY26" fmla="*/ 4900403 h 5940000"/>
              <a:gd name="connsiteX27" fmla="*/ 4900403 w 5939999"/>
              <a:gd name="connsiteY27" fmla="*/ 5239811 h 5940000"/>
              <a:gd name="connsiteX28" fmla="*/ 4730694 w 5939999"/>
              <a:gd name="connsiteY28" fmla="*/ 5239811 h 5940000"/>
              <a:gd name="connsiteX29" fmla="*/ 4479234 w 5939999"/>
              <a:gd name="connsiteY29" fmla="*/ 4988351 h 5940000"/>
              <a:gd name="connsiteX30" fmla="*/ 4468217 w 5939999"/>
              <a:gd name="connsiteY30" fmla="*/ 4997022 h 5940000"/>
              <a:gd name="connsiteX31" fmla="*/ 4339423 w 5939999"/>
              <a:gd name="connsiteY31" fmla="*/ 5085994 h 5940000"/>
              <a:gd name="connsiteX32" fmla="*/ 4237882 w 5939999"/>
              <a:gd name="connsiteY32" fmla="*/ 5147111 h 5940000"/>
              <a:gd name="connsiteX33" fmla="*/ 4371414 w 5939999"/>
              <a:gd name="connsiteY33" fmla="*/ 5477614 h 5940000"/>
              <a:gd name="connsiteX34" fmla="*/ 4305104 w 5939999"/>
              <a:gd name="connsiteY34" fmla="*/ 5633831 h 5940000"/>
              <a:gd name="connsiteX35" fmla="*/ 3860059 w 5939999"/>
              <a:gd name="connsiteY35" fmla="*/ 5813641 h 5940000"/>
              <a:gd name="connsiteX36" fmla="*/ 3703842 w 5939999"/>
              <a:gd name="connsiteY36" fmla="*/ 5747331 h 5940000"/>
              <a:gd name="connsiteX37" fmla="*/ 3569497 w 5939999"/>
              <a:gd name="connsiteY37" fmla="*/ 5414816 h 5940000"/>
              <a:gd name="connsiteX38" fmla="*/ 3423943 w 5939999"/>
              <a:gd name="connsiteY38" fmla="*/ 5449285 h 5940000"/>
              <a:gd name="connsiteX39" fmla="*/ 3330000 w 5939999"/>
              <a:gd name="connsiteY39" fmla="*/ 5461786 h 5940000"/>
              <a:gd name="connsiteX40" fmla="*/ 3330000 w 5939999"/>
              <a:gd name="connsiteY40" fmla="*/ 5819998 h 5940000"/>
              <a:gd name="connsiteX41" fmla="*/ 3209998 w 5939999"/>
              <a:gd name="connsiteY41" fmla="*/ 5940000 h 5940000"/>
              <a:gd name="connsiteX42" fmla="*/ 2730002 w 5939999"/>
              <a:gd name="connsiteY42" fmla="*/ 5940000 h 5940000"/>
              <a:gd name="connsiteX43" fmla="*/ 2610000 w 5939999"/>
              <a:gd name="connsiteY43" fmla="*/ 5819998 h 5940000"/>
              <a:gd name="connsiteX44" fmla="*/ 2610000 w 5939999"/>
              <a:gd name="connsiteY44" fmla="*/ 5461995 h 5940000"/>
              <a:gd name="connsiteX45" fmla="*/ 2446425 w 5939999"/>
              <a:gd name="connsiteY45" fmla="*/ 5435269 h 5940000"/>
              <a:gd name="connsiteX46" fmla="*/ 2327961 w 5939999"/>
              <a:gd name="connsiteY46" fmla="*/ 5403900 h 5940000"/>
              <a:gd name="connsiteX47" fmla="*/ 2187799 w 5939999"/>
              <a:gd name="connsiteY47" fmla="*/ 5734100 h 5940000"/>
              <a:gd name="connsiteX48" fmla="*/ 2030448 w 5939999"/>
              <a:gd name="connsiteY48" fmla="*/ 5797674 h 5940000"/>
              <a:gd name="connsiteX49" fmla="*/ 1588609 w 5939999"/>
              <a:gd name="connsiteY49" fmla="*/ 5610125 h 5940000"/>
              <a:gd name="connsiteX50" fmla="*/ 1525035 w 5939999"/>
              <a:gd name="connsiteY50" fmla="*/ 5452774 h 5940000"/>
              <a:gd name="connsiteX51" fmla="*/ 1665181 w 5939999"/>
              <a:gd name="connsiteY51" fmla="*/ 5122612 h 5940000"/>
              <a:gd name="connsiteX52" fmla="*/ 1547782 w 5939999"/>
              <a:gd name="connsiteY52" fmla="*/ 5050637 h 5940000"/>
              <a:gd name="connsiteX53" fmla="*/ 1462785 w 5939999"/>
              <a:gd name="connsiteY53" fmla="*/ 4986332 h 5940000"/>
              <a:gd name="connsiteX54" fmla="*/ 1209305 w 5939999"/>
              <a:gd name="connsiteY54" fmla="*/ 5239811 h 5940000"/>
              <a:gd name="connsiteX55" fmla="*/ 1039597 w 5939999"/>
              <a:gd name="connsiteY55" fmla="*/ 5239811 h 5940000"/>
              <a:gd name="connsiteX56" fmla="*/ 700189 w 5939999"/>
              <a:gd name="connsiteY56" fmla="*/ 4900403 h 5940000"/>
              <a:gd name="connsiteX57" fmla="*/ 700189 w 5939999"/>
              <a:gd name="connsiteY57" fmla="*/ 4730694 h 5940000"/>
              <a:gd name="connsiteX58" fmla="*/ 953397 w 5939999"/>
              <a:gd name="connsiteY58" fmla="*/ 4477486 h 5940000"/>
              <a:gd name="connsiteX59" fmla="*/ 854007 w 5939999"/>
              <a:gd name="connsiteY59" fmla="*/ 4339423 h 5940000"/>
              <a:gd name="connsiteX60" fmla="*/ 792890 w 5939999"/>
              <a:gd name="connsiteY60" fmla="*/ 4237883 h 5940000"/>
              <a:gd name="connsiteX61" fmla="*/ 462387 w 5939999"/>
              <a:gd name="connsiteY61" fmla="*/ 4371415 h 5940000"/>
              <a:gd name="connsiteX62" fmla="*/ 306169 w 5939999"/>
              <a:gd name="connsiteY62" fmla="*/ 4305105 h 5940000"/>
              <a:gd name="connsiteX63" fmla="*/ 126359 w 5939999"/>
              <a:gd name="connsiteY63" fmla="*/ 3860060 h 5940000"/>
              <a:gd name="connsiteX64" fmla="*/ 192670 w 5939999"/>
              <a:gd name="connsiteY64" fmla="*/ 3703843 h 5940000"/>
              <a:gd name="connsiteX65" fmla="*/ 525184 w 5939999"/>
              <a:gd name="connsiteY65" fmla="*/ 3569498 h 5940000"/>
              <a:gd name="connsiteX66" fmla="*/ 490715 w 5939999"/>
              <a:gd name="connsiteY66" fmla="*/ 3423943 h 5940000"/>
              <a:gd name="connsiteX67" fmla="*/ 478214 w 5939999"/>
              <a:gd name="connsiteY67" fmla="*/ 3330000 h 5940000"/>
              <a:gd name="connsiteX68" fmla="*/ 120002 w 5939999"/>
              <a:gd name="connsiteY68" fmla="*/ 3330000 h 5940000"/>
              <a:gd name="connsiteX69" fmla="*/ 0 w 5939999"/>
              <a:gd name="connsiteY69" fmla="*/ 3209998 h 5940000"/>
              <a:gd name="connsiteX70" fmla="*/ 0 w 5939999"/>
              <a:gd name="connsiteY70" fmla="*/ 2730002 h 5940000"/>
              <a:gd name="connsiteX71" fmla="*/ 120002 w 5939999"/>
              <a:gd name="connsiteY71" fmla="*/ 2610000 h 5940000"/>
              <a:gd name="connsiteX72" fmla="*/ 478005 w 5939999"/>
              <a:gd name="connsiteY72" fmla="*/ 2610001 h 5940000"/>
              <a:gd name="connsiteX73" fmla="*/ 504731 w 5939999"/>
              <a:gd name="connsiteY73" fmla="*/ 2446425 h 5940000"/>
              <a:gd name="connsiteX74" fmla="*/ 536525 w 5939999"/>
              <a:gd name="connsiteY74" fmla="*/ 2328141 h 5940000"/>
              <a:gd name="connsiteX75" fmla="*/ 205900 w 5939999"/>
              <a:gd name="connsiteY75" fmla="*/ 2187799 h 5940000"/>
              <a:gd name="connsiteX76" fmla="*/ 142326 w 5939999"/>
              <a:gd name="connsiteY76" fmla="*/ 2030448 h 5940000"/>
              <a:gd name="connsiteX77" fmla="*/ 329875 w 5939999"/>
              <a:gd name="connsiteY77" fmla="*/ 1588609 h 5940000"/>
              <a:gd name="connsiteX78" fmla="*/ 487226 w 5939999"/>
              <a:gd name="connsiteY78" fmla="*/ 1525035 h 5940000"/>
              <a:gd name="connsiteX79" fmla="*/ 816670 w 5939999"/>
              <a:gd name="connsiteY79" fmla="*/ 1664876 h 5940000"/>
              <a:gd name="connsiteX80" fmla="*/ 933076 w 5939999"/>
              <a:gd name="connsiteY80" fmla="*/ 1485732 h 5940000"/>
              <a:gd name="connsiteX81" fmla="*/ 952078 w 5939999"/>
              <a:gd name="connsiteY81" fmla="*/ 1461195 h 5940000"/>
              <a:gd name="connsiteX82" fmla="*/ 700189 w 5939999"/>
              <a:gd name="connsiteY82" fmla="*/ 1209305 h 5940000"/>
              <a:gd name="connsiteX83" fmla="*/ 700188 w 5939999"/>
              <a:gd name="connsiteY83" fmla="*/ 1039597 h 5940000"/>
              <a:gd name="connsiteX84" fmla="*/ 1039597 w 5939999"/>
              <a:gd name="connsiteY84" fmla="*/ 700189 h 5940000"/>
              <a:gd name="connsiteX85" fmla="*/ 1209306 w 5939999"/>
              <a:gd name="connsiteY85" fmla="*/ 700189 h 5940000"/>
              <a:gd name="connsiteX86" fmla="*/ 1460767 w 5939999"/>
              <a:gd name="connsiteY86" fmla="*/ 951650 h 5940000"/>
              <a:gd name="connsiteX87" fmla="*/ 1471783 w 5939999"/>
              <a:gd name="connsiteY87" fmla="*/ 942979 h 5940000"/>
              <a:gd name="connsiteX88" fmla="*/ 1600577 w 5939999"/>
              <a:gd name="connsiteY88" fmla="*/ 854007 h 5940000"/>
              <a:gd name="connsiteX89" fmla="*/ 1702118 w 5939999"/>
              <a:gd name="connsiteY89" fmla="*/ 792890 h 5940000"/>
              <a:gd name="connsiteX90" fmla="*/ 1568586 w 5939999"/>
              <a:gd name="connsiteY90" fmla="*/ 462386 h 5940000"/>
              <a:gd name="connsiteX91" fmla="*/ 1634896 w 5939999"/>
              <a:gd name="connsiteY91" fmla="*/ 306169 h 5940000"/>
              <a:gd name="connsiteX92" fmla="*/ 2079941 w 5939999"/>
              <a:gd name="connsiteY92" fmla="*/ 126359 h 5940000"/>
              <a:gd name="connsiteX93" fmla="*/ 2236158 w 5939999"/>
              <a:gd name="connsiteY93" fmla="*/ 192670 h 5940000"/>
              <a:gd name="connsiteX94" fmla="*/ 2370502 w 5939999"/>
              <a:gd name="connsiteY94" fmla="*/ 525184 h 5940000"/>
              <a:gd name="connsiteX95" fmla="*/ 2516057 w 5939999"/>
              <a:gd name="connsiteY95" fmla="*/ 490715 h 5940000"/>
              <a:gd name="connsiteX96" fmla="*/ 2610000 w 5939999"/>
              <a:gd name="connsiteY96" fmla="*/ 478214 h 5940000"/>
              <a:gd name="connsiteX97" fmla="*/ 2610000 w 5939999"/>
              <a:gd name="connsiteY97" fmla="*/ 120002 h 5940000"/>
              <a:gd name="connsiteX98" fmla="*/ 2730002 w 5939999"/>
              <a:gd name="connsiteY98" fmla="*/ 0 h 5940000"/>
              <a:gd name="connsiteX99" fmla="*/ 3209997 w 5939999"/>
              <a:gd name="connsiteY99" fmla="*/ 0 h 5940000"/>
              <a:gd name="connsiteX100" fmla="*/ 3329999 w 5939999"/>
              <a:gd name="connsiteY100" fmla="*/ 120002 h 5940000"/>
              <a:gd name="connsiteX101" fmla="*/ 3330000 w 5939999"/>
              <a:gd name="connsiteY101" fmla="*/ 478005 h 5940000"/>
              <a:gd name="connsiteX102" fmla="*/ 3493574 w 5939999"/>
              <a:gd name="connsiteY102" fmla="*/ 504731 h 5940000"/>
              <a:gd name="connsiteX103" fmla="*/ 3612039 w 5939999"/>
              <a:gd name="connsiteY103" fmla="*/ 536100 h 5940000"/>
              <a:gd name="connsiteX104" fmla="*/ 3752201 w 5939999"/>
              <a:gd name="connsiteY104" fmla="*/ 205900 h 5940000"/>
              <a:gd name="connsiteX105" fmla="*/ 3909552 w 5939999"/>
              <a:gd name="connsiteY105" fmla="*/ 142326 h 5940000"/>
              <a:gd name="connsiteX106" fmla="*/ 4351391 w 5939999"/>
              <a:gd name="connsiteY106" fmla="*/ 329875 h 5940000"/>
              <a:gd name="connsiteX107" fmla="*/ 4414964 w 5939999"/>
              <a:gd name="connsiteY107" fmla="*/ 487226 h 5940000"/>
              <a:gd name="connsiteX108" fmla="*/ 4274819 w 5939999"/>
              <a:gd name="connsiteY108" fmla="*/ 817388 h 5940000"/>
              <a:gd name="connsiteX109" fmla="*/ 4392218 w 5939999"/>
              <a:gd name="connsiteY109" fmla="*/ 889363 h 5940000"/>
              <a:gd name="connsiteX110" fmla="*/ 4477214 w 5939999"/>
              <a:gd name="connsiteY110" fmla="*/ 953669 h 5940000"/>
              <a:gd name="connsiteX111" fmla="*/ 4730694 w 5939999"/>
              <a:gd name="connsiteY111" fmla="*/ 700189 h 5940000"/>
              <a:gd name="connsiteX112" fmla="*/ 4900403 w 5939999"/>
              <a:gd name="connsiteY112" fmla="*/ 700188 h 5940000"/>
              <a:gd name="connsiteX113" fmla="*/ 5239811 w 5939999"/>
              <a:gd name="connsiteY113" fmla="*/ 1039597 h 5940000"/>
              <a:gd name="connsiteX114" fmla="*/ 5239811 w 5939999"/>
              <a:gd name="connsiteY114" fmla="*/ 1209306 h 5940000"/>
              <a:gd name="connsiteX115" fmla="*/ 4986603 w 5939999"/>
              <a:gd name="connsiteY115" fmla="*/ 1462514 h 5940000"/>
              <a:gd name="connsiteX116" fmla="*/ 5085993 w 5939999"/>
              <a:gd name="connsiteY116" fmla="*/ 1600578 h 5940000"/>
              <a:gd name="connsiteX117" fmla="*/ 5147111 w 5939999"/>
              <a:gd name="connsiteY117" fmla="*/ 1702119 h 5940000"/>
              <a:gd name="connsiteX118" fmla="*/ 5477614 w 5939999"/>
              <a:gd name="connsiteY118" fmla="*/ 1568587 h 5940000"/>
              <a:gd name="connsiteX119" fmla="*/ 5633831 w 5939999"/>
              <a:gd name="connsiteY119" fmla="*/ 1634897 h 59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5939999" h="5940000">
                <a:moveTo>
                  <a:pt x="4805823" y="2228278"/>
                </a:moveTo>
                <a:cubicBezTo>
                  <a:pt x="4396182" y="1214381"/>
                  <a:pt x="3242176" y="724534"/>
                  <a:pt x="2228278" y="1134176"/>
                </a:cubicBezTo>
                <a:cubicBezTo>
                  <a:pt x="1214380" y="1543817"/>
                  <a:pt x="724534" y="2697823"/>
                  <a:pt x="1134175" y="3711721"/>
                </a:cubicBezTo>
                <a:cubicBezTo>
                  <a:pt x="1543817" y="4725618"/>
                  <a:pt x="2697823" y="5215465"/>
                  <a:pt x="3711720" y="4805824"/>
                </a:cubicBezTo>
                <a:cubicBezTo>
                  <a:pt x="4725618" y="4396182"/>
                  <a:pt x="5215465" y="3242176"/>
                  <a:pt x="4805823" y="2228278"/>
                </a:cubicBezTo>
                <a:close/>
                <a:moveTo>
                  <a:pt x="5813641" y="2079942"/>
                </a:moveTo>
                <a:cubicBezTo>
                  <a:pt x="5838468" y="2141391"/>
                  <a:pt x="5808780" y="2211332"/>
                  <a:pt x="5747331" y="2236159"/>
                </a:cubicBezTo>
                <a:lnTo>
                  <a:pt x="5414816" y="2370504"/>
                </a:lnTo>
                <a:lnTo>
                  <a:pt x="5449284" y="2516058"/>
                </a:lnTo>
                <a:lnTo>
                  <a:pt x="5461786" y="2610000"/>
                </a:lnTo>
                <a:lnTo>
                  <a:pt x="5819997" y="2610000"/>
                </a:lnTo>
                <a:cubicBezTo>
                  <a:pt x="5869704" y="2610001"/>
                  <a:pt x="5912352" y="2640222"/>
                  <a:pt x="5930569" y="2683292"/>
                </a:cubicBezTo>
                <a:cubicBezTo>
                  <a:pt x="5936641" y="2697649"/>
                  <a:pt x="5939999" y="2713433"/>
                  <a:pt x="5939999" y="2730002"/>
                </a:cubicBezTo>
                <a:lnTo>
                  <a:pt x="5939999" y="3209998"/>
                </a:lnTo>
                <a:cubicBezTo>
                  <a:pt x="5939999" y="3276273"/>
                  <a:pt x="5886272" y="3330000"/>
                  <a:pt x="5819997" y="3330000"/>
                </a:cubicBezTo>
                <a:lnTo>
                  <a:pt x="5461995" y="3330000"/>
                </a:lnTo>
                <a:lnTo>
                  <a:pt x="5435269" y="3493575"/>
                </a:lnTo>
                <a:lnTo>
                  <a:pt x="5403474" y="3611859"/>
                </a:lnTo>
                <a:lnTo>
                  <a:pt x="5734100" y="3752201"/>
                </a:lnTo>
                <a:cubicBezTo>
                  <a:pt x="5795107" y="3778097"/>
                  <a:pt x="5823570" y="3848546"/>
                  <a:pt x="5797674" y="3909552"/>
                </a:cubicBezTo>
                <a:lnTo>
                  <a:pt x="5610125" y="4351391"/>
                </a:lnTo>
                <a:cubicBezTo>
                  <a:pt x="5584229" y="4412397"/>
                  <a:pt x="5513780" y="4440861"/>
                  <a:pt x="5452774" y="4414965"/>
                </a:cubicBezTo>
                <a:lnTo>
                  <a:pt x="5123330" y="4275124"/>
                </a:lnTo>
                <a:lnTo>
                  <a:pt x="5006924" y="4454268"/>
                </a:lnTo>
                <a:lnTo>
                  <a:pt x="4987922" y="4478805"/>
                </a:lnTo>
                <a:lnTo>
                  <a:pt x="5239811" y="4730695"/>
                </a:lnTo>
                <a:cubicBezTo>
                  <a:pt x="5286674" y="4777558"/>
                  <a:pt x="5286674" y="4853540"/>
                  <a:pt x="5239811" y="4900403"/>
                </a:cubicBezTo>
                <a:lnTo>
                  <a:pt x="4900403" y="5239811"/>
                </a:lnTo>
                <a:cubicBezTo>
                  <a:pt x="4853539" y="5286675"/>
                  <a:pt x="4777558" y="5286675"/>
                  <a:pt x="4730694" y="5239811"/>
                </a:cubicBezTo>
                <a:lnTo>
                  <a:pt x="4479234" y="4988351"/>
                </a:lnTo>
                <a:lnTo>
                  <a:pt x="4468217" y="4997022"/>
                </a:lnTo>
                <a:cubicBezTo>
                  <a:pt x="4426408" y="5027879"/>
                  <a:pt x="4383467" y="5057558"/>
                  <a:pt x="4339423" y="5085994"/>
                </a:cubicBezTo>
                <a:lnTo>
                  <a:pt x="4237882" y="5147111"/>
                </a:lnTo>
                <a:lnTo>
                  <a:pt x="4371414" y="5477614"/>
                </a:lnTo>
                <a:cubicBezTo>
                  <a:pt x="4396241" y="5539063"/>
                  <a:pt x="4366553" y="5609004"/>
                  <a:pt x="4305104" y="5633831"/>
                </a:cubicBezTo>
                <a:lnTo>
                  <a:pt x="3860059" y="5813641"/>
                </a:lnTo>
                <a:cubicBezTo>
                  <a:pt x="3798610" y="5838468"/>
                  <a:pt x="3728669" y="5808780"/>
                  <a:pt x="3703842" y="5747331"/>
                </a:cubicBezTo>
                <a:lnTo>
                  <a:pt x="3569497" y="5414816"/>
                </a:lnTo>
                <a:lnTo>
                  <a:pt x="3423943" y="5449285"/>
                </a:lnTo>
                <a:lnTo>
                  <a:pt x="3330000" y="5461786"/>
                </a:lnTo>
                <a:lnTo>
                  <a:pt x="3330000" y="5819998"/>
                </a:lnTo>
                <a:cubicBezTo>
                  <a:pt x="3330000" y="5886273"/>
                  <a:pt x="3276273" y="5940000"/>
                  <a:pt x="3209998" y="5940000"/>
                </a:cubicBezTo>
                <a:lnTo>
                  <a:pt x="2730002" y="5940000"/>
                </a:lnTo>
                <a:cubicBezTo>
                  <a:pt x="2663727" y="5940000"/>
                  <a:pt x="2610000" y="5886273"/>
                  <a:pt x="2610000" y="5819998"/>
                </a:cubicBezTo>
                <a:lnTo>
                  <a:pt x="2610000" y="5461995"/>
                </a:lnTo>
                <a:lnTo>
                  <a:pt x="2446425" y="5435269"/>
                </a:lnTo>
                <a:lnTo>
                  <a:pt x="2327961" y="5403900"/>
                </a:lnTo>
                <a:lnTo>
                  <a:pt x="2187799" y="5734100"/>
                </a:lnTo>
                <a:cubicBezTo>
                  <a:pt x="2161903" y="5795107"/>
                  <a:pt x="2091454" y="5823570"/>
                  <a:pt x="2030448" y="5797674"/>
                </a:cubicBezTo>
                <a:lnTo>
                  <a:pt x="1588609" y="5610125"/>
                </a:lnTo>
                <a:cubicBezTo>
                  <a:pt x="1527603" y="5584229"/>
                  <a:pt x="1499139" y="5513780"/>
                  <a:pt x="1525035" y="5452774"/>
                </a:cubicBezTo>
                <a:lnTo>
                  <a:pt x="1665181" y="5122612"/>
                </a:lnTo>
                <a:lnTo>
                  <a:pt x="1547782" y="5050637"/>
                </a:lnTo>
                <a:lnTo>
                  <a:pt x="1462785" y="4986332"/>
                </a:lnTo>
                <a:lnTo>
                  <a:pt x="1209305" y="5239811"/>
                </a:lnTo>
                <a:cubicBezTo>
                  <a:pt x="1162442" y="5286675"/>
                  <a:pt x="1086461" y="5286675"/>
                  <a:pt x="1039597" y="5239811"/>
                </a:cubicBezTo>
                <a:lnTo>
                  <a:pt x="700189" y="4900403"/>
                </a:lnTo>
                <a:cubicBezTo>
                  <a:pt x="653325" y="4853539"/>
                  <a:pt x="653325" y="4777558"/>
                  <a:pt x="700189" y="4730694"/>
                </a:cubicBezTo>
                <a:lnTo>
                  <a:pt x="953397" y="4477486"/>
                </a:lnTo>
                <a:lnTo>
                  <a:pt x="854007" y="4339423"/>
                </a:lnTo>
                <a:lnTo>
                  <a:pt x="792890" y="4237883"/>
                </a:lnTo>
                <a:lnTo>
                  <a:pt x="462387" y="4371415"/>
                </a:lnTo>
                <a:cubicBezTo>
                  <a:pt x="400938" y="4396242"/>
                  <a:pt x="330996" y="4366554"/>
                  <a:pt x="306169" y="4305105"/>
                </a:cubicBezTo>
                <a:lnTo>
                  <a:pt x="126359" y="3860060"/>
                </a:lnTo>
                <a:cubicBezTo>
                  <a:pt x="101532" y="3798611"/>
                  <a:pt x="131221" y="3728670"/>
                  <a:pt x="192670" y="3703843"/>
                </a:cubicBezTo>
                <a:lnTo>
                  <a:pt x="525184" y="3569498"/>
                </a:lnTo>
                <a:lnTo>
                  <a:pt x="490715" y="3423943"/>
                </a:lnTo>
                <a:lnTo>
                  <a:pt x="478214" y="3330000"/>
                </a:lnTo>
                <a:lnTo>
                  <a:pt x="120002" y="3330000"/>
                </a:lnTo>
                <a:cubicBezTo>
                  <a:pt x="53727" y="3330000"/>
                  <a:pt x="0" y="3276273"/>
                  <a:pt x="0" y="3209998"/>
                </a:cubicBezTo>
                <a:lnTo>
                  <a:pt x="0" y="2730002"/>
                </a:lnTo>
                <a:cubicBezTo>
                  <a:pt x="0" y="2663727"/>
                  <a:pt x="53727" y="2610000"/>
                  <a:pt x="120002" y="2610000"/>
                </a:cubicBezTo>
                <a:lnTo>
                  <a:pt x="478005" y="2610001"/>
                </a:lnTo>
                <a:lnTo>
                  <a:pt x="504731" y="2446425"/>
                </a:lnTo>
                <a:lnTo>
                  <a:pt x="536525" y="2328141"/>
                </a:lnTo>
                <a:lnTo>
                  <a:pt x="205900" y="2187799"/>
                </a:lnTo>
                <a:cubicBezTo>
                  <a:pt x="144893" y="2161903"/>
                  <a:pt x="116430" y="2091454"/>
                  <a:pt x="142326" y="2030448"/>
                </a:cubicBezTo>
                <a:lnTo>
                  <a:pt x="329875" y="1588609"/>
                </a:lnTo>
                <a:cubicBezTo>
                  <a:pt x="355771" y="1527603"/>
                  <a:pt x="426220" y="1499140"/>
                  <a:pt x="487226" y="1525035"/>
                </a:cubicBezTo>
                <a:lnTo>
                  <a:pt x="816670" y="1664876"/>
                </a:lnTo>
                <a:lnTo>
                  <a:pt x="933076" y="1485732"/>
                </a:lnTo>
                <a:lnTo>
                  <a:pt x="952078" y="1461195"/>
                </a:lnTo>
                <a:lnTo>
                  <a:pt x="700189" y="1209305"/>
                </a:lnTo>
                <a:cubicBezTo>
                  <a:pt x="653325" y="1162442"/>
                  <a:pt x="653325" y="1086461"/>
                  <a:pt x="700188" y="1039597"/>
                </a:cubicBezTo>
                <a:lnTo>
                  <a:pt x="1039597" y="700189"/>
                </a:lnTo>
                <a:cubicBezTo>
                  <a:pt x="1086461" y="653325"/>
                  <a:pt x="1162442" y="653325"/>
                  <a:pt x="1209306" y="700189"/>
                </a:cubicBezTo>
                <a:lnTo>
                  <a:pt x="1460767" y="951650"/>
                </a:lnTo>
                <a:lnTo>
                  <a:pt x="1471783" y="942979"/>
                </a:lnTo>
                <a:cubicBezTo>
                  <a:pt x="1513592" y="912122"/>
                  <a:pt x="1556533" y="882442"/>
                  <a:pt x="1600577" y="854007"/>
                </a:cubicBezTo>
                <a:lnTo>
                  <a:pt x="1702118" y="792890"/>
                </a:lnTo>
                <a:lnTo>
                  <a:pt x="1568586" y="462386"/>
                </a:lnTo>
                <a:cubicBezTo>
                  <a:pt x="1543759" y="400937"/>
                  <a:pt x="1573447" y="330996"/>
                  <a:pt x="1634896" y="306169"/>
                </a:cubicBezTo>
                <a:lnTo>
                  <a:pt x="2079941" y="126359"/>
                </a:lnTo>
                <a:cubicBezTo>
                  <a:pt x="2141390" y="101532"/>
                  <a:pt x="2211331" y="131220"/>
                  <a:pt x="2236158" y="192670"/>
                </a:cubicBezTo>
                <a:lnTo>
                  <a:pt x="2370502" y="525184"/>
                </a:lnTo>
                <a:lnTo>
                  <a:pt x="2516057" y="490715"/>
                </a:lnTo>
                <a:lnTo>
                  <a:pt x="2610000" y="478214"/>
                </a:lnTo>
                <a:lnTo>
                  <a:pt x="2610000" y="120002"/>
                </a:lnTo>
                <a:cubicBezTo>
                  <a:pt x="2610000" y="53727"/>
                  <a:pt x="2663727" y="0"/>
                  <a:pt x="2730002" y="0"/>
                </a:cubicBezTo>
                <a:lnTo>
                  <a:pt x="3209997" y="0"/>
                </a:lnTo>
                <a:cubicBezTo>
                  <a:pt x="3276272" y="0"/>
                  <a:pt x="3329999" y="53727"/>
                  <a:pt x="3329999" y="120002"/>
                </a:cubicBezTo>
                <a:lnTo>
                  <a:pt x="3330000" y="478005"/>
                </a:lnTo>
                <a:lnTo>
                  <a:pt x="3493574" y="504731"/>
                </a:lnTo>
                <a:lnTo>
                  <a:pt x="3612039" y="536100"/>
                </a:lnTo>
                <a:lnTo>
                  <a:pt x="3752201" y="205900"/>
                </a:lnTo>
                <a:cubicBezTo>
                  <a:pt x="3778097" y="144894"/>
                  <a:pt x="3848546" y="116431"/>
                  <a:pt x="3909552" y="142326"/>
                </a:cubicBezTo>
                <a:lnTo>
                  <a:pt x="4351391" y="329875"/>
                </a:lnTo>
                <a:cubicBezTo>
                  <a:pt x="4412397" y="355771"/>
                  <a:pt x="4440860" y="426220"/>
                  <a:pt x="4414964" y="487226"/>
                </a:cubicBezTo>
                <a:lnTo>
                  <a:pt x="4274819" y="817388"/>
                </a:lnTo>
                <a:lnTo>
                  <a:pt x="4392218" y="889363"/>
                </a:lnTo>
                <a:lnTo>
                  <a:pt x="4477214" y="953669"/>
                </a:lnTo>
                <a:lnTo>
                  <a:pt x="4730694" y="700189"/>
                </a:lnTo>
                <a:cubicBezTo>
                  <a:pt x="4777558" y="653325"/>
                  <a:pt x="4853539" y="653325"/>
                  <a:pt x="4900403" y="700188"/>
                </a:cubicBezTo>
                <a:lnTo>
                  <a:pt x="5239811" y="1039597"/>
                </a:lnTo>
                <a:cubicBezTo>
                  <a:pt x="5286675" y="1086461"/>
                  <a:pt x="5286675" y="1162442"/>
                  <a:pt x="5239811" y="1209306"/>
                </a:cubicBezTo>
                <a:lnTo>
                  <a:pt x="4986603" y="1462514"/>
                </a:lnTo>
                <a:lnTo>
                  <a:pt x="5085993" y="1600578"/>
                </a:lnTo>
                <a:lnTo>
                  <a:pt x="5147111" y="1702119"/>
                </a:lnTo>
                <a:lnTo>
                  <a:pt x="5477614" y="1568587"/>
                </a:lnTo>
                <a:cubicBezTo>
                  <a:pt x="5539063" y="1543760"/>
                  <a:pt x="5609004" y="1573448"/>
                  <a:pt x="5633831" y="1634897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52932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5AE65-EBF1-4FC2-4716-7F551CBBF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78B241-2F8C-C4D0-1107-50A2761B4FC7}"/>
              </a:ext>
            </a:extLst>
          </p:cNvPr>
          <p:cNvSpPr txBox="1"/>
          <p:nvPr/>
        </p:nvSpPr>
        <p:spPr>
          <a:xfrm>
            <a:off x="409302" y="202330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Implement Lifecycle Management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290A6-6547-72B0-70F1-09ECCEA6918A}"/>
              </a:ext>
            </a:extLst>
          </p:cNvPr>
          <p:cNvSpPr txBox="1"/>
          <p:nvPr/>
        </p:nvSpPr>
        <p:spPr>
          <a:xfrm>
            <a:off x="409302" y="2423567"/>
            <a:ext cx="8813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Establish a data governance framework Establish a Data Governance Framework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B16DB9-364D-386A-1ADB-B9AD35DD1AA9}"/>
              </a:ext>
            </a:extLst>
          </p:cNvPr>
          <p:cNvSpPr txBox="1"/>
          <p:nvPr/>
        </p:nvSpPr>
        <p:spPr>
          <a:xfrm>
            <a:off x="391884" y="1350754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Process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9DF2E0-044F-17EF-2790-681E14DCA893}"/>
              </a:ext>
            </a:extLst>
          </p:cNvPr>
          <p:cNvSpPr txBox="1"/>
          <p:nvPr/>
        </p:nvSpPr>
        <p:spPr>
          <a:xfrm>
            <a:off x="409303" y="1256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Ensure Data Quality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730827-EE28-A99B-66B5-AF8DA94B9816}"/>
              </a:ext>
            </a:extLst>
          </p:cNvPr>
          <p:cNvSpPr txBox="1"/>
          <p:nvPr/>
        </p:nvSpPr>
        <p:spPr>
          <a:xfrm>
            <a:off x="409303" y="4679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Enhance Data Security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8CF90F-A5B3-5725-47EA-B42AD7BF8689}"/>
              </a:ext>
            </a:extLst>
          </p:cNvPr>
          <p:cNvSpPr txBox="1"/>
          <p:nvPr/>
        </p:nvSpPr>
        <p:spPr>
          <a:xfrm>
            <a:off x="409303" y="787540"/>
            <a:ext cx="2638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Enhance Data Compliance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DA0588-3003-9D4E-6386-FF5309206C83}"/>
              </a:ext>
            </a:extLst>
          </p:cNvPr>
          <p:cNvSpPr txBox="1"/>
          <p:nvPr/>
        </p:nvSpPr>
        <p:spPr>
          <a:xfrm>
            <a:off x="409302" y="1052877"/>
            <a:ext cx="6923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Correct Technology (tooling)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62D7CA-94C0-8F96-15CA-4FCAC8FAE638}"/>
              </a:ext>
            </a:extLst>
          </p:cNvPr>
          <p:cNvSpPr txBox="1"/>
          <p:nvPr/>
        </p:nvSpPr>
        <p:spPr>
          <a:xfrm>
            <a:off x="413657" y="1679172"/>
            <a:ext cx="5952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Culture (People)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731FCA-34D5-CDBC-7698-13498533E5C6}"/>
              </a:ext>
            </a:extLst>
          </p:cNvPr>
          <p:cNvSpPr txBox="1"/>
          <p:nvPr/>
        </p:nvSpPr>
        <p:spPr>
          <a:xfrm>
            <a:off x="526868" y="3695570"/>
            <a:ext cx="1458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Data Literacy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F2C4A0-F733-8143-1414-3EE05520B7C3}"/>
              </a:ext>
            </a:extLst>
          </p:cNvPr>
          <p:cNvSpPr txBox="1"/>
          <p:nvPr/>
        </p:nvSpPr>
        <p:spPr>
          <a:xfrm>
            <a:off x="526867" y="4064902"/>
            <a:ext cx="4576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Key Components and Frameworks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0216F5-9244-E1B0-5FFF-99BF19A930DD}"/>
              </a:ext>
            </a:extLst>
          </p:cNvPr>
          <p:cNvSpPr txBox="1"/>
          <p:nvPr/>
        </p:nvSpPr>
        <p:spPr>
          <a:xfrm>
            <a:off x="526866" y="4565760"/>
            <a:ext cx="4576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Operations and Best Practices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0514CD-9D2C-4611-3AC8-9A9D718A5FD2}"/>
              </a:ext>
            </a:extLst>
          </p:cNvPr>
          <p:cNvSpPr txBox="1"/>
          <p:nvPr/>
        </p:nvSpPr>
        <p:spPr>
          <a:xfrm>
            <a:off x="526866" y="5116931"/>
            <a:ext cx="4576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Requirements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15788E-120D-F53B-67D3-0BA7EBBCED3F}"/>
              </a:ext>
            </a:extLst>
          </p:cNvPr>
          <p:cNvSpPr txBox="1"/>
          <p:nvPr/>
        </p:nvSpPr>
        <p:spPr>
          <a:xfrm>
            <a:off x="526865" y="5521571"/>
            <a:ext cx="4576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Privacy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18E90E-6629-75B2-40EB-C03B56B63446}"/>
              </a:ext>
            </a:extLst>
          </p:cNvPr>
          <p:cNvSpPr txBox="1"/>
          <p:nvPr/>
        </p:nvSpPr>
        <p:spPr>
          <a:xfrm>
            <a:off x="526866" y="5955457"/>
            <a:ext cx="4576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Auditing</a:t>
            </a:r>
          </a:p>
        </p:txBody>
      </p:sp>
    </p:spTree>
    <p:extLst>
      <p:ext uri="{BB962C8B-B14F-4D97-AF65-F5344CB8AC3E}">
        <p14:creationId xmlns:p14="http://schemas.microsoft.com/office/powerpoint/2010/main" val="22781971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1AF80-F22D-07A0-A173-87705851B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4343E00-E5DE-0E37-3F87-B28B5D2B9137}"/>
              </a:ext>
            </a:extLst>
          </p:cNvPr>
          <p:cNvGrpSpPr/>
          <p:nvPr/>
        </p:nvGrpSpPr>
        <p:grpSpPr>
          <a:xfrm>
            <a:off x="4855029" y="8709"/>
            <a:ext cx="2481943" cy="2159726"/>
            <a:chOff x="4153988" y="0"/>
            <a:chExt cx="2481943" cy="215972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ED07059-A9A6-D9F6-55A7-5174F19099DB}"/>
                </a:ext>
              </a:extLst>
            </p:cNvPr>
            <p:cNvSpPr/>
            <p:nvPr/>
          </p:nvSpPr>
          <p:spPr>
            <a:xfrm>
              <a:off x="4380411" y="69669"/>
              <a:ext cx="1942012" cy="194201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F3537D-F277-80AE-6251-785AA895E47E}"/>
                </a:ext>
              </a:extLst>
            </p:cNvPr>
            <p:cNvCxnSpPr>
              <a:cxnSpLocks/>
            </p:cNvCxnSpPr>
            <p:nvPr/>
          </p:nvCxnSpPr>
          <p:spPr>
            <a:xfrm>
              <a:off x="5351417" y="0"/>
              <a:ext cx="0" cy="21597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397AEB1-D9AC-E474-A218-BA30CDBF635F}"/>
                </a:ext>
              </a:extLst>
            </p:cNvPr>
            <p:cNvCxnSpPr>
              <a:cxnSpLocks/>
            </p:cNvCxnSpPr>
            <p:nvPr/>
          </p:nvCxnSpPr>
          <p:spPr>
            <a:xfrm>
              <a:off x="4153988" y="1040675"/>
              <a:ext cx="24819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83490D-F05C-4D6B-742B-2051018DA889}"/>
              </a:ext>
            </a:extLst>
          </p:cNvPr>
          <p:cNvGrpSpPr/>
          <p:nvPr/>
        </p:nvGrpSpPr>
        <p:grpSpPr>
          <a:xfrm>
            <a:off x="4855029" y="4711335"/>
            <a:ext cx="2481943" cy="2159726"/>
            <a:chOff x="4153988" y="0"/>
            <a:chExt cx="2481943" cy="215972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9DAE7B1-044F-1F36-AAAB-B77E09F4931D}"/>
                </a:ext>
              </a:extLst>
            </p:cNvPr>
            <p:cNvSpPr/>
            <p:nvPr/>
          </p:nvSpPr>
          <p:spPr>
            <a:xfrm>
              <a:off x="4380411" y="69669"/>
              <a:ext cx="1942012" cy="194201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9D6EA21-5F0B-927D-2BB6-A04C8E228A1B}"/>
                </a:ext>
              </a:extLst>
            </p:cNvPr>
            <p:cNvCxnSpPr>
              <a:cxnSpLocks/>
            </p:cNvCxnSpPr>
            <p:nvPr/>
          </p:nvCxnSpPr>
          <p:spPr>
            <a:xfrm>
              <a:off x="5351417" y="0"/>
              <a:ext cx="0" cy="21597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3CFFEE9-58C9-8586-D24F-32F13CC16F1D}"/>
                </a:ext>
              </a:extLst>
            </p:cNvPr>
            <p:cNvCxnSpPr>
              <a:cxnSpLocks/>
            </p:cNvCxnSpPr>
            <p:nvPr/>
          </p:nvCxnSpPr>
          <p:spPr>
            <a:xfrm>
              <a:off x="4153988" y="1040675"/>
              <a:ext cx="24819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577A94B7-4A08-0EF5-E95A-78D35850E1FF}"/>
              </a:ext>
            </a:extLst>
          </p:cNvPr>
          <p:cNvSpPr/>
          <p:nvPr/>
        </p:nvSpPr>
        <p:spPr>
          <a:xfrm>
            <a:off x="3742509" y="1040675"/>
            <a:ext cx="4706983" cy="470698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954FF07-D4EC-09B7-B894-702C1B286B9D}"/>
              </a:ext>
            </a:extLst>
          </p:cNvPr>
          <p:cNvGrpSpPr/>
          <p:nvPr/>
        </p:nvGrpSpPr>
        <p:grpSpPr>
          <a:xfrm>
            <a:off x="7236834" y="2349137"/>
            <a:ext cx="2481943" cy="2159726"/>
            <a:chOff x="4153988" y="0"/>
            <a:chExt cx="2481943" cy="215972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DB043A6-AD56-D818-5C0D-82F082D086E5}"/>
                </a:ext>
              </a:extLst>
            </p:cNvPr>
            <p:cNvSpPr/>
            <p:nvPr/>
          </p:nvSpPr>
          <p:spPr>
            <a:xfrm>
              <a:off x="4380411" y="69669"/>
              <a:ext cx="1942012" cy="194201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3D9993B-6658-5BA1-0158-7F1F4A993D10}"/>
                </a:ext>
              </a:extLst>
            </p:cNvPr>
            <p:cNvCxnSpPr>
              <a:cxnSpLocks/>
            </p:cNvCxnSpPr>
            <p:nvPr/>
          </p:nvCxnSpPr>
          <p:spPr>
            <a:xfrm>
              <a:off x="5351417" y="0"/>
              <a:ext cx="0" cy="21597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3D62FC6-B786-1693-7DA3-A65A5AF7D61B}"/>
                </a:ext>
              </a:extLst>
            </p:cNvPr>
            <p:cNvCxnSpPr>
              <a:cxnSpLocks/>
            </p:cNvCxnSpPr>
            <p:nvPr/>
          </p:nvCxnSpPr>
          <p:spPr>
            <a:xfrm>
              <a:off x="4153988" y="1040675"/>
              <a:ext cx="24819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FB22DB6-DA74-BB49-A807-24A7640A4278}"/>
              </a:ext>
            </a:extLst>
          </p:cNvPr>
          <p:cNvGrpSpPr/>
          <p:nvPr/>
        </p:nvGrpSpPr>
        <p:grpSpPr>
          <a:xfrm>
            <a:off x="2555960" y="2349137"/>
            <a:ext cx="2481943" cy="2159726"/>
            <a:chOff x="4153988" y="0"/>
            <a:chExt cx="2481943" cy="215972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699A794-5731-19A1-C1E0-34734048217F}"/>
                </a:ext>
              </a:extLst>
            </p:cNvPr>
            <p:cNvSpPr/>
            <p:nvPr/>
          </p:nvSpPr>
          <p:spPr>
            <a:xfrm>
              <a:off x="4380411" y="69669"/>
              <a:ext cx="1942012" cy="194201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DCDFD08-662B-186E-6CFF-757C6BCD353D}"/>
                </a:ext>
              </a:extLst>
            </p:cNvPr>
            <p:cNvCxnSpPr>
              <a:cxnSpLocks/>
            </p:cNvCxnSpPr>
            <p:nvPr/>
          </p:nvCxnSpPr>
          <p:spPr>
            <a:xfrm>
              <a:off x="5351417" y="0"/>
              <a:ext cx="0" cy="21597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1C4297F-8F74-FC8F-ABE7-0D0EED2E20E1}"/>
                </a:ext>
              </a:extLst>
            </p:cNvPr>
            <p:cNvCxnSpPr>
              <a:cxnSpLocks/>
            </p:cNvCxnSpPr>
            <p:nvPr/>
          </p:nvCxnSpPr>
          <p:spPr>
            <a:xfrm>
              <a:off x="4153988" y="1040675"/>
              <a:ext cx="24819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CC2CC34-3675-B48A-3454-64881DBBF809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84D8C86-E0E3-C4F5-2D9E-E83501D354B2}"/>
              </a:ext>
            </a:extLst>
          </p:cNvPr>
          <p:cNvCxnSpPr/>
          <p:nvPr/>
        </p:nvCxnSpPr>
        <p:spPr>
          <a:xfrm flipV="1">
            <a:off x="2856000" y="189000"/>
            <a:ext cx="6480000" cy="64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F654FB-05AB-355E-0D3F-F0A43CCD5ED9}"/>
              </a:ext>
            </a:extLst>
          </p:cNvPr>
          <p:cNvCxnSpPr>
            <a:cxnSpLocks/>
          </p:cNvCxnSpPr>
          <p:nvPr/>
        </p:nvCxnSpPr>
        <p:spPr>
          <a:xfrm flipH="1" flipV="1">
            <a:off x="2865325" y="189000"/>
            <a:ext cx="6480000" cy="64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CA80104-FDBA-35D2-0AAC-CF7D502D610F}"/>
              </a:ext>
            </a:extLst>
          </p:cNvPr>
          <p:cNvGrpSpPr/>
          <p:nvPr/>
        </p:nvGrpSpPr>
        <p:grpSpPr>
          <a:xfrm>
            <a:off x="6581511" y="684712"/>
            <a:ext cx="2481943" cy="2159726"/>
            <a:chOff x="4153988" y="0"/>
            <a:chExt cx="2481943" cy="215972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5DE7389-AE40-8639-1946-96080B3AFB03}"/>
                </a:ext>
              </a:extLst>
            </p:cNvPr>
            <p:cNvSpPr/>
            <p:nvPr/>
          </p:nvSpPr>
          <p:spPr>
            <a:xfrm>
              <a:off x="4380411" y="69669"/>
              <a:ext cx="1942012" cy="194201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2FA4C61-F765-69CE-C53F-1615DCCBBFF4}"/>
                </a:ext>
              </a:extLst>
            </p:cNvPr>
            <p:cNvCxnSpPr>
              <a:cxnSpLocks/>
            </p:cNvCxnSpPr>
            <p:nvPr/>
          </p:nvCxnSpPr>
          <p:spPr>
            <a:xfrm>
              <a:off x="5351417" y="0"/>
              <a:ext cx="0" cy="21597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4CBA0DF-288D-548C-4E4E-A18F8948AAA9}"/>
                </a:ext>
              </a:extLst>
            </p:cNvPr>
            <p:cNvCxnSpPr>
              <a:cxnSpLocks/>
            </p:cNvCxnSpPr>
            <p:nvPr/>
          </p:nvCxnSpPr>
          <p:spPr>
            <a:xfrm>
              <a:off x="4153988" y="1040675"/>
              <a:ext cx="24819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80992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71202-06C2-6F74-CBEE-1AF14F1AA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23EB60D-3858-2667-D06D-F0BD2AE76AE4}"/>
              </a:ext>
            </a:extLst>
          </p:cNvPr>
          <p:cNvGrpSpPr/>
          <p:nvPr/>
        </p:nvGrpSpPr>
        <p:grpSpPr>
          <a:xfrm>
            <a:off x="4855028" y="87090"/>
            <a:ext cx="2481943" cy="2159726"/>
            <a:chOff x="4855028" y="8709"/>
            <a:chExt cx="2481943" cy="215972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6AD375A-E611-7C98-5DC3-AF6D4AC70C68}"/>
                </a:ext>
              </a:extLst>
            </p:cNvPr>
            <p:cNvSpPr/>
            <p:nvPr/>
          </p:nvSpPr>
          <p:spPr>
            <a:xfrm>
              <a:off x="5205552" y="78378"/>
              <a:ext cx="1780897" cy="1780897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558F1F6-BA0C-067D-C76C-F8F57CF2063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8709"/>
              <a:ext cx="0" cy="21597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67A1823-E8EA-23FA-9FD6-4662B186387C}"/>
                </a:ext>
              </a:extLst>
            </p:cNvPr>
            <p:cNvCxnSpPr>
              <a:cxnSpLocks/>
            </p:cNvCxnSpPr>
            <p:nvPr/>
          </p:nvCxnSpPr>
          <p:spPr>
            <a:xfrm>
              <a:off x="4855028" y="968826"/>
              <a:ext cx="24819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6EDA3BCD-C9A5-4DA8-84B0-C31C95C5A47D}"/>
              </a:ext>
            </a:extLst>
          </p:cNvPr>
          <p:cNvSpPr/>
          <p:nvPr/>
        </p:nvSpPr>
        <p:spPr>
          <a:xfrm>
            <a:off x="3742509" y="1075509"/>
            <a:ext cx="4706983" cy="470698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31EF21-37BD-BF38-5DCF-437DD3E9D904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725EE6-9E4B-00C7-57E4-7539E73CE6D3}"/>
              </a:ext>
            </a:extLst>
          </p:cNvPr>
          <p:cNvCxnSpPr/>
          <p:nvPr/>
        </p:nvCxnSpPr>
        <p:spPr>
          <a:xfrm flipV="1">
            <a:off x="2856000" y="189000"/>
            <a:ext cx="6480000" cy="64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18F206A-1FD4-47CD-B1B1-F9BCF4149368}"/>
              </a:ext>
            </a:extLst>
          </p:cNvPr>
          <p:cNvCxnSpPr>
            <a:cxnSpLocks/>
          </p:cNvCxnSpPr>
          <p:nvPr/>
        </p:nvCxnSpPr>
        <p:spPr>
          <a:xfrm flipH="1" flipV="1">
            <a:off x="2865325" y="189000"/>
            <a:ext cx="6480000" cy="64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A9BE4-1670-2F18-3F94-9CBDC82B9BF6}"/>
              </a:ext>
            </a:extLst>
          </p:cNvPr>
          <p:cNvGrpSpPr/>
          <p:nvPr/>
        </p:nvGrpSpPr>
        <p:grpSpPr>
          <a:xfrm>
            <a:off x="4855029" y="4781007"/>
            <a:ext cx="2481943" cy="2159726"/>
            <a:chOff x="4855028" y="8709"/>
            <a:chExt cx="2481943" cy="215972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098802B-977F-B2EB-C49E-847BC82567EE}"/>
                </a:ext>
              </a:extLst>
            </p:cNvPr>
            <p:cNvSpPr/>
            <p:nvPr/>
          </p:nvSpPr>
          <p:spPr>
            <a:xfrm>
              <a:off x="5205552" y="78378"/>
              <a:ext cx="1780897" cy="1780897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F7C93F3-8DA2-8490-8093-F25397D9B27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8709"/>
              <a:ext cx="0" cy="21597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BE85528-798A-9770-0AD8-5F59D0F9D825}"/>
                </a:ext>
              </a:extLst>
            </p:cNvPr>
            <p:cNvCxnSpPr>
              <a:cxnSpLocks/>
            </p:cNvCxnSpPr>
            <p:nvPr/>
          </p:nvCxnSpPr>
          <p:spPr>
            <a:xfrm>
              <a:off x="4855028" y="968826"/>
              <a:ext cx="24819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FE6B6CC-8BA5-61DD-B167-7A504D4EBF20}"/>
              </a:ext>
            </a:extLst>
          </p:cNvPr>
          <p:cNvGrpSpPr/>
          <p:nvPr/>
        </p:nvGrpSpPr>
        <p:grpSpPr>
          <a:xfrm>
            <a:off x="7208520" y="2349137"/>
            <a:ext cx="2481943" cy="2159726"/>
            <a:chOff x="4855028" y="8709"/>
            <a:chExt cx="2481943" cy="215972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3941CC4-3052-68CA-87D9-7C13A76E1ACC}"/>
                </a:ext>
              </a:extLst>
            </p:cNvPr>
            <p:cNvSpPr/>
            <p:nvPr/>
          </p:nvSpPr>
          <p:spPr>
            <a:xfrm>
              <a:off x="5205552" y="78378"/>
              <a:ext cx="1780897" cy="1780897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12DED9-F83F-41B8-7C50-388A1D36594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8709"/>
              <a:ext cx="0" cy="21597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D20E724-DE43-641E-2FD3-720F7926F136}"/>
                </a:ext>
              </a:extLst>
            </p:cNvPr>
            <p:cNvCxnSpPr>
              <a:cxnSpLocks/>
            </p:cNvCxnSpPr>
            <p:nvPr/>
          </p:nvCxnSpPr>
          <p:spPr>
            <a:xfrm>
              <a:off x="4855028" y="968826"/>
              <a:ext cx="24819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5D6A20-2D28-60B8-FB3C-82A4C2B5AF46}"/>
              </a:ext>
            </a:extLst>
          </p:cNvPr>
          <p:cNvGrpSpPr/>
          <p:nvPr/>
        </p:nvGrpSpPr>
        <p:grpSpPr>
          <a:xfrm>
            <a:off x="2511478" y="2349137"/>
            <a:ext cx="2481943" cy="2159726"/>
            <a:chOff x="4855028" y="8709"/>
            <a:chExt cx="2481943" cy="215972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E7E0162-BC85-A4DA-FF34-E1DA8A02308B}"/>
                </a:ext>
              </a:extLst>
            </p:cNvPr>
            <p:cNvSpPr/>
            <p:nvPr/>
          </p:nvSpPr>
          <p:spPr>
            <a:xfrm>
              <a:off x="5205552" y="78378"/>
              <a:ext cx="1780897" cy="1780897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DC25F24-B4C0-AC0A-321A-BF0D67ED5D8E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8709"/>
              <a:ext cx="0" cy="21597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91B8D6E-2937-0A8E-2D3F-8C28E293ECAE}"/>
                </a:ext>
              </a:extLst>
            </p:cNvPr>
            <p:cNvCxnSpPr>
              <a:cxnSpLocks/>
            </p:cNvCxnSpPr>
            <p:nvPr/>
          </p:nvCxnSpPr>
          <p:spPr>
            <a:xfrm>
              <a:off x="4855028" y="968826"/>
              <a:ext cx="24819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B9625A5-9E28-6C95-A4FD-A2019F83855A}"/>
              </a:ext>
            </a:extLst>
          </p:cNvPr>
          <p:cNvGrpSpPr/>
          <p:nvPr/>
        </p:nvGrpSpPr>
        <p:grpSpPr>
          <a:xfrm>
            <a:off x="6530203" y="820774"/>
            <a:ext cx="2481943" cy="2159726"/>
            <a:chOff x="4855028" y="8709"/>
            <a:chExt cx="2481943" cy="2159726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9DB43D2-FFBC-9A13-A7B6-517EDF88F5BC}"/>
                </a:ext>
              </a:extLst>
            </p:cNvPr>
            <p:cNvSpPr/>
            <p:nvPr/>
          </p:nvSpPr>
          <p:spPr>
            <a:xfrm>
              <a:off x="5205552" y="78378"/>
              <a:ext cx="1780897" cy="1780897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CF756D9-0861-1E2F-638A-51287B535F0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8709"/>
              <a:ext cx="0" cy="21597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70AB249-F080-56C0-4F9E-14E07381C7A3}"/>
                </a:ext>
              </a:extLst>
            </p:cNvPr>
            <p:cNvCxnSpPr>
              <a:cxnSpLocks/>
            </p:cNvCxnSpPr>
            <p:nvPr/>
          </p:nvCxnSpPr>
          <p:spPr>
            <a:xfrm>
              <a:off x="4855028" y="968826"/>
              <a:ext cx="24819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FFFD554-25FB-DB31-FD06-6FFB2A3E1FFC}"/>
              </a:ext>
            </a:extLst>
          </p:cNvPr>
          <p:cNvGrpSpPr/>
          <p:nvPr/>
        </p:nvGrpSpPr>
        <p:grpSpPr>
          <a:xfrm>
            <a:off x="6541225" y="4079973"/>
            <a:ext cx="2481943" cy="2159726"/>
            <a:chOff x="4855028" y="8709"/>
            <a:chExt cx="2481943" cy="2159726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CDB5036-ACFB-4A8F-45A4-755ACCA10EA6}"/>
                </a:ext>
              </a:extLst>
            </p:cNvPr>
            <p:cNvSpPr/>
            <p:nvPr/>
          </p:nvSpPr>
          <p:spPr>
            <a:xfrm>
              <a:off x="5205552" y="78378"/>
              <a:ext cx="1780897" cy="1780897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930E9F8-A911-BBC0-49DB-73633CA89BA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8709"/>
              <a:ext cx="0" cy="21597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7189F0D-62B3-5DC7-FDCB-C9C8B7455879}"/>
                </a:ext>
              </a:extLst>
            </p:cNvPr>
            <p:cNvCxnSpPr>
              <a:cxnSpLocks/>
            </p:cNvCxnSpPr>
            <p:nvPr/>
          </p:nvCxnSpPr>
          <p:spPr>
            <a:xfrm>
              <a:off x="4855028" y="968826"/>
              <a:ext cx="24819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1BD4FF9-2456-EEFF-582A-81A92D76FB47}"/>
              </a:ext>
            </a:extLst>
          </p:cNvPr>
          <p:cNvGrpSpPr/>
          <p:nvPr/>
        </p:nvGrpSpPr>
        <p:grpSpPr>
          <a:xfrm>
            <a:off x="3216184" y="4130034"/>
            <a:ext cx="2481943" cy="2159726"/>
            <a:chOff x="4855028" y="8709"/>
            <a:chExt cx="2481943" cy="2159726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F553408-04AA-64D0-D9A7-4DBCAEE7C7A6}"/>
                </a:ext>
              </a:extLst>
            </p:cNvPr>
            <p:cNvSpPr/>
            <p:nvPr/>
          </p:nvSpPr>
          <p:spPr>
            <a:xfrm>
              <a:off x="5205552" y="78378"/>
              <a:ext cx="1780897" cy="1780897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0349296-A5BB-AB31-4FA7-FF6CF29AF9F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8709"/>
              <a:ext cx="0" cy="21597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B096EDD-5C9D-2E86-2B87-1F0F3B877806}"/>
                </a:ext>
              </a:extLst>
            </p:cNvPr>
            <p:cNvCxnSpPr>
              <a:cxnSpLocks/>
            </p:cNvCxnSpPr>
            <p:nvPr/>
          </p:nvCxnSpPr>
          <p:spPr>
            <a:xfrm>
              <a:off x="4855028" y="968826"/>
              <a:ext cx="24819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51203F3-1EF7-DFD9-CA67-52BA2AE4985D}"/>
              </a:ext>
            </a:extLst>
          </p:cNvPr>
          <p:cNvGrpSpPr/>
          <p:nvPr/>
        </p:nvGrpSpPr>
        <p:grpSpPr>
          <a:xfrm>
            <a:off x="3178425" y="789894"/>
            <a:ext cx="2481943" cy="2159726"/>
            <a:chOff x="4855028" y="8709"/>
            <a:chExt cx="2481943" cy="2159726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3B5FFB9-565F-486A-A905-A9E5CE245BAE}"/>
                </a:ext>
              </a:extLst>
            </p:cNvPr>
            <p:cNvSpPr/>
            <p:nvPr/>
          </p:nvSpPr>
          <p:spPr>
            <a:xfrm>
              <a:off x="5205552" y="78378"/>
              <a:ext cx="1780897" cy="1780897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9349458-2FE7-D1AE-E40B-88E8809E89A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8709"/>
              <a:ext cx="0" cy="21597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76DAF72-FE76-9B7E-B27F-8A0389F2CA35}"/>
                </a:ext>
              </a:extLst>
            </p:cNvPr>
            <p:cNvCxnSpPr>
              <a:cxnSpLocks/>
            </p:cNvCxnSpPr>
            <p:nvPr/>
          </p:nvCxnSpPr>
          <p:spPr>
            <a:xfrm>
              <a:off x="4855028" y="968826"/>
              <a:ext cx="24819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40960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3B5DE-10F2-2D6B-73C0-527AC171A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6D4955A-0B57-1955-4875-9570E4EE034D}"/>
              </a:ext>
            </a:extLst>
          </p:cNvPr>
          <p:cNvSpPr/>
          <p:nvPr/>
        </p:nvSpPr>
        <p:spPr>
          <a:xfrm>
            <a:off x="2799806" y="132806"/>
            <a:ext cx="6592389" cy="65923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654219F-6F4F-1171-4DFD-525CAC10095E}"/>
              </a:ext>
            </a:extLst>
          </p:cNvPr>
          <p:cNvCxnSpPr/>
          <p:nvPr/>
        </p:nvCxnSpPr>
        <p:spPr>
          <a:xfrm flipV="1">
            <a:off x="2455817" y="-496389"/>
            <a:ext cx="7559040" cy="7559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0BCBE9-A89B-1395-D19C-29CFE89FFFB5}"/>
              </a:ext>
            </a:extLst>
          </p:cNvPr>
          <p:cNvCxnSpPr>
            <a:cxnSpLocks/>
          </p:cNvCxnSpPr>
          <p:nvPr/>
        </p:nvCxnSpPr>
        <p:spPr>
          <a:xfrm>
            <a:off x="2316000" y="-351000"/>
            <a:ext cx="7560000" cy="75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7BCF6A-6258-9359-FBAF-4B06DC756D20}"/>
              </a:ext>
            </a:extLst>
          </p:cNvPr>
          <p:cNvCxnSpPr>
            <a:cxnSpLocks/>
          </p:cNvCxnSpPr>
          <p:nvPr/>
        </p:nvCxnSpPr>
        <p:spPr>
          <a:xfrm>
            <a:off x="2316000" y="3429000"/>
            <a:ext cx="75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83D19A-7412-8592-AE0F-1B748A328447}"/>
              </a:ext>
            </a:extLst>
          </p:cNvPr>
          <p:cNvCxnSpPr>
            <a:cxnSpLocks/>
          </p:cNvCxnSpPr>
          <p:nvPr/>
        </p:nvCxnSpPr>
        <p:spPr>
          <a:xfrm>
            <a:off x="6096000" y="-351000"/>
            <a:ext cx="0" cy="75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F3BED2DC-582E-4758-099A-445B04F57F42}"/>
              </a:ext>
            </a:extLst>
          </p:cNvPr>
          <p:cNvSpPr/>
          <p:nvPr/>
        </p:nvSpPr>
        <p:spPr>
          <a:xfrm>
            <a:off x="3756000" y="1089000"/>
            <a:ext cx="4680000" cy="4680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13</a:t>
            </a:r>
          </a:p>
          <a:p>
            <a:pPr algn="ctr"/>
            <a:endParaRPr lang="en-AU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9D516B8-77DF-0718-8273-8765E07AE483}"/>
              </a:ext>
            </a:extLst>
          </p:cNvPr>
          <p:cNvGrpSpPr/>
          <p:nvPr/>
        </p:nvGrpSpPr>
        <p:grpSpPr>
          <a:xfrm>
            <a:off x="5192247" y="102829"/>
            <a:ext cx="1980000" cy="1980000"/>
            <a:chOff x="393823" y="1413317"/>
            <a:chExt cx="1980000" cy="198000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4A28F13-7587-2B39-F42B-D5DD314B9BD4}"/>
                </a:ext>
              </a:extLst>
            </p:cNvPr>
            <p:cNvSpPr/>
            <p:nvPr/>
          </p:nvSpPr>
          <p:spPr>
            <a:xfrm>
              <a:off x="483823" y="1593317"/>
              <a:ext cx="1620000" cy="162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A83A8F3-D44A-4C98-4886-F875FEDEF7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3823" y="1413317"/>
              <a:ext cx="0" cy="19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AAF752A-B819-18B0-1388-9CE3318021FD}"/>
                </a:ext>
              </a:extLst>
            </p:cNvPr>
            <p:cNvCxnSpPr>
              <a:cxnSpLocks/>
            </p:cNvCxnSpPr>
            <p:nvPr/>
          </p:nvCxnSpPr>
          <p:spPr>
            <a:xfrm>
              <a:off x="393823" y="2403317"/>
              <a:ext cx="19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A602F1B-36BF-9872-18B1-92829E93DC0F}"/>
              </a:ext>
            </a:extLst>
          </p:cNvPr>
          <p:cNvGrpSpPr/>
          <p:nvPr/>
        </p:nvGrpSpPr>
        <p:grpSpPr>
          <a:xfrm>
            <a:off x="6846400" y="787286"/>
            <a:ext cx="1980000" cy="1980000"/>
            <a:chOff x="393823" y="1413317"/>
            <a:chExt cx="1980000" cy="1980000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4A88C09-D295-6966-127B-B5300816AF61}"/>
                </a:ext>
              </a:extLst>
            </p:cNvPr>
            <p:cNvSpPr/>
            <p:nvPr/>
          </p:nvSpPr>
          <p:spPr>
            <a:xfrm>
              <a:off x="483823" y="1593317"/>
              <a:ext cx="1620000" cy="162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00A90B1-0C6B-9FFD-60E4-8F621FFD31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3823" y="1413317"/>
              <a:ext cx="0" cy="19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7190B62-008C-34EB-9538-D410BC6C66CB}"/>
                </a:ext>
              </a:extLst>
            </p:cNvPr>
            <p:cNvCxnSpPr>
              <a:cxnSpLocks/>
            </p:cNvCxnSpPr>
            <p:nvPr/>
          </p:nvCxnSpPr>
          <p:spPr>
            <a:xfrm>
              <a:off x="393823" y="2403317"/>
              <a:ext cx="19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463C2E2-D8D4-161B-8FCC-2927E2976999}"/>
              </a:ext>
            </a:extLst>
          </p:cNvPr>
          <p:cNvGrpSpPr/>
          <p:nvPr/>
        </p:nvGrpSpPr>
        <p:grpSpPr>
          <a:xfrm>
            <a:off x="7542587" y="2441952"/>
            <a:ext cx="1980000" cy="1980000"/>
            <a:chOff x="393823" y="1413317"/>
            <a:chExt cx="1980000" cy="198000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C91D0ECA-C3E6-8D74-6D81-AEC834A32102}"/>
                </a:ext>
              </a:extLst>
            </p:cNvPr>
            <p:cNvSpPr/>
            <p:nvPr/>
          </p:nvSpPr>
          <p:spPr>
            <a:xfrm>
              <a:off x="483823" y="1593317"/>
              <a:ext cx="1620000" cy="162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BFC689C-46E0-BDC3-F716-B20C7ADEAA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3823" y="1413317"/>
              <a:ext cx="0" cy="19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4EAEF09-CB1D-3189-365A-7EFA9B23C4B7}"/>
                </a:ext>
              </a:extLst>
            </p:cNvPr>
            <p:cNvCxnSpPr>
              <a:cxnSpLocks/>
            </p:cNvCxnSpPr>
            <p:nvPr/>
          </p:nvCxnSpPr>
          <p:spPr>
            <a:xfrm>
              <a:off x="393823" y="2403317"/>
              <a:ext cx="19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B5FF1FC-48DB-83C1-9DCF-2B62E7D567E5}"/>
              </a:ext>
            </a:extLst>
          </p:cNvPr>
          <p:cNvGrpSpPr/>
          <p:nvPr/>
        </p:nvGrpSpPr>
        <p:grpSpPr>
          <a:xfrm>
            <a:off x="3539697" y="787286"/>
            <a:ext cx="1980000" cy="1980000"/>
            <a:chOff x="393823" y="1413317"/>
            <a:chExt cx="1980000" cy="198000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03EEAD4-EAC6-926C-7895-95D4575688CE}"/>
                </a:ext>
              </a:extLst>
            </p:cNvPr>
            <p:cNvSpPr/>
            <p:nvPr/>
          </p:nvSpPr>
          <p:spPr>
            <a:xfrm>
              <a:off x="483823" y="1593317"/>
              <a:ext cx="1620000" cy="162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CDEAA89-E3BA-419F-35C0-282BFE19CA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3823" y="1413317"/>
              <a:ext cx="0" cy="19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5E8C07D-B68B-A8FB-1FEC-41ABE5A8BAD3}"/>
                </a:ext>
              </a:extLst>
            </p:cNvPr>
            <p:cNvCxnSpPr>
              <a:cxnSpLocks/>
            </p:cNvCxnSpPr>
            <p:nvPr/>
          </p:nvCxnSpPr>
          <p:spPr>
            <a:xfrm>
              <a:off x="393823" y="2403317"/>
              <a:ext cx="19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FBCAC74-DB41-AE69-C27F-43EF7B5FC783}"/>
              </a:ext>
            </a:extLst>
          </p:cNvPr>
          <p:cNvGrpSpPr/>
          <p:nvPr/>
        </p:nvGrpSpPr>
        <p:grpSpPr>
          <a:xfrm>
            <a:off x="2854509" y="2441952"/>
            <a:ext cx="1980000" cy="1980000"/>
            <a:chOff x="393823" y="1413317"/>
            <a:chExt cx="1980000" cy="1980000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4AD1F12-3A48-D417-36FC-221661FCEAA8}"/>
                </a:ext>
              </a:extLst>
            </p:cNvPr>
            <p:cNvSpPr/>
            <p:nvPr/>
          </p:nvSpPr>
          <p:spPr>
            <a:xfrm>
              <a:off x="483823" y="1593317"/>
              <a:ext cx="1620000" cy="162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15C5ABE-50F6-45F8-396B-01F096FA9C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3823" y="1413317"/>
              <a:ext cx="0" cy="19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E9B506E-585B-38DD-8A01-994CA13993C7}"/>
                </a:ext>
              </a:extLst>
            </p:cNvPr>
            <p:cNvCxnSpPr>
              <a:cxnSpLocks/>
            </p:cNvCxnSpPr>
            <p:nvPr/>
          </p:nvCxnSpPr>
          <p:spPr>
            <a:xfrm>
              <a:off x="393823" y="2403317"/>
              <a:ext cx="19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812B52E-12B3-5046-E401-494C47DB78B3}"/>
              </a:ext>
            </a:extLst>
          </p:cNvPr>
          <p:cNvGrpSpPr/>
          <p:nvPr/>
        </p:nvGrpSpPr>
        <p:grpSpPr>
          <a:xfrm>
            <a:off x="5192247" y="4778213"/>
            <a:ext cx="1980000" cy="1980000"/>
            <a:chOff x="393823" y="1413317"/>
            <a:chExt cx="1980000" cy="1980000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D2F4099-BD7F-4E47-BB3B-FCD35094EF98}"/>
                </a:ext>
              </a:extLst>
            </p:cNvPr>
            <p:cNvSpPr/>
            <p:nvPr/>
          </p:nvSpPr>
          <p:spPr>
            <a:xfrm>
              <a:off x="483823" y="1593317"/>
              <a:ext cx="1620000" cy="162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19D5C08-A5E7-D9D6-7F8D-C9DD52DE8E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3823" y="1413317"/>
              <a:ext cx="0" cy="19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02A09C4-068B-31DE-8B0F-B9114A4E7439}"/>
                </a:ext>
              </a:extLst>
            </p:cNvPr>
            <p:cNvCxnSpPr>
              <a:cxnSpLocks/>
            </p:cNvCxnSpPr>
            <p:nvPr/>
          </p:nvCxnSpPr>
          <p:spPr>
            <a:xfrm>
              <a:off x="393823" y="2403317"/>
              <a:ext cx="19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B73A665-0557-67F7-9595-DA88CF03CDC7}"/>
              </a:ext>
            </a:extLst>
          </p:cNvPr>
          <p:cNvGrpSpPr/>
          <p:nvPr/>
        </p:nvGrpSpPr>
        <p:grpSpPr>
          <a:xfrm>
            <a:off x="6846400" y="4079449"/>
            <a:ext cx="1980000" cy="1980000"/>
            <a:chOff x="393823" y="1413317"/>
            <a:chExt cx="1980000" cy="1980000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36C9584-3E39-1E41-3542-8B8E353D7D73}"/>
                </a:ext>
              </a:extLst>
            </p:cNvPr>
            <p:cNvSpPr/>
            <p:nvPr/>
          </p:nvSpPr>
          <p:spPr>
            <a:xfrm>
              <a:off x="483823" y="1593317"/>
              <a:ext cx="1620000" cy="162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BB7FA54-945A-51A6-F994-1FBD1881BD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3823" y="1413317"/>
              <a:ext cx="0" cy="19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B9EF90D-8CDD-9469-C93E-DB2A3617019D}"/>
                </a:ext>
              </a:extLst>
            </p:cNvPr>
            <p:cNvCxnSpPr>
              <a:cxnSpLocks/>
            </p:cNvCxnSpPr>
            <p:nvPr/>
          </p:nvCxnSpPr>
          <p:spPr>
            <a:xfrm>
              <a:off x="393823" y="2403317"/>
              <a:ext cx="19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7679100-E59F-DE34-1FE3-C0F1E8D6D3FE}"/>
              </a:ext>
            </a:extLst>
          </p:cNvPr>
          <p:cNvGrpSpPr/>
          <p:nvPr/>
        </p:nvGrpSpPr>
        <p:grpSpPr>
          <a:xfrm>
            <a:off x="3539697" y="4079449"/>
            <a:ext cx="1980000" cy="1980000"/>
            <a:chOff x="393823" y="1413317"/>
            <a:chExt cx="1980000" cy="1980000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57117498-8ADF-2957-9E47-098D58654EA0}"/>
                </a:ext>
              </a:extLst>
            </p:cNvPr>
            <p:cNvSpPr/>
            <p:nvPr/>
          </p:nvSpPr>
          <p:spPr>
            <a:xfrm>
              <a:off x="483823" y="1593317"/>
              <a:ext cx="1620000" cy="162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6B32CD2-4878-CBD1-EB9C-1F23AC39CB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3823" y="1413317"/>
              <a:ext cx="0" cy="19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3934979-1A29-62C1-3DDD-372A22958B71}"/>
                </a:ext>
              </a:extLst>
            </p:cNvPr>
            <p:cNvCxnSpPr>
              <a:cxnSpLocks/>
            </p:cNvCxnSpPr>
            <p:nvPr/>
          </p:nvCxnSpPr>
          <p:spPr>
            <a:xfrm>
              <a:off x="393823" y="2403317"/>
              <a:ext cx="19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BCEB173-E48C-1374-36C2-44D1517742D3}"/>
              </a:ext>
            </a:extLst>
          </p:cNvPr>
          <p:cNvGrpSpPr/>
          <p:nvPr/>
        </p:nvGrpSpPr>
        <p:grpSpPr>
          <a:xfrm>
            <a:off x="5195811" y="2441336"/>
            <a:ext cx="1980000" cy="1980000"/>
            <a:chOff x="393823" y="1413317"/>
            <a:chExt cx="1980000" cy="1980000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A772A85-EE04-29E6-6476-20E69DEEBC08}"/>
                </a:ext>
              </a:extLst>
            </p:cNvPr>
            <p:cNvSpPr/>
            <p:nvPr/>
          </p:nvSpPr>
          <p:spPr>
            <a:xfrm>
              <a:off x="483823" y="1593317"/>
              <a:ext cx="1620000" cy="162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4FDF140-974E-1BA8-B671-D4FD5D82A7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3823" y="1413317"/>
              <a:ext cx="0" cy="19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C70C242-86BD-B8B7-B782-25BC6C7D7384}"/>
                </a:ext>
              </a:extLst>
            </p:cNvPr>
            <p:cNvCxnSpPr>
              <a:cxnSpLocks/>
            </p:cNvCxnSpPr>
            <p:nvPr/>
          </p:nvCxnSpPr>
          <p:spPr>
            <a:xfrm>
              <a:off x="393823" y="2403317"/>
              <a:ext cx="19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85097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2AD9DA-B45B-67EA-1A57-605C086FF356}"/>
              </a:ext>
            </a:extLst>
          </p:cNvPr>
          <p:cNvSpPr txBox="1"/>
          <p:nvPr/>
        </p:nvSpPr>
        <p:spPr>
          <a:xfrm>
            <a:off x="6859921" y="287902"/>
            <a:ext cx="16386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b="1" i="0" dirty="0" err="1">
                <a:solidFill>
                  <a:srgbClr val="111111"/>
                </a:solidFill>
                <a:effectLst/>
                <a:latin typeface="-apple-system"/>
              </a:rPr>
              <a:t>Teşekkürler</a:t>
            </a:r>
            <a:endParaRPr lang="en-AU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C04772-D5D3-D19F-A47C-83F6146749FF}"/>
              </a:ext>
            </a:extLst>
          </p:cNvPr>
          <p:cNvSpPr txBox="1"/>
          <p:nvPr/>
        </p:nvSpPr>
        <p:spPr>
          <a:xfrm>
            <a:off x="6987988" y="750598"/>
            <a:ext cx="16386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b="0" i="0" dirty="0">
                <a:solidFill>
                  <a:srgbClr val="111111"/>
                </a:solidFill>
                <a:effectLst/>
                <a:latin typeface="-apple-system"/>
              </a:rPr>
              <a:t>Gracias</a:t>
            </a:r>
            <a:endParaRPr lang="en-AU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FA39A1-AC7B-A6B5-36C7-198E6D5295DD}"/>
              </a:ext>
            </a:extLst>
          </p:cNvPr>
          <p:cNvSpPr txBox="1"/>
          <p:nvPr/>
        </p:nvSpPr>
        <p:spPr>
          <a:xfrm>
            <a:off x="7738143" y="6019222"/>
            <a:ext cx="16386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0" i="0" dirty="0">
                <a:solidFill>
                  <a:srgbClr val="111111"/>
                </a:solidFill>
                <a:effectLst/>
                <a:latin typeface="-apple-system"/>
              </a:rPr>
              <a:t>Ευχαριστώ </a:t>
            </a:r>
            <a:endParaRPr lang="en-AU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CEFD90-3E86-C6C6-3E87-7036C58FF94F}"/>
              </a:ext>
            </a:extLst>
          </p:cNvPr>
          <p:cNvSpPr txBox="1"/>
          <p:nvPr/>
        </p:nvSpPr>
        <p:spPr>
          <a:xfrm>
            <a:off x="7083077" y="1226412"/>
            <a:ext cx="16386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b="0" i="0" dirty="0">
                <a:solidFill>
                  <a:srgbClr val="111111"/>
                </a:solidFill>
                <a:effectLst/>
                <a:latin typeface="-apple-system"/>
              </a:rPr>
              <a:t>Merci</a:t>
            </a:r>
            <a:endParaRPr lang="en-AU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14D9DD-485A-F284-E48E-348F5537DC7B}"/>
              </a:ext>
            </a:extLst>
          </p:cNvPr>
          <p:cNvSpPr txBox="1"/>
          <p:nvPr/>
        </p:nvSpPr>
        <p:spPr>
          <a:xfrm>
            <a:off x="6371505" y="5788390"/>
            <a:ext cx="976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b="0" i="0" dirty="0">
                <a:solidFill>
                  <a:srgbClr val="111111"/>
                </a:solidFill>
                <a:effectLst/>
                <a:latin typeface="-apple-system"/>
              </a:rPr>
              <a:t>Kiitos</a:t>
            </a:r>
            <a:endParaRPr lang="en-AU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382A8A-CA6A-53CC-3F81-CA238D6544D7}"/>
              </a:ext>
            </a:extLst>
          </p:cNvPr>
          <p:cNvSpPr txBox="1"/>
          <p:nvPr/>
        </p:nvSpPr>
        <p:spPr>
          <a:xfrm>
            <a:off x="5216820" y="5869838"/>
            <a:ext cx="9457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b="0" i="0" dirty="0" err="1">
                <a:solidFill>
                  <a:srgbClr val="111111"/>
                </a:solidFill>
                <a:effectLst/>
                <a:latin typeface="-apple-system"/>
              </a:rPr>
              <a:t>Tänan</a:t>
            </a:r>
            <a:endParaRPr lang="en-AU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4C1259-BCB5-169E-8DF5-EB1894DA2810}"/>
              </a:ext>
            </a:extLst>
          </p:cNvPr>
          <p:cNvSpPr txBox="1"/>
          <p:nvPr/>
        </p:nvSpPr>
        <p:spPr>
          <a:xfrm>
            <a:off x="7178166" y="1621144"/>
            <a:ext cx="16386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b="0" i="0" dirty="0">
                <a:solidFill>
                  <a:srgbClr val="111111"/>
                </a:solidFill>
                <a:effectLst/>
                <a:latin typeface="-apple-system"/>
              </a:rPr>
              <a:t>Danke</a:t>
            </a:r>
            <a:endParaRPr lang="en-AU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BAD462-8F2F-F2EC-2DE2-EA0801CAFFAF}"/>
              </a:ext>
            </a:extLst>
          </p:cNvPr>
          <p:cNvSpPr txBox="1"/>
          <p:nvPr/>
        </p:nvSpPr>
        <p:spPr>
          <a:xfrm>
            <a:off x="818990" y="5788390"/>
            <a:ext cx="10155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b="0" i="0" dirty="0" err="1">
                <a:solidFill>
                  <a:srgbClr val="111111"/>
                </a:solidFill>
                <a:effectLst/>
                <a:latin typeface="-apple-system"/>
              </a:rPr>
              <a:t>Děkuji</a:t>
            </a:r>
            <a:endParaRPr lang="en-AU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511F23-4A59-D3D7-F534-A86C7FFE2E31}"/>
              </a:ext>
            </a:extLst>
          </p:cNvPr>
          <p:cNvSpPr txBox="1"/>
          <p:nvPr/>
        </p:nvSpPr>
        <p:spPr>
          <a:xfrm>
            <a:off x="7651376" y="5043287"/>
            <a:ext cx="16386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AE" sz="2400" b="0" i="0" dirty="0">
                <a:solidFill>
                  <a:srgbClr val="111111"/>
                </a:solidFill>
                <a:effectLst/>
                <a:latin typeface="-apple-system"/>
              </a:rPr>
              <a:t>شكرا </a:t>
            </a:r>
            <a:endParaRPr lang="en-AU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483F26-566B-2F79-CD28-CADC0C34847E}"/>
              </a:ext>
            </a:extLst>
          </p:cNvPr>
          <p:cNvSpPr txBox="1"/>
          <p:nvPr/>
        </p:nvSpPr>
        <p:spPr>
          <a:xfrm>
            <a:off x="7263332" y="2105487"/>
            <a:ext cx="16386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b="0" i="0" dirty="0" err="1">
                <a:solidFill>
                  <a:srgbClr val="111111"/>
                </a:solidFill>
                <a:effectLst/>
                <a:latin typeface="-apple-system"/>
              </a:rPr>
              <a:t>Bedankt</a:t>
            </a:r>
            <a:endParaRPr lang="en-AU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EE5DAE-96A2-030D-86F2-A1D02F40CA48}"/>
              </a:ext>
            </a:extLst>
          </p:cNvPr>
          <p:cNvSpPr txBox="1"/>
          <p:nvPr/>
        </p:nvSpPr>
        <p:spPr>
          <a:xfrm>
            <a:off x="1004366" y="5394006"/>
            <a:ext cx="6448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b="0" i="0" dirty="0">
                <a:solidFill>
                  <a:srgbClr val="111111"/>
                </a:solidFill>
                <a:effectLst/>
                <a:latin typeface="-apple-system"/>
              </a:rPr>
              <a:t>Tak</a:t>
            </a:r>
            <a:endParaRPr lang="en-AU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C0C35F-037E-6A79-6590-415EA67E971F}"/>
              </a:ext>
            </a:extLst>
          </p:cNvPr>
          <p:cNvSpPr txBox="1"/>
          <p:nvPr/>
        </p:nvSpPr>
        <p:spPr>
          <a:xfrm>
            <a:off x="7263332" y="2589830"/>
            <a:ext cx="16386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b="0" i="0" dirty="0" err="1">
                <a:solidFill>
                  <a:srgbClr val="111111"/>
                </a:solidFill>
                <a:effectLst/>
                <a:latin typeface="-apple-system"/>
              </a:rPr>
              <a:t>Obrigada</a:t>
            </a:r>
            <a:r>
              <a:rPr lang="en-AU" sz="2400" b="0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endParaRPr lang="en-AU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CEAB5C-7047-D714-AA55-3F77C082B14E}"/>
              </a:ext>
            </a:extLst>
          </p:cNvPr>
          <p:cNvSpPr txBox="1"/>
          <p:nvPr/>
        </p:nvSpPr>
        <p:spPr>
          <a:xfrm>
            <a:off x="2082534" y="5869838"/>
            <a:ext cx="9153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b="0" i="0" dirty="0" err="1">
                <a:solidFill>
                  <a:srgbClr val="111111"/>
                </a:solidFill>
                <a:effectLst/>
                <a:latin typeface="-apple-system"/>
              </a:rPr>
              <a:t>Hvala</a:t>
            </a:r>
            <a:endParaRPr lang="en-AU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10DEB5-6BB9-E7C8-E3C3-EE2CE0118152}"/>
              </a:ext>
            </a:extLst>
          </p:cNvPr>
          <p:cNvSpPr txBox="1"/>
          <p:nvPr/>
        </p:nvSpPr>
        <p:spPr>
          <a:xfrm>
            <a:off x="7550203" y="4558944"/>
            <a:ext cx="11714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b="0" i="0" dirty="0">
                <a:solidFill>
                  <a:srgbClr val="111111"/>
                </a:solidFill>
                <a:effectLst/>
                <a:latin typeface="-apple-system"/>
              </a:rPr>
              <a:t>Cảm ơn</a:t>
            </a:r>
            <a:endParaRPr lang="en-AU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471959-5A72-B6EF-574B-8BA3FA291335}"/>
              </a:ext>
            </a:extLst>
          </p:cNvPr>
          <p:cNvSpPr txBox="1"/>
          <p:nvPr/>
        </p:nvSpPr>
        <p:spPr>
          <a:xfrm>
            <a:off x="7292789" y="3520336"/>
            <a:ext cx="8907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0" i="0" dirty="0">
                <a:solidFill>
                  <a:srgbClr val="111111"/>
                </a:solidFill>
                <a:effectLst/>
                <a:latin typeface="-apple-system"/>
              </a:rPr>
              <a:t>谢谢 </a:t>
            </a:r>
            <a:endParaRPr lang="en-AU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15223B-57BB-A42B-95D7-48A1B7ED9EFA}"/>
              </a:ext>
            </a:extLst>
          </p:cNvPr>
          <p:cNvSpPr txBox="1"/>
          <p:nvPr/>
        </p:nvSpPr>
        <p:spPr>
          <a:xfrm>
            <a:off x="7415732" y="3035993"/>
            <a:ext cx="16386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Cyrl-AZ" sz="2400" b="0" i="0" dirty="0">
                <a:solidFill>
                  <a:srgbClr val="111111"/>
                </a:solidFill>
                <a:effectLst/>
                <a:latin typeface="-apple-system"/>
              </a:rPr>
              <a:t>Спасибо </a:t>
            </a:r>
            <a:endParaRPr lang="en-AU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546768-8C41-1401-4DA1-5053C5A31AC1}"/>
              </a:ext>
            </a:extLst>
          </p:cNvPr>
          <p:cNvSpPr txBox="1"/>
          <p:nvPr/>
        </p:nvSpPr>
        <p:spPr>
          <a:xfrm>
            <a:off x="3327187" y="6019222"/>
            <a:ext cx="12825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b="0" i="0" dirty="0" err="1">
                <a:solidFill>
                  <a:srgbClr val="111111"/>
                </a:solidFill>
                <a:effectLst/>
                <a:latin typeface="-apple-system"/>
              </a:rPr>
              <a:t>Dziękuję</a:t>
            </a:r>
            <a:endParaRPr lang="en-AU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886905-9CF0-1E89-D970-3599E648414D}"/>
              </a:ext>
            </a:extLst>
          </p:cNvPr>
          <p:cNvSpPr txBox="1"/>
          <p:nvPr/>
        </p:nvSpPr>
        <p:spPr>
          <a:xfrm>
            <a:off x="7415733" y="3975989"/>
            <a:ext cx="17730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0" i="0" dirty="0">
                <a:solidFill>
                  <a:srgbClr val="111111"/>
                </a:solidFill>
                <a:effectLst/>
                <a:latin typeface="-apple-system"/>
              </a:rPr>
              <a:t>감사합니다 </a:t>
            </a:r>
            <a:endParaRPr lang="en-AU" sz="2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8A617F-6665-BE44-13E4-5593E8EF4956}"/>
              </a:ext>
            </a:extLst>
          </p:cNvPr>
          <p:cNvSpPr txBox="1"/>
          <p:nvPr/>
        </p:nvSpPr>
        <p:spPr>
          <a:xfrm>
            <a:off x="1016215" y="995579"/>
            <a:ext cx="152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b="0" i="0" dirty="0">
                <a:solidFill>
                  <a:srgbClr val="111111"/>
                </a:solidFill>
                <a:effectLst/>
                <a:latin typeface="-apple-system"/>
              </a:rPr>
              <a:t>Thank You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1673862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7E773-6E21-80F1-4861-15DFAF869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35DAAC-A5B8-FF83-A180-FB2922DFE0C4}"/>
              </a:ext>
            </a:extLst>
          </p:cNvPr>
          <p:cNvSpPr txBox="1"/>
          <p:nvPr/>
        </p:nvSpPr>
        <p:spPr>
          <a:xfrm>
            <a:off x="2864224" y="2644170"/>
            <a:ext cx="64635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600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34601A-487F-F91C-FAD2-CA70A1864B51}"/>
              </a:ext>
            </a:extLst>
          </p:cNvPr>
          <p:cNvSpPr txBox="1"/>
          <p:nvPr/>
        </p:nvSpPr>
        <p:spPr>
          <a:xfrm>
            <a:off x="2933060" y="4290670"/>
            <a:ext cx="6325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i="1" dirty="0"/>
              <a:t>Setting you up for success!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771343-0A51-E6C5-A2FF-83B23881D9FB}"/>
              </a:ext>
            </a:extLst>
          </p:cNvPr>
          <p:cNvSpPr txBox="1"/>
          <p:nvPr/>
        </p:nvSpPr>
        <p:spPr>
          <a:xfrm>
            <a:off x="4570079" y="5136951"/>
            <a:ext cx="30518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i="1" dirty="0">
                <a:solidFill>
                  <a:schemeClr val="accent6">
                    <a:lumMod val="50000"/>
                  </a:schemeClr>
                </a:solidFill>
              </a:rPr>
              <a:t>Hopefully </a:t>
            </a:r>
            <a:r>
              <a:rPr lang="en-AU" sz="4400" i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AU" sz="4400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53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FADCB-2F99-86AC-2DAC-219E921F3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F001CB7-5731-C32C-96A7-21A8F6E5F249}"/>
              </a:ext>
            </a:extLst>
          </p:cNvPr>
          <p:cNvGrpSpPr/>
          <p:nvPr/>
        </p:nvGrpSpPr>
        <p:grpSpPr>
          <a:xfrm>
            <a:off x="3840736" y="1173735"/>
            <a:ext cx="4510527" cy="4510527"/>
            <a:chOff x="7390199" y="882424"/>
            <a:chExt cx="4510527" cy="451052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B424B45-CE4C-0667-7204-AAF3E470E683}"/>
                </a:ext>
              </a:extLst>
            </p:cNvPr>
            <p:cNvSpPr/>
            <p:nvPr/>
          </p:nvSpPr>
          <p:spPr>
            <a:xfrm>
              <a:off x="7390199" y="882424"/>
              <a:ext cx="4510527" cy="4510527"/>
            </a:xfrm>
            <a:prstGeom prst="ellipse">
              <a:avLst/>
            </a:prstGeom>
            <a:solidFill>
              <a:srgbClr val="27CFE1">
                <a:alpha val="25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95EA65-649E-7D2B-004F-90E9BB649029}"/>
                </a:ext>
              </a:extLst>
            </p:cNvPr>
            <p:cNvSpPr txBox="1"/>
            <p:nvPr/>
          </p:nvSpPr>
          <p:spPr>
            <a:xfrm>
              <a:off x="8696218" y="2599078"/>
              <a:ext cx="189848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3200" b="1" dirty="0"/>
                <a:t>Technical</a:t>
              </a:r>
            </a:p>
            <a:p>
              <a:pPr algn="ctr"/>
              <a:r>
                <a:rPr lang="en-AU" sz="3200" b="1" dirty="0"/>
                <a:t>Process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2D6D65D-BB30-E67B-FC54-3DD7AB46B9FB}"/>
              </a:ext>
            </a:extLst>
          </p:cNvPr>
          <p:cNvSpPr txBox="1"/>
          <p:nvPr/>
        </p:nvSpPr>
        <p:spPr>
          <a:xfrm>
            <a:off x="284309" y="145996"/>
            <a:ext cx="6285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One Side of Data Governance</a:t>
            </a:r>
          </a:p>
        </p:txBody>
      </p:sp>
    </p:spTree>
    <p:extLst>
      <p:ext uri="{BB962C8B-B14F-4D97-AF65-F5344CB8AC3E}">
        <p14:creationId xmlns:p14="http://schemas.microsoft.com/office/powerpoint/2010/main" val="865939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F6A9A-D323-8F3F-660B-D4F7D0E07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25F9D4-AC24-F17B-25CD-7C9690B555DB}"/>
              </a:ext>
            </a:extLst>
          </p:cNvPr>
          <p:cNvSpPr txBox="1"/>
          <p:nvPr/>
        </p:nvSpPr>
        <p:spPr>
          <a:xfrm>
            <a:off x="284309" y="145996"/>
            <a:ext cx="7230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Another Side of Data Governance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5936DD5-D9EE-C1A5-7C4B-81460E107E6A}"/>
              </a:ext>
            </a:extLst>
          </p:cNvPr>
          <p:cNvGrpSpPr/>
          <p:nvPr/>
        </p:nvGrpSpPr>
        <p:grpSpPr>
          <a:xfrm>
            <a:off x="3840734" y="1173734"/>
            <a:ext cx="4510527" cy="4510527"/>
            <a:chOff x="914156" y="1173736"/>
            <a:chExt cx="4510527" cy="451052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048342-4F74-0D82-2E17-07ED75B5E88C}"/>
                </a:ext>
              </a:extLst>
            </p:cNvPr>
            <p:cNvSpPr/>
            <p:nvPr/>
          </p:nvSpPr>
          <p:spPr>
            <a:xfrm>
              <a:off x="914156" y="1173736"/>
              <a:ext cx="4510527" cy="451052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BDAF47-2C66-B1C2-7AAB-0A94AA33E099}"/>
                </a:ext>
              </a:extLst>
            </p:cNvPr>
            <p:cNvSpPr txBox="1"/>
            <p:nvPr/>
          </p:nvSpPr>
          <p:spPr>
            <a:xfrm>
              <a:off x="2246888" y="2890391"/>
              <a:ext cx="185577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3200" b="1" dirty="0"/>
                <a:t>Business</a:t>
              </a:r>
            </a:p>
            <a:p>
              <a:pPr algn="ctr"/>
              <a:r>
                <a:rPr lang="en-AU" sz="3200" b="1" dirty="0"/>
                <a:t>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8785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F3D01-6CE6-AE3F-C000-7E18E157B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E8B93C-F6CA-F40D-0342-02ACF67CF10B}"/>
              </a:ext>
            </a:extLst>
          </p:cNvPr>
          <p:cNvSpPr txBox="1"/>
          <p:nvPr/>
        </p:nvSpPr>
        <p:spPr>
          <a:xfrm>
            <a:off x="284308" y="145996"/>
            <a:ext cx="5109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Both existing together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5F8855-9543-72AE-D32D-7DBF239C87F3}"/>
              </a:ext>
            </a:extLst>
          </p:cNvPr>
          <p:cNvGrpSpPr/>
          <p:nvPr/>
        </p:nvGrpSpPr>
        <p:grpSpPr>
          <a:xfrm>
            <a:off x="2540655" y="1173737"/>
            <a:ext cx="7110691" cy="4510527"/>
            <a:chOff x="2540655" y="1173737"/>
            <a:chExt cx="7110691" cy="451052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4C811FA-D61F-4DA5-F536-A06C0C100657}"/>
                </a:ext>
              </a:extLst>
            </p:cNvPr>
            <p:cNvGrpSpPr/>
            <p:nvPr/>
          </p:nvGrpSpPr>
          <p:grpSpPr>
            <a:xfrm>
              <a:off x="2540655" y="1173737"/>
              <a:ext cx="7110691" cy="4510527"/>
              <a:chOff x="2540655" y="1173737"/>
              <a:chExt cx="7110691" cy="4510527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73C82EF-A6B6-4EE8-F8CC-A82FFC950FDB}"/>
                  </a:ext>
                </a:extLst>
              </p:cNvPr>
              <p:cNvSpPr/>
              <p:nvPr/>
            </p:nvSpPr>
            <p:spPr>
              <a:xfrm>
                <a:off x="5140819" y="1173737"/>
                <a:ext cx="4510527" cy="4510527"/>
              </a:xfrm>
              <a:prstGeom prst="ellipse">
                <a:avLst/>
              </a:prstGeom>
              <a:solidFill>
                <a:srgbClr val="27CFE1">
                  <a:alpha val="25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518CB27-0A08-B820-32C0-3A9FCC8A67C1}"/>
                  </a:ext>
                </a:extLst>
              </p:cNvPr>
              <p:cNvSpPr/>
              <p:nvPr/>
            </p:nvSpPr>
            <p:spPr>
              <a:xfrm>
                <a:off x="2540655" y="1173737"/>
                <a:ext cx="4510527" cy="4510527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F965710-F025-7C08-E243-08521A4DC1A7}"/>
                </a:ext>
              </a:extLst>
            </p:cNvPr>
            <p:cNvSpPr txBox="1"/>
            <p:nvPr/>
          </p:nvSpPr>
          <p:spPr>
            <a:xfrm>
              <a:off x="3009955" y="2890391"/>
              <a:ext cx="166156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3200" b="1" dirty="0"/>
                <a:t>Business</a:t>
              </a:r>
            </a:p>
            <a:p>
              <a:pPr algn="ctr"/>
              <a:r>
                <a:rPr lang="en-AU" sz="3200" b="1" dirty="0"/>
                <a:t>Process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4A86614-863A-A74C-E904-49043AA42B4D}"/>
                </a:ext>
              </a:extLst>
            </p:cNvPr>
            <p:cNvSpPr txBox="1"/>
            <p:nvPr/>
          </p:nvSpPr>
          <p:spPr>
            <a:xfrm>
              <a:off x="7445439" y="2890391"/>
              <a:ext cx="173676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3200" b="1" dirty="0"/>
                <a:t>Technical</a:t>
              </a:r>
            </a:p>
            <a:p>
              <a:pPr algn="ctr"/>
              <a:r>
                <a:rPr lang="en-AU" sz="3200" b="1" dirty="0"/>
                <a:t>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63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A4FA3-0A21-1AAC-0410-0BEBD934C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A5FE21-AA5D-0CF0-3591-6A807DCB4A62}"/>
              </a:ext>
            </a:extLst>
          </p:cNvPr>
          <p:cNvSpPr txBox="1"/>
          <p:nvPr/>
        </p:nvSpPr>
        <p:spPr>
          <a:xfrm>
            <a:off x="284309" y="145996"/>
            <a:ext cx="7161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Collaboration is a key ingredient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A7FDDBE-9CA7-67FD-8E92-C867440D9441}"/>
              </a:ext>
            </a:extLst>
          </p:cNvPr>
          <p:cNvGrpSpPr/>
          <p:nvPr/>
        </p:nvGrpSpPr>
        <p:grpSpPr>
          <a:xfrm>
            <a:off x="2540655" y="1173737"/>
            <a:ext cx="7110691" cy="4510527"/>
            <a:chOff x="2540655" y="1173737"/>
            <a:chExt cx="7110691" cy="451052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782AB9-74F4-D6C2-90D3-CE44852A0820}"/>
                </a:ext>
              </a:extLst>
            </p:cNvPr>
            <p:cNvSpPr/>
            <p:nvPr/>
          </p:nvSpPr>
          <p:spPr>
            <a:xfrm>
              <a:off x="5140819" y="1173737"/>
              <a:ext cx="4510527" cy="4510527"/>
            </a:xfrm>
            <a:prstGeom prst="ellipse">
              <a:avLst/>
            </a:prstGeom>
            <a:solidFill>
              <a:srgbClr val="27CFE1">
                <a:alpha val="25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428951-8717-6E16-54BB-791E0C6B2A1A}"/>
                </a:ext>
              </a:extLst>
            </p:cNvPr>
            <p:cNvSpPr/>
            <p:nvPr/>
          </p:nvSpPr>
          <p:spPr>
            <a:xfrm>
              <a:off x="2540655" y="1173737"/>
              <a:ext cx="4510527" cy="451052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D8A9700-65A2-3594-4AF6-A1A9B704C15D}"/>
              </a:ext>
            </a:extLst>
          </p:cNvPr>
          <p:cNvSpPr txBox="1"/>
          <p:nvPr/>
        </p:nvSpPr>
        <p:spPr>
          <a:xfrm>
            <a:off x="3009955" y="2890391"/>
            <a:ext cx="16615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/>
              <a:t>Business</a:t>
            </a:r>
          </a:p>
          <a:p>
            <a:pPr algn="ctr"/>
            <a:r>
              <a:rPr lang="en-AU" sz="3200" b="1" dirty="0"/>
              <a:t>Process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F7A1BE-2C5E-B771-7213-05B8DE12F6F2}"/>
              </a:ext>
            </a:extLst>
          </p:cNvPr>
          <p:cNvSpPr txBox="1"/>
          <p:nvPr/>
        </p:nvSpPr>
        <p:spPr>
          <a:xfrm>
            <a:off x="7445439" y="2890391"/>
            <a:ext cx="17367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/>
              <a:t>Technical</a:t>
            </a:r>
          </a:p>
          <a:p>
            <a:pPr algn="ctr"/>
            <a:r>
              <a:rPr lang="en-AU" sz="3200" b="1" dirty="0"/>
              <a:t>Process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523AB-14C9-A795-6E83-CB23AD905D44}"/>
              </a:ext>
            </a:extLst>
          </p:cNvPr>
          <p:cNvSpPr txBox="1"/>
          <p:nvPr/>
        </p:nvSpPr>
        <p:spPr>
          <a:xfrm>
            <a:off x="5726668" y="2088282"/>
            <a:ext cx="738664" cy="26814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AU" sz="3600" b="1" dirty="0"/>
              <a:t>Collaboration</a:t>
            </a:r>
          </a:p>
        </p:txBody>
      </p:sp>
    </p:spTree>
    <p:extLst>
      <p:ext uri="{BB962C8B-B14F-4D97-AF65-F5344CB8AC3E}">
        <p14:creationId xmlns:p14="http://schemas.microsoft.com/office/powerpoint/2010/main" val="1438933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13819</TotalTime>
  <Words>1284</Words>
  <Application>Microsoft Office PowerPoint</Application>
  <PresentationFormat>Widescreen</PresentationFormat>
  <Paragraphs>370</Paragraphs>
  <Slides>47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-apple-system</vt:lpstr>
      <vt:lpstr>Mulish</vt:lpstr>
      <vt:lpstr>Arial</vt:lpstr>
      <vt:lpstr>Calibri</vt:lpstr>
      <vt:lpstr>Calibri Light</vt:lpstr>
      <vt:lpstr>Congenial</vt:lpstr>
      <vt:lpstr>Roboto</vt:lpstr>
      <vt:lpstr>Segoe UI Semibold</vt:lpstr>
      <vt:lpstr>Wingdings</vt:lpstr>
      <vt:lpstr>Office 2013 - 2022 Theme</vt:lpstr>
      <vt:lpstr>PowerPoint Presentation</vt:lpstr>
      <vt:lpstr>Martin Catherall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Martin Catherall</dc:title>
  <dc:creator>Martin Catherall</dc:creator>
  <cp:lastModifiedBy>Marty Catherall</cp:lastModifiedBy>
  <cp:revision>66</cp:revision>
  <dcterms:created xsi:type="dcterms:W3CDTF">2021-06-06T01:28:05Z</dcterms:created>
  <dcterms:modified xsi:type="dcterms:W3CDTF">2025-01-25T05:12:37Z</dcterms:modified>
</cp:coreProperties>
</file>