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0E9"/>
    <a:srgbClr val="F15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7" d="100"/>
          <a:sy n="117" d="100"/>
        </p:scale>
        <p:origin x="90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656AF-1A7E-1D4D-9AA3-0D8FEA7F7DA3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4E60-D65B-FC4E-9B5A-20356342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4E60-D65B-FC4E-9B5A-203563423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9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4E60-D65B-FC4E-9B5A-203563423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0EC5-70E4-D204-36DE-16631D854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B5526-11BF-8ECE-CF97-5E5C3D26D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CA201-7EDD-952D-403C-C9872BEBF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DC300-2DA9-977F-3B71-7C8A98378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4E60-D65B-FC4E-9B5A-203563423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F5E9-0279-08EC-7CA5-234A4A8D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5CDA6-85FA-936C-4A78-C3230731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C6B5-05D7-551F-6A49-2F6CF45D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4D2C-0E6E-C42C-9DEF-F5DC8374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7A3E-C175-F4C5-26FE-2EFF6664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F155-5095-5397-E566-E8E3436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05C7-7D50-CE9B-9DA1-E1E0511D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B87E-4116-F00F-4261-126B50D8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0FD3-F668-26B0-29F0-49BE003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A9EB-074E-A864-0A72-9F4045B7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6928-4C9A-8EED-5002-40ACFE223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F5551-7DE7-61D8-7D2D-59E1E3A6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F19B-69E9-0405-64ED-D00A522C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0EDD-4752-85BB-3214-F5FF2603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7924-DFF6-29FB-C920-885201FB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CB4-0499-EC8D-F86D-091AA45E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B101-B5EE-BCDC-507D-9F05A0DE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0F95-C187-67E9-60A9-B5336F14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2601-19B1-D9F6-6408-E2E498FB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0AFD5-297F-A014-B509-EFD220B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2E8B-E858-3452-DF26-E5E38850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82BC7-4A46-222F-2028-C8D8CA25F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66F7-B41E-C34D-6F7B-AB50680B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D88E-37C8-07EB-B165-BFBA8AEE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C959-DA88-FFB6-0A68-8DB6967A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5FCB-4963-B938-57A5-A1B5BC6A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EFBF-648B-DC87-357B-7C91FECAC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2B2BD-7560-3DC9-DF6C-A54A1C21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CA53-89D9-43BA-6131-6FF14CF5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5466-C3EF-32FB-6424-8B33354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E850B-E346-70CB-A939-949924EC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0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DE71-DB96-38FD-6DD9-EC36543A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0B28-BF39-2FBF-32CC-37DCE49A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C980F-275E-C416-E7C9-FB3C41D1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5D626-0F34-97A3-87B0-272E81A49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8AAA7-7147-429D-327C-64E6CC71A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D69CE-BE46-3F1F-ED0F-CEED4DB0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10F25-6DAD-C1C1-16B3-D8891887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B3FA0-D17E-0574-F1C4-D3C114C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70C3-4A9E-7FAF-C087-CA8E9F61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993E0-12AF-1004-7844-2A176519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1E2F5-995A-11E5-BFEE-C7CA885C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1D186-2B54-7E2A-8C31-2CF444D1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52967-535E-12BD-5209-4564007B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81973-9E9A-0BBF-72C5-8854929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802E-96A5-6BDA-FBDD-81DCE76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DDE3-B442-F076-1FDC-892058FD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5EC9-8A61-1F03-BEC5-967251E5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1483C-E65F-3306-52E0-752154FCC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5EEA-2BBE-DDD3-EF89-BC0B97FA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D387-CACF-08CA-0980-AECECD92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2B5EF-BC28-497E-574E-768DF3E2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6B7D-6818-4261-AACA-47D64443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6595A-3D3F-716C-8357-69092B27E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11A9-519C-33EF-A608-7D90D061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0DE59-1A0C-AA3E-3057-7A617B0D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FFE3-179C-49AE-7C48-A137841B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93382-3A08-21C1-0A29-D34006D1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D6E5E-E23F-E955-DCF2-3FCD1985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5281D-27ED-2C77-DC0E-C2714CD5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0EF5-A03B-A4D1-4703-2B0136709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C3A33-2DEE-7347-958F-781CC95367C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AA06-2E77-02DB-051A-4181E9ACA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B5BB-610F-9AAC-9C56-0F1D11A86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D6C7F-09D4-304B-8B40-9E3CA1EDA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nifc.opendata.arcgis.com/search?tags=cy_wildlandfire_opendata%2CCateg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s://www.fire.ca.g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fire on a hill&#10;&#10;Description automatically generated">
            <a:extLst>
              <a:ext uri="{FF2B5EF4-FFF2-40B4-BE49-F238E27FC236}">
                <a16:creationId xmlns:a16="http://schemas.microsoft.com/office/drawing/2014/main" id="{AF6E6587-D2D9-46CD-AFEA-1C27CE71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30"/>
          <a:stretch/>
        </p:blipFill>
        <p:spPr>
          <a:xfrm>
            <a:off x="23" y="0"/>
            <a:ext cx="1219197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D2C41-AD33-C9C3-4193-4149BBA8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Emergency Response &amp; Wildfire Analysis with </a:t>
            </a:r>
            <a:r>
              <a:rPr lang="en-US" sz="4800" dirty="0" err="1">
                <a:solidFill>
                  <a:srgbClr val="19C0E9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CrateDB</a:t>
            </a:r>
            <a:endParaRPr lang="en-US" sz="4800" dirty="0">
              <a:solidFill>
                <a:srgbClr val="19C0E9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28C6A-A157-5988-85D6-4DE865321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697" y="3428989"/>
            <a:ext cx="6560617" cy="41366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"/>
                <a:cs typeface="Futura Medium" panose="020B0602020204020303" pitchFamily="34" charset="-79"/>
              </a:rPr>
              <a:t>Dardan Xhymshiti &amp; Sindi </a:t>
            </a:r>
            <a:r>
              <a:rPr lang="en-US" sz="2000" dirty="0" err="1">
                <a:solidFill>
                  <a:srgbClr val="FFFFFF"/>
                </a:solidFill>
                <a:latin typeface=""/>
                <a:cs typeface="Futura Medium" panose="020B0602020204020303" pitchFamily="34" charset="-79"/>
              </a:rPr>
              <a:t>Ziu</a:t>
            </a:r>
            <a:endParaRPr lang="en-US" sz="2000" dirty="0">
              <a:solidFill>
                <a:srgbClr val="FFFFFF"/>
              </a:solidFill>
              <a:latin typeface=""/>
              <a:cs typeface="Futura Medium" panose="020B0602020204020303" pitchFamily="34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95D1C-B60B-038A-BDCA-6194F5999958}"/>
              </a:ext>
            </a:extLst>
          </p:cNvPr>
          <p:cNvSpPr/>
          <p:nvPr/>
        </p:nvSpPr>
        <p:spPr>
          <a:xfrm>
            <a:off x="7195457" y="6104291"/>
            <a:ext cx="4993489" cy="75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 Max">
            <a:extLst>
              <a:ext uri="{FF2B5EF4-FFF2-40B4-BE49-F238E27FC236}">
                <a16:creationId xmlns:a16="http://schemas.microsoft.com/office/drawing/2014/main" id="{5C75B882-E7F1-8A1E-3625-65836D930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83" y="6332741"/>
            <a:ext cx="1966925" cy="2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ateDB-logo-positive-transparent-background - AI &amp; Big Data Expo Europe -  Conference &amp; Exhibition">
            <a:extLst>
              <a:ext uri="{FF2B5EF4-FFF2-40B4-BE49-F238E27FC236}">
                <a16:creationId xmlns:a16="http://schemas.microsoft.com/office/drawing/2014/main" id="{A53159D7-AFBA-FB0F-2E60-BC28CDED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844" y="5958329"/>
            <a:ext cx="2846156" cy="9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6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B2F1B-80D5-94BB-21DF-7B3A50B2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088D5-572B-F88F-B9F3-3AD3E445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922029" cy="1708242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Domain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661E-4068-CC2A-7D42-F3BECB69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639000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Natural disasters</a:t>
            </a:r>
          </a:p>
          <a:p>
            <a:r>
              <a:rPr lang="en-US" sz="1700" dirty="0"/>
              <a:t>Wildfires &amp; Emergency response in US</a:t>
            </a:r>
          </a:p>
          <a:p>
            <a:endParaRPr lang="en-US" sz="1700" dirty="0">
              <a:hlinkClick r:id="rId3"/>
            </a:endParaRPr>
          </a:p>
          <a:p>
            <a:pPr marL="0" indent="0">
              <a:buNone/>
            </a:pPr>
            <a:r>
              <a:rPr lang="en-US" sz="1800" b="1" dirty="0"/>
              <a:t>Data sources</a:t>
            </a:r>
          </a:p>
          <a:p>
            <a:r>
              <a:rPr lang="en-US" sz="1600" dirty="0">
                <a:hlinkClick r:id="rId3"/>
              </a:rPr>
              <a:t>National Interagency Fire Center | Current Wildland Fire Incident Locations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The Department of Forestry and Fire Protection (California)</a:t>
            </a:r>
            <a:endParaRPr lang="en-US" sz="1600" dirty="0"/>
          </a:p>
          <a:p>
            <a:r>
              <a:rPr lang="en-US" sz="1600" dirty="0"/>
              <a:t>Simulated emergency calls data in Los Angeles</a:t>
            </a:r>
          </a:p>
          <a:p>
            <a:r>
              <a:rPr lang="en-US" sz="1600" dirty="0"/>
              <a:t>Type of data: Relational / Non-relational, Textual, Geo, Time series</a:t>
            </a:r>
          </a:p>
        </p:txBody>
      </p:sp>
      <p:pic>
        <p:nvPicPr>
          <p:cNvPr id="2050" name="Picture 2" descr="Los Angeles fires have scorched largest urban area in California in at  least 40 years | AP News">
            <a:extLst>
              <a:ext uri="{FF2B5EF4-FFF2-40B4-BE49-F238E27FC236}">
                <a16:creationId xmlns:a16="http://schemas.microsoft.com/office/drawing/2014/main" id="{C9D3012F-87DD-C056-7AA2-DD77BBB49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88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49" r="39814" b="-1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5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7783-1A9A-C624-1C22-D829BACB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DCE9-8C1A-3C62-6A23-5AD48C1F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35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/ Tech Stack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813961-E342-8AAA-0690-5747B6E84798}"/>
              </a:ext>
            </a:extLst>
          </p:cNvPr>
          <p:cNvSpPr txBox="1">
            <a:spLocks/>
          </p:cNvSpPr>
          <p:nvPr/>
        </p:nvSpPr>
        <p:spPr>
          <a:xfrm>
            <a:off x="838200" y="1458686"/>
            <a:ext cx="10515600" cy="13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Python 3.10+ (Poetry, Crate driver, Pandas, …),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CrateDB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Streamlit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4BECE-61CE-FEED-6638-1FB8E4DC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3129982"/>
            <a:ext cx="9406502" cy="13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731736-603F-C5C7-1DAE-E1B261CCF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5F289-5375-55FF-76A6-D75BDC78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Futura Medium" panose="020B0602020204020303" pitchFamily="34" charset="-79"/>
                <a:cs typeface="Futura Medium" panose="020B0602020204020303" pitchFamily="34" charset="-79"/>
              </a:rPr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11A9-F75C-12BC-4A4F-B0470369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Aptos" panose="020B0004020202020204" pitchFamily="34" charset="0"/>
              </a:rPr>
              <a:t>Emergency calls near fire locations</a:t>
            </a:r>
          </a:p>
          <a:p>
            <a:pPr lvl="1"/>
            <a:r>
              <a:rPr lang="en-US" sz="1700" dirty="0">
                <a:latin typeface="Aptos" panose="020B0004020202020204" pitchFamily="34" charset="0"/>
              </a:rPr>
              <a:t>Utilized the </a:t>
            </a:r>
            <a:r>
              <a:rPr lang="en-US" sz="1700" b="1" dirty="0">
                <a:latin typeface="Aptos" panose="020B0004020202020204" pitchFamily="34" charset="0"/>
              </a:rPr>
              <a:t>distance</a:t>
            </a:r>
            <a:r>
              <a:rPr lang="en-US" sz="1700" dirty="0">
                <a:latin typeface="Aptos" panose="020B0004020202020204" pitchFamily="34" charset="0"/>
              </a:rPr>
              <a:t> function</a:t>
            </a:r>
          </a:p>
          <a:p>
            <a:r>
              <a:rPr lang="en-US" sz="1700" dirty="0">
                <a:latin typeface="Aptos" panose="020B0004020202020204" pitchFamily="34" charset="0"/>
              </a:rPr>
              <a:t>Wildfire locations that fall into a specific area</a:t>
            </a:r>
          </a:p>
          <a:p>
            <a:pPr lvl="1"/>
            <a:r>
              <a:rPr lang="en-US" sz="1700" dirty="0">
                <a:latin typeface="Aptos" panose="020B0004020202020204" pitchFamily="34" charset="0"/>
              </a:rPr>
              <a:t>Utilized </a:t>
            </a:r>
            <a:r>
              <a:rPr lang="en-US" sz="1700" b="1" dirty="0">
                <a:latin typeface="Aptos" panose="020B0004020202020204" pitchFamily="34" charset="0"/>
              </a:rPr>
              <a:t>Polygon</a:t>
            </a:r>
            <a:r>
              <a:rPr lang="en-US" sz="1700" dirty="0">
                <a:latin typeface="Aptos" panose="020B0004020202020204" pitchFamily="34" charset="0"/>
              </a:rPr>
              <a:t> shapes and </a:t>
            </a:r>
            <a:r>
              <a:rPr lang="en-US" sz="1700" b="1" dirty="0">
                <a:latin typeface="Aptos" panose="020B0004020202020204" pitchFamily="34" charset="0"/>
              </a:rPr>
              <a:t>within </a:t>
            </a:r>
            <a:r>
              <a:rPr lang="en-US" sz="1700" dirty="0">
                <a:latin typeface="Aptos" panose="020B0004020202020204" pitchFamily="34" charset="0"/>
              </a:rPr>
              <a:t>clause.</a:t>
            </a:r>
          </a:p>
          <a:p>
            <a:r>
              <a:rPr lang="en-US" sz="1700" dirty="0">
                <a:latin typeface="Aptos" panose="020B0004020202020204" pitchFamily="34" charset="0"/>
              </a:rPr>
              <a:t>Emergency calls related to wildfires</a:t>
            </a:r>
          </a:p>
          <a:p>
            <a:pPr lvl="1"/>
            <a:r>
              <a:rPr lang="en-US" sz="1700" dirty="0">
                <a:latin typeface="Aptos" panose="020B0004020202020204" pitchFamily="34" charset="0"/>
              </a:rPr>
              <a:t>Utilized text searching with </a:t>
            </a:r>
            <a:r>
              <a:rPr lang="en-US" sz="1700" b="1" dirty="0">
                <a:latin typeface="Aptos" panose="020B0004020202020204" pitchFamily="34" charset="0"/>
              </a:rPr>
              <a:t>match </a:t>
            </a:r>
            <a:r>
              <a:rPr lang="en-US" sz="1700" dirty="0">
                <a:latin typeface="Aptos" panose="020B0004020202020204" pitchFamily="34" charset="0"/>
              </a:rPr>
              <a:t>clause</a:t>
            </a:r>
          </a:p>
          <a:p>
            <a:r>
              <a:rPr lang="en-US" sz="1700" dirty="0">
                <a:latin typeface="Aptos" panose="020B0004020202020204" pitchFamily="34" charset="0"/>
              </a:rPr>
              <a:t>Most common emergency call topics</a:t>
            </a:r>
          </a:p>
          <a:p>
            <a:r>
              <a:rPr lang="en-US" sz="1700" dirty="0">
                <a:effectLst/>
              </a:rPr>
              <a:t>The average response times between call receipt</a:t>
            </a:r>
            <a:r>
              <a:rPr lang="en-US" sz="1700" dirty="0"/>
              <a:t> </a:t>
            </a:r>
            <a:r>
              <a:rPr lang="en-US" sz="1700" dirty="0">
                <a:effectLst/>
              </a:rPr>
              <a:t>and incident discovery</a:t>
            </a:r>
          </a:p>
          <a:p>
            <a:r>
              <a:rPr lang="en-US" sz="1700" dirty="0">
                <a:effectLst/>
              </a:rPr>
              <a:t>The distribution of fires across different states/cities</a:t>
            </a:r>
          </a:p>
          <a:p>
            <a:endParaRPr lang="en-US" sz="1700" dirty="0"/>
          </a:p>
        </p:txBody>
      </p:sp>
      <p:pic>
        <p:nvPicPr>
          <p:cNvPr id="3074" name="Picture 2" descr="SQL for Data Analysis | Udacity">
            <a:extLst>
              <a:ext uri="{FF2B5EF4-FFF2-40B4-BE49-F238E27FC236}">
                <a16:creationId xmlns:a16="http://schemas.microsoft.com/office/drawing/2014/main" id="{1A3F1BCD-7305-4239-FCD8-978CA94D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95" r="22517" b="1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7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149</Words>
  <Application>Microsoft Macintosh PowerPoint</Application>
  <PresentationFormat>Widescreen</PresentationFormat>
  <Paragraphs>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Futura Medium</vt:lpstr>
      <vt:lpstr>Office Theme</vt:lpstr>
      <vt:lpstr>Emergency Response &amp; Wildfire Analysis with CrateDB</vt:lpstr>
      <vt:lpstr>Domain &amp; Data Sources</vt:lpstr>
      <vt:lpstr>Architecture / Tech Stack</vt:lpstr>
      <vt:lpstr>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Dardan Xhymshiti</dc:creator>
  <cp:lastModifiedBy>Dardan Xhymshiti</cp:lastModifiedBy>
  <cp:revision>1</cp:revision>
  <dcterms:created xsi:type="dcterms:W3CDTF">2025-01-23T12:06:22Z</dcterms:created>
  <dcterms:modified xsi:type="dcterms:W3CDTF">2025-01-23T13:54:16Z</dcterms:modified>
</cp:coreProperties>
</file>