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64" r:id="rId4"/>
    <p:sldId id="259" r:id="rId5"/>
    <p:sldId id="260" r:id="rId6"/>
    <p:sldId id="261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6C2E67-3A35-A361-FACC-DB12165B672E}" v="4" dt="2022-01-25T09:34:32.383"/>
    <p1510:client id="{804207F2-86A8-9139-9D73-50815486D45E}" v="505" dt="2022-01-18T11:57:33.427"/>
    <p1510:client id="{8F68397F-A188-EB33-4272-635106EE82CA}" v="393" dt="2022-01-24T15:55:09.857"/>
    <p1510:client id="{94C94008-AB05-851B-5ABB-C7B4A59C983A}" v="702" dt="2022-01-18T11:39:42.695"/>
    <p1510:client id="{B3835CC3-D81E-8DC4-4D07-9B5101BFE6FB}" v="65" dt="2022-01-18T13:35:59.508"/>
    <p1510:client id="{B570ADD8-C011-D027-4835-0D8A31E1E2F9}" v="142" dt="2022-01-19T11:20:03.737"/>
    <p1510:client id="{E8CEE8C3-09A6-440E-A75C-7FE78441FBAF}" v="324" dt="2022-01-18T11:04:29.0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f14313caceea84910eb83b00ff72ebaab9e7209ac706f7b58dee8a9d347d7332::" providerId="AD" clId="Web-{B3835CC3-D81E-8DC4-4D07-9B5101BFE6FB}"/>
    <pc:docChg chg="modSld">
      <pc:chgData name="Guest User" userId="S::urn:spo:anon#f14313caceea84910eb83b00ff72ebaab9e7209ac706f7b58dee8a9d347d7332::" providerId="AD" clId="Web-{B3835CC3-D81E-8DC4-4D07-9B5101BFE6FB}" dt="2022-01-18T13:35:59.508" v="64" actId="20577"/>
      <pc:docMkLst>
        <pc:docMk/>
      </pc:docMkLst>
      <pc:sldChg chg="modSp">
        <pc:chgData name="Guest User" userId="S::urn:spo:anon#f14313caceea84910eb83b00ff72ebaab9e7209ac706f7b58dee8a9d347d7332::" providerId="AD" clId="Web-{B3835CC3-D81E-8DC4-4D07-9B5101BFE6FB}" dt="2022-01-18T13:33:08.380" v="59" actId="20577"/>
        <pc:sldMkLst>
          <pc:docMk/>
          <pc:sldMk cId="109857222" sldId="256"/>
        </pc:sldMkLst>
        <pc:spChg chg="mod">
          <ac:chgData name="Guest User" userId="S::urn:spo:anon#f14313caceea84910eb83b00ff72ebaab9e7209ac706f7b58dee8a9d347d7332::" providerId="AD" clId="Web-{B3835CC3-D81E-8DC4-4D07-9B5101BFE6FB}" dt="2022-01-18T13:33:08.380" v="59" actId="20577"/>
          <ac:spMkLst>
            <pc:docMk/>
            <pc:sldMk cId="109857222" sldId="256"/>
            <ac:spMk id="250" creationId="{396909D6-62C7-46BC-AC86-2FB35493B12E}"/>
          </ac:spMkLst>
        </pc:spChg>
      </pc:sldChg>
      <pc:sldChg chg="modSp">
        <pc:chgData name="Guest User" userId="S::urn:spo:anon#f14313caceea84910eb83b00ff72ebaab9e7209ac706f7b58dee8a9d347d7332::" providerId="AD" clId="Web-{B3835CC3-D81E-8DC4-4D07-9B5101BFE6FB}" dt="2022-01-18T13:35:59.508" v="64" actId="20577"/>
        <pc:sldMkLst>
          <pc:docMk/>
          <pc:sldMk cId="611867990" sldId="257"/>
        </pc:sldMkLst>
        <pc:spChg chg="mod">
          <ac:chgData name="Guest User" userId="S::urn:spo:anon#f14313caceea84910eb83b00ff72ebaab9e7209ac706f7b58dee8a9d347d7332::" providerId="AD" clId="Web-{B3835CC3-D81E-8DC4-4D07-9B5101BFE6FB}" dt="2022-01-18T13:35:59.508" v="64" actId="20577"/>
          <ac:spMkLst>
            <pc:docMk/>
            <pc:sldMk cId="611867990" sldId="257"/>
            <ac:spMk id="3" creationId="{30AB2D82-7F6E-4C21-AFD1-CFE29204F947}"/>
          </ac:spMkLst>
        </pc:spChg>
      </pc:sldChg>
    </pc:docChg>
  </pc:docChgLst>
  <pc:docChgLst>
    <pc:chgData name="Deni Myftiu" userId="S::deni@data-max.io::f99d7453-ae62-4519-bfb1-0c6f7a7733fd" providerId="AD" clId="Web-{94C94008-AB05-851B-5ABB-C7B4A59C983A}"/>
    <pc:docChg chg="addSld modSld addMainMaster delMainMaster">
      <pc:chgData name="Deni Myftiu" userId="S::deni@data-max.io::f99d7453-ae62-4519-bfb1-0c6f7a7733fd" providerId="AD" clId="Web-{94C94008-AB05-851B-5ABB-C7B4A59C983A}" dt="2022-01-18T11:39:42.695" v="689"/>
      <pc:docMkLst>
        <pc:docMk/>
      </pc:docMkLst>
      <pc:sldChg chg="addSp delSp modSp mod modClrScheme delDesignElem chgLayout">
        <pc:chgData name="Deni Myftiu" userId="S::deni@data-max.io::f99d7453-ae62-4519-bfb1-0c6f7a7733fd" providerId="AD" clId="Web-{94C94008-AB05-851B-5ABB-C7B4A59C983A}" dt="2022-01-18T11:14:17.676" v="69" actId="20577"/>
        <pc:sldMkLst>
          <pc:docMk/>
          <pc:sldMk cId="109857222" sldId="256"/>
        </pc:sldMkLst>
        <pc:spChg chg="mod ord">
          <ac:chgData name="Deni Myftiu" userId="S::deni@data-max.io::f99d7453-ae62-4519-bfb1-0c6f7a7733fd" providerId="AD" clId="Web-{94C94008-AB05-851B-5ABB-C7B4A59C983A}" dt="2022-01-18T11:13:48.019" v="59" actId="20577"/>
          <ac:spMkLst>
            <pc:docMk/>
            <pc:sldMk cId="109857222" sldId="256"/>
            <ac:spMk id="2" creationId="{00000000-0000-0000-0000-000000000000}"/>
          </ac:spMkLst>
        </pc:spChg>
        <pc:spChg chg="add del">
          <ac:chgData name="Deni Myftiu" userId="S::deni@data-max.io::f99d7453-ae62-4519-bfb1-0c6f7a7733fd" providerId="AD" clId="Web-{94C94008-AB05-851B-5ABB-C7B4A59C983A}" dt="2022-01-18T11:11:32.844" v="34"/>
          <ac:spMkLst>
            <pc:docMk/>
            <pc:sldMk cId="109857222" sldId="256"/>
            <ac:spMk id="25" creationId="{BACC6370-2D7E-4714-9D71-7542949D7D5D}"/>
          </ac:spMkLst>
        </pc:spChg>
        <pc:spChg chg="add del">
          <ac:chgData name="Deni Myftiu" userId="S::deni@data-max.io::f99d7453-ae62-4519-bfb1-0c6f7a7733fd" providerId="AD" clId="Web-{94C94008-AB05-851B-5ABB-C7B4A59C983A}" dt="2022-01-18T11:11:32.844" v="34"/>
          <ac:spMkLst>
            <pc:docMk/>
            <pc:sldMk cId="109857222" sldId="256"/>
            <ac:spMk id="27" creationId="{256B2C21-A230-48C0-8DF1-C46611373C44}"/>
          </ac:spMkLst>
        </pc:spChg>
        <pc:spChg chg="add del">
          <ac:chgData name="Deni Myftiu" userId="S::deni@data-max.io::f99d7453-ae62-4519-bfb1-0c6f7a7733fd" providerId="AD" clId="Web-{94C94008-AB05-851B-5ABB-C7B4A59C983A}" dt="2022-01-18T11:11:32.844" v="34"/>
          <ac:spMkLst>
            <pc:docMk/>
            <pc:sldMk cId="109857222" sldId="256"/>
            <ac:spMk id="29" creationId="{3847E18C-932D-4C95-AABA-FEC7C9499AD7}"/>
          </ac:spMkLst>
        </pc:spChg>
        <pc:spChg chg="add del">
          <ac:chgData name="Deni Myftiu" userId="S::deni@data-max.io::f99d7453-ae62-4519-bfb1-0c6f7a7733fd" providerId="AD" clId="Web-{94C94008-AB05-851B-5ABB-C7B4A59C983A}" dt="2022-01-18T11:11:32.844" v="34"/>
          <ac:spMkLst>
            <pc:docMk/>
            <pc:sldMk cId="109857222" sldId="256"/>
            <ac:spMk id="31" creationId="{3150CB11-0C61-439E-910F-5787759E72A0}"/>
          </ac:spMkLst>
        </pc:spChg>
        <pc:spChg chg="add del">
          <ac:chgData name="Deni Myftiu" userId="S::deni@data-max.io::f99d7453-ae62-4519-bfb1-0c6f7a7733fd" providerId="AD" clId="Web-{94C94008-AB05-851B-5ABB-C7B4A59C983A}" dt="2022-01-18T11:11:32.844" v="34"/>
          <ac:spMkLst>
            <pc:docMk/>
            <pc:sldMk cId="109857222" sldId="256"/>
            <ac:spMk id="33" creationId="{43F8A58B-5155-44CE-A5FF-7647B47D0A7A}"/>
          </ac:spMkLst>
        </pc:spChg>
        <pc:spChg chg="add del">
          <ac:chgData name="Deni Myftiu" userId="S::deni@data-max.io::f99d7453-ae62-4519-bfb1-0c6f7a7733fd" providerId="AD" clId="Web-{94C94008-AB05-851B-5ABB-C7B4A59C983A}" dt="2022-01-18T11:11:32.844" v="34"/>
          <ac:spMkLst>
            <pc:docMk/>
            <pc:sldMk cId="109857222" sldId="256"/>
            <ac:spMk id="35" creationId="{443F2ACA-E6D6-4028-82DD-F03C262D5DE6}"/>
          </ac:spMkLst>
        </pc:spChg>
        <pc:spChg chg="add mod ord">
          <ac:chgData name="Deni Myftiu" userId="S::deni@data-max.io::f99d7453-ae62-4519-bfb1-0c6f7a7733fd" providerId="AD" clId="Web-{94C94008-AB05-851B-5ABB-C7B4A59C983A}" dt="2022-01-18T11:14:17.676" v="69" actId="20577"/>
          <ac:spMkLst>
            <pc:docMk/>
            <pc:sldMk cId="109857222" sldId="256"/>
            <ac:spMk id="250" creationId="{396909D6-62C7-46BC-AC86-2FB35493B12E}"/>
          </ac:spMkLst>
        </pc:spChg>
        <pc:spChg chg="add del mod ord">
          <ac:chgData name="Deni Myftiu" userId="S::deni@data-max.io::f99d7453-ae62-4519-bfb1-0c6f7a7733fd" providerId="AD" clId="Web-{94C94008-AB05-851B-5ABB-C7B4A59C983A}" dt="2022-01-18T11:12:50.736" v="44"/>
          <ac:spMkLst>
            <pc:docMk/>
            <pc:sldMk cId="109857222" sldId="256"/>
            <ac:spMk id="251" creationId="{0B50085C-3EF5-493E-96EB-0F245C52A1B5}"/>
          </ac:spMkLst>
        </pc:spChg>
        <pc:spChg chg="add del mod ord">
          <ac:chgData name="Deni Myftiu" userId="S::deni@data-max.io::f99d7453-ae62-4519-bfb1-0c6f7a7733fd" providerId="AD" clId="Web-{94C94008-AB05-851B-5ABB-C7B4A59C983A}" dt="2022-01-18T11:12:50.736" v="44"/>
          <ac:spMkLst>
            <pc:docMk/>
            <pc:sldMk cId="109857222" sldId="256"/>
            <ac:spMk id="252" creationId="{7A1B4469-C8B5-4C24-AB15-16CFB82A3E94}"/>
          </ac:spMkLst>
        </pc:spChg>
        <pc:spChg chg="add del mod ord">
          <ac:chgData name="Deni Myftiu" userId="S::deni@data-max.io::f99d7453-ae62-4519-bfb1-0c6f7a7733fd" providerId="AD" clId="Web-{94C94008-AB05-851B-5ABB-C7B4A59C983A}" dt="2022-01-18T11:12:50.736" v="44"/>
          <ac:spMkLst>
            <pc:docMk/>
            <pc:sldMk cId="109857222" sldId="256"/>
            <ac:spMk id="253" creationId="{AAA6337C-ED9B-408F-B6B1-986FEF25A7B6}"/>
          </ac:spMkLst>
        </pc:spChg>
        <pc:spChg chg="add del">
          <ac:chgData name="Deni Myftiu" userId="S::deni@data-max.io::f99d7453-ae62-4519-bfb1-0c6f7a7733fd" providerId="AD" clId="Web-{94C94008-AB05-851B-5ABB-C7B4A59C983A}" dt="2022-01-18T11:13:04.424" v="54"/>
          <ac:spMkLst>
            <pc:docMk/>
            <pc:sldMk cId="109857222" sldId="256"/>
            <ac:spMk id="254" creationId="{6FDB913F-3EF3-4776-B9AD-114062D5B7FF}"/>
          </ac:spMkLst>
        </pc:spChg>
        <pc:spChg chg="add del">
          <ac:chgData name="Deni Myftiu" userId="S::deni@data-max.io::f99d7453-ae62-4519-bfb1-0c6f7a7733fd" providerId="AD" clId="Web-{94C94008-AB05-851B-5ABB-C7B4A59C983A}" dt="2022-01-18T11:13:01.940" v="53"/>
          <ac:spMkLst>
            <pc:docMk/>
            <pc:sldMk cId="109857222" sldId="256"/>
            <ac:spMk id="255" creationId="{7FD018AD-53FE-46A4-A92C-F255BAE77D45}"/>
          </ac:spMkLst>
        </pc:spChg>
        <pc:spChg chg="add del">
          <ac:chgData name="Deni Myftiu" userId="S::deni@data-max.io::f99d7453-ae62-4519-bfb1-0c6f7a7733fd" providerId="AD" clId="Web-{94C94008-AB05-851B-5ABB-C7B4A59C983A}" dt="2022-01-18T11:13:01.252" v="52"/>
          <ac:spMkLst>
            <pc:docMk/>
            <pc:sldMk cId="109857222" sldId="256"/>
            <ac:spMk id="256" creationId="{DA469746-D4E4-4115-B9B7-B9FB6DB58114}"/>
          </ac:spMkLst>
        </pc:spChg>
        <pc:spChg chg="add del">
          <ac:chgData name="Deni Myftiu" userId="S::deni@data-max.io::f99d7453-ae62-4519-bfb1-0c6f7a7733fd" providerId="AD" clId="Web-{94C94008-AB05-851B-5ABB-C7B4A59C983A}" dt="2022-01-18T11:13:00.018" v="51"/>
          <ac:spMkLst>
            <pc:docMk/>
            <pc:sldMk cId="109857222" sldId="256"/>
            <ac:spMk id="257" creationId="{2D96AC16-090C-40AE-ABD5-A746B72FC182}"/>
          </ac:spMkLst>
        </pc:spChg>
        <pc:graphicFrameChg chg="del mod ord modGraphic">
          <ac:chgData name="Deni Myftiu" userId="S::deni@data-max.io::f99d7453-ae62-4519-bfb1-0c6f7a7733fd" providerId="AD" clId="Web-{94C94008-AB05-851B-5ABB-C7B4A59C983A}" dt="2022-01-18T11:12:36.439" v="42"/>
          <ac:graphicFrameMkLst>
            <pc:docMk/>
            <pc:sldMk cId="109857222" sldId="256"/>
            <ac:graphicFrameMk id="21" creationId="{064692AB-D766-4A30-9BD9-B9BD7B5AB083}"/>
          </ac:graphicFrameMkLst>
        </pc:graphicFrameChg>
      </pc:sldChg>
      <pc:sldChg chg="modSp new mod modClrScheme chgLayout">
        <pc:chgData name="Deni Myftiu" userId="S::deni@data-max.io::f99d7453-ae62-4519-bfb1-0c6f7a7733fd" providerId="AD" clId="Web-{94C94008-AB05-851B-5ABB-C7B4A59C983A}" dt="2022-01-18T11:16:26.382" v="122" actId="20577"/>
        <pc:sldMkLst>
          <pc:docMk/>
          <pc:sldMk cId="611867990" sldId="257"/>
        </pc:sldMkLst>
        <pc:spChg chg="mod ord">
          <ac:chgData name="Deni Myftiu" userId="S::deni@data-max.io::f99d7453-ae62-4519-bfb1-0c6f7a7733fd" providerId="AD" clId="Web-{94C94008-AB05-851B-5ABB-C7B4A59C983A}" dt="2022-01-18T11:14:12.644" v="68" actId="20577"/>
          <ac:spMkLst>
            <pc:docMk/>
            <pc:sldMk cId="611867990" sldId="257"/>
            <ac:spMk id="2" creationId="{523BFC09-69EC-45FC-BB7D-AEF192974CA3}"/>
          </ac:spMkLst>
        </pc:spChg>
        <pc:spChg chg="mod ord">
          <ac:chgData name="Deni Myftiu" userId="S::deni@data-max.io::f99d7453-ae62-4519-bfb1-0c6f7a7733fd" providerId="AD" clId="Web-{94C94008-AB05-851B-5ABB-C7B4A59C983A}" dt="2022-01-18T11:16:26.382" v="122" actId="20577"/>
          <ac:spMkLst>
            <pc:docMk/>
            <pc:sldMk cId="611867990" sldId="257"/>
            <ac:spMk id="3" creationId="{30AB2D82-7F6E-4C21-AFD1-CFE29204F947}"/>
          </ac:spMkLst>
        </pc:spChg>
      </pc:sldChg>
      <pc:sldChg chg="addSp modSp new mod modClrScheme chgLayout">
        <pc:chgData name="Deni Myftiu" userId="S::deni@data-max.io::f99d7453-ae62-4519-bfb1-0c6f7a7733fd" providerId="AD" clId="Web-{94C94008-AB05-851B-5ABB-C7B4A59C983A}" dt="2022-01-18T11:27:46.085" v="428" actId="20577"/>
        <pc:sldMkLst>
          <pc:docMk/>
          <pc:sldMk cId="173351756" sldId="258"/>
        </pc:sldMkLst>
        <pc:spChg chg="mod ord">
          <ac:chgData name="Deni Myftiu" userId="S::deni@data-max.io::f99d7453-ae62-4519-bfb1-0c6f7a7733fd" providerId="AD" clId="Web-{94C94008-AB05-851B-5ABB-C7B4A59C983A}" dt="2022-01-18T11:19:40.261" v="215" actId="20577"/>
          <ac:spMkLst>
            <pc:docMk/>
            <pc:sldMk cId="173351756" sldId="258"/>
            <ac:spMk id="2" creationId="{1F7E296E-A736-4BDC-8D42-4B1A6711F83A}"/>
          </ac:spMkLst>
        </pc:spChg>
        <pc:spChg chg="mod ord">
          <ac:chgData name="Deni Myftiu" userId="S::deni@data-max.io::f99d7453-ae62-4519-bfb1-0c6f7a7733fd" providerId="AD" clId="Web-{94C94008-AB05-851B-5ABB-C7B4A59C983A}" dt="2022-01-18T11:27:46.085" v="428" actId="20577"/>
          <ac:spMkLst>
            <pc:docMk/>
            <pc:sldMk cId="173351756" sldId="258"/>
            <ac:spMk id="3" creationId="{9B626573-8E30-4EE3-82C5-4545A26B9F93}"/>
          </ac:spMkLst>
        </pc:spChg>
        <pc:spChg chg="add mod ord">
          <ac:chgData name="Deni Myftiu" userId="S::deni@data-max.io::f99d7453-ae62-4519-bfb1-0c6f7a7733fd" providerId="AD" clId="Web-{94C94008-AB05-851B-5ABB-C7B4A59C983A}" dt="2022-01-18T11:27:45.288" v="427" actId="20577"/>
          <ac:spMkLst>
            <pc:docMk/>
            <pc:sldMk cId="173351756" sldId="258"/>
            <ac:spMk id="4" creationId="{4E26B1FE-7EFE-4E29-9AF1-74899B15B82B}"/>
          </ac:spMkLst>
        </pc:spChg>
      </pc:sldChg>
      <pc:sldChg chg="modSp new">
        <pc:chgData name="Deni Myftiu" userId="S::deni@data-max.io::f99d7453-ae62-4519-bfb1-0c6f7a7733fd" providerId="AD" clId="Web-{94C94008-AB05-851B-5ABB-C7B4A59C983A}" dt="2022-01-18T11:35:56.487" v="631" actId="20577"/>
        <pc:sldMkLst>
          <pc:docMk/>
          <pc:sldMk cId="2905071523" sldId="259"/>
        </pc:sldMkLst>
        <pc:spChg chg="mod">
          <ac:chgData name="Deni Myftiu" userId="S::deni@data-max.io::f99d7453-ae62-4519-bfb1-0c6f7a7733fd" providerId="AD" clId="Web-{94C94008-AB05-851B-5ABB-C7B4A59C983A}" dt="2022-01-18T11:28:20.320" v="448" actId="20577"/>
          <ac:spMkLst>
            <pc:docMk/>
            <pc:sldMk cId="2905071523" sldId="259"/>
            <ac:spMk id="2" creationId="{5536A4ED-9DF6-449B-B479-B805C7E19A12}"/>
          </ac:spMkLst>
        </pc:spChg>
        <pc:spChg chg="mod">
          <ac:chgData name="Deni Myftiu" userId="S::deni@data-max.io::f99d7453-ae62-4519-bfb1-0c6f7a7733fd" providerId="AD" clId="Web-{94C94008-AB05-851B-5ABB-C7B4A59C983A}" dt="2022-01-18T11:35:56.487" v="631" actId="20577"/>
          <ac:spMkLst>
            <pc:docMk/>
            <pc:sldMk cId="2905071523" sldId="259"/>
            <ac:spMk id="3" creationId="{53072B07-C90F-48ED-AB40-F17837C18F53}"/>
          </ac:spMkLst>
        </pc:spChg>
      </pc:sldChg>
      <pc:sldChg chg="modSp new">
        <pc:chgData name="Deni Myftiu" userId="S::deni@data-max.io::f99d7453-ae62-4519-bfb1-0c6f7a7733fd" providerId="AD" clId="Web-{94C94008-AB05-851B-5ABB-C7B4A59C983A}" dt="2022-01-18T11:37:54.067" v="675" actId="20577"/>
        <pc:sldMkLst>
          <pc:docMk/>
          <pc:sldMk cId="3604494027" sldId="260"/>
        </pc:sldMkLst>
        <pc:spChg chg="mod">
          <ac:chgData name="Deni Myftiu" userId="S::deni@data-max.io::f99d7453-ae62-4519-bfb1-0c6f7a7733fd" providerId="AD" clId="Web-{94C94008-AB05-851B-5ABB-C7B4A59C983A}" dt="2022-01-18T11:36:14.706" v="655" actId="20577"/>
          <ac:spMkLst>
            <pc:docMk/>
            <pc:sldMk cId="3604494027" sldId="260"/>
            <ac:spMk id="2" creationId="{E6248967-5EFB-4290-BDE4-C27E06941B6B}"/>
          </ac:spMkLst>
        </pc:spChg>
        <pc:spChg chg="mod">
          <ac:chgData name="Deni Myftiu" userId="S::deni@data-max.io::f99d7453-ae62-4519-bfb1-0c6f7a7733fd" providerId="AD" clId="Web-{94C94008-AB05-851B-5ABB-C7B4A59C983A}" dt="2022-01-18T11:37:54.067" v="675" actId="20577"/>
          <ac:spMkLst>
            <pc:docMk/>
            <pc:sldMk cId="3604494027" sldId="260"/>
            <ac:spMk id="3" creationId="{22A084B9-C81D-4FA4-91F5-A7E296494188}"/>
          </ac:spMkLst>
        </pc:spChg>
      </pc:sldChg>
      <pc:sldChg chg="addSp delSp modSp new">
        <pc:chgData name="Deni Myftiu" userId="S::deni@data-max.io::f99d7453-ae62-4519-bfb1-0c6f7a7733fd" providerId="AD" clId="Web-{94C94008-AB05-851B-5ABB-C7B4A59C983A}" dt="2022-01-18T11:39:42.695" v="689"/>
        <pc:sldMkLst>
          <pc:docMk/>
          <pc:sldMk cId="1399755955" sldId="261"/>
        </pc:sldMkLst>
        <pc:spChg chg="mod">
          <ac:chgData name="Deni Myftiu" userId="S::deni@data-max.io::f99d7453-ae62-4519-bfb1-0c6f7a7733fd" providerId="AD" clId="Web-{94C94008-AB05-851B-5ABB-C7B4A59C983A}" dt="2022-01-18T11:38:37.053" v="683" actId="20577"/>
          <ac:spMkLst>
            <pc:docMk/>
            <pc:sldMk cId="1399755955" sldId="261"/>
            <ac:spMk id="2" creationId="{317D5858-EB0D-47D3-8A66-1385B916EE80}"/>
          </ac:spMkLst>
        </pc:spChg>
        <pc:spChg chg="del">
          <ac:chgData name="Deni Myftiu" userId="S::deni@data-max.io::f99d7453-ae62-4519-bfb1-0c6f7a7733fd" providerId="AD" clId="Web-{94C94008-AB05-851B-5ABB-C7B4A59C983A}" dt="2022-01-18T11:39:24.007" v="684"/>
          <ac:spMkLst>
            <pc:docMk/>
            <pc:sldMk cId="1399755955" sldId="261"/>
            <ac:spMk id="3" creationId="{7EA9AB5A-C30D-40AD-BBD8-034BDC0C0AE2}"/>
          </ac:spMkLst>
        </pc:spChg>
        <pc:spChg chg="add mod">
          <ac:chgData name="Deni Myftiu" userId="S::deni@data-max.io::f99d7453-ae62-4519-bfb1-0c6f7a7733fd" providerId="AD" clId="Web-{94C94008-AB05-851B-5ABB-C7B4A59C983A}" dt="2022-01-18T11:39:42.695" v="689"/>
          <ac:spMkLst>
            <pc:docMk/>
            <pc:sldMk cId="1399755955" sldId="261"/>
            <ac:spMk id="6" creationId="{7BD2C42B-9472-4A50-8EC6-42B60F96776E}"/>
          </ac:spMkLst>
        </pc:spChg>
        <pc:picChg chg="add del mod ord">
          <ac:chgData name="Deni Myftiu" userId="S::deni@data-max.io::f99d7453-ae62-4519-bfb1-0c6f7a7733fd" providerId="AD" clId="Web-{94C94008-AB05-851B-5ABB-C7B4A59C983A}" dt="2022-01-18T11:39:42.695" v="689"/>
          <ac:picMkLst>
            <pc:docMk/>
            <pc:sldMk cId="1399755955" sldId="261"/>
            <ac:picMk id="4" creationId="{A520011A-9587-45A9-9847-AD3B0C321F73}"/>
          </ac:picMkLst>
        </pc:picChg>
      </pc:sldChg>
      <pc:sldMasterChg chg="add del addSldLayout delSldLayout">
        <pc:chgData name="Deni Myftiu" userId="S::deni@data-max.io::f99d7453-ae62-4519-bfb1-0c6f7a7733fd" providerId="AD" clId="Web-{94C94008-AB05-851B-5ABB-C7B4A59C983A}" dt="2022-01-18T11:11:32.844" v="34"/>
        <pc:sldMasterMkLst>
          <pc:docMk/>
          <pc:sldMasterMk cId="2460954070" sldId="2147483660"/>
        </pc:sldMasterMkLst>
        <pc:sldLayoutChg chg="add del">
          <pc:chgData name="Deni Myftiu" userId="S::deni@data-max.io::f99d7453-ae62-4519-bfb1-0c6f7a7733fd" providerId="AD" clId="Web-{94C94008-AB05-851B-5ABB-C7B4A59C983A}" dt="2022-01-18T11:11:32.844" v="34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Deni Myftiu" userId="S::deni@data-max.io::f99d7453-ae62-4519-bfb1-0c6f7a7733fd" providerId="AD" clId="Web-{94C94008-AB05-851B-5ABB-C7B4A59C983A}" dt="2022-01-18T11:11:32.844" v="34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Deni Myftiu" userId="S::deni@data-max.io::f99d7453-ae62-4519-bfb1-0c6f7a7733fd" providerId="AD" clId="Web-{94C94008-AB05-851B-5ABB-C7B4A59C983A}" dt="2022-01-18T11:11:32.844" v="34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Deni Myftiu" userId="S::deni@data-max.io::f99d7453-ae62-4519-bfb1-0c6f7a7733fd" providerId="AD" clId="Web-{94C94008-AB05-851B-5ABB-C7B4A59C983A}" dt="2022-01-18T11:11:32.844" v="34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Deni Myftiu" userId="S::deni@data-max.io::f99d7453-ae62-4519-bfb1-0c6f7a7733fd" providerId="AD" clId="Web-{94C94008-AB05-851B-5ABB-C7B4A59C983A}" dt="2022-01-18T11:11:32.844" v="34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Deni Myftiu" userId="S::deni@data-max.io::f99d7453-ae62-4519-bfb1-0c6f7a7733fd" providerId="AD" clId="Web-{94C94008-AB05-851B-5ABB-C7B4A59C983A}" dt="2022-01-18T11:11:32.844" v="34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Deni Myftiu" userId="S::deni@data-max.io::f99d7453-ae62-4519-bfb1-0c6f7a7733fd" providerId="AD" clId="Web-{94C94008-AB05-851B-5ABB-C7B4A59C983A}" dt="2022-01-18T11:11:32.844" v="34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Deni Myftiu" userId="S::deni@data-max.io::f99d7453-ae62-4519-bfb1-0c6f7a7733fd" providerId="AD" clId="Web-{94C94008-AB05-851B-5ABB-C7B4A59C983A}" dt="2022-01-18T11:11:32.844" v="34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Deni Myftiu" userId="S::deni@data-max.io::f99d7453-ae62-4519-bfb1-0c6f7a7733fd" providerId="AD" clId="Web-{94C94008-AB05-851B-5ABB-C7B4A59C983A}" dt="2022-01-18T11:11:32.844" v="34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Deni Myftiu" userId="S::deni@data-max.io::f99d7453-ae62-4519-bfb1-0c6f7a7733fd" providerId="AD" clId="Web-{94C94008-AB05-851B-5ABB-C7B4A59C983A}" dt="2022-01-18T11:11:32.844" v="34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Deni Myftiu" userId="S::deni@data-max.io::f99d7453-ae62-4519-bfb1-0c6f7a7733fd" providerId="AD" clId="Web-{94C94008-AB05-851B-5ABB-C7B4A59C983A}" dt="2022-01-18T11:11:32.844" v="34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Deni Myftiu" userId="S::deni@data-max.io::f99d7453-ae62-4519-bfb1-0c6f7a7733fd" providerId="AD" clId="Web-{94C94008-AB05-851B-5ABB-C7B4A59C983A}" dt="2022-01-18T11:11:18.047" v="26"/>
        <pc:sldMasterMkLst>
          <pc:docMk/>
          <pc:sldMasterMk cId="3464547105" sldId="2147483672"/>
        </pc:sldMasterMkLst>
        <pc:sldLayoutChg chg="add del mod replId">
          <pc:chgData name="Deni Myftiu" userId="S::deni@data-max.io::f99d7453-ae62-4519-bfb1-0c6f7a7733fd" providerId="AD" clId="Web-{94C94008-AB05-851B-5ABB-C7B4A59C983A}" dt="2022-01-18T11:11:18.047" v="26"/>
          <pc:sldLayoutMkLst>
            <pc:docMk/>
            <pc:sldMasterMk cId="3464547105" sldId="2147483672"/>
            <pc:sldLayoutMk cId="2770170615" sldId="2147483673"/>
          </pc:sldLayoutMkLst>
        </pc:sldLayoutChg>
        <pc:sldLayoutChg chg="add del mod replId">
          <pc:chgData name="Deni Myftiu" userId="S::deni@data-max.io::f99d7453-ae62-4519-bfb1-0c6f7a7733fd" providerId="AD" clId="Web-{94C94008-AB05-851B-5ABB-C7B4A59C983A}" dt="2022-01-18T11:11:18.047" v="26"/>
          <pc:sldLayoutMkLst>
            <pc:docMk/>
            <pc:sldMasterMk cId="3464547105" sldId="2147483672"/>
            <pc:sldLayoutMk cId="1849329320" sldId="2147483674"/>
          </pc:sldLayoutMkLst>
        </pc:sldLayoutChg>
        <pc:sldLayoutChg chg="add del mod replId">
          <pc:chgData name="Deni Myftiu" userId="S::deni@data-max.io::f99d7453-ae62-4519-bfb1-0c6f7a7733fd" providerId="AD" clId="Web-{94C94008-AB05-851B-5ABB-C7B4A59C983A}" dt="2022-01-18T11:11:18.047" v="26"/>
          <pc:sldLayoutMkLst>
            <pc:docMk/>
            <pc:sldMasterMk cId="3464547105" sldId="2147483672"/>
            <pc:sldLayoutMk cId="2962973599" sldId="2147483675"/>
          </pc:sldLayoutMkLst>
        </pc:sldLayoutChg>
        <pc:sldLayoutChg chg="add del mod replId">
          <pc:chgData name="Deni Myftiu" userId="S::deni@data-max.io::f99d7453-ae62-4519-bfb1-0c6f7a7733fd" providerId="AD" clId="Web-{94C94008-AB05-851B-5ABB-C7B4A59C983A}" dt="2022-01-18T11:11:18.047" v="26"/>
          <pc:sldLayoutMkLst>
            <pc:docMk/>
            <pc:sldMasterMk cId="3464547105" sldId="2147483672"/>
            <pc:sldLayoutMk cId="561182626" sldId="2147483676"/>
          </pc:sldLayoutMkLst>
        </pc:sldLayoutChg>
        <pc:sldLayoutChg chg="add del mod replId">
          <pc:chgData name="Deni Myftiu" userId="S::deni@data-max.io::f99d7453-ae62-4519-bfb1-0c6f7a7733fd" providerId="AD" clId="Web-{94C94008-AB05-851B-5ABB-C7B4A59C983A}" dt="2022-01-18T11:11:18.047" v="26"/>
          <pc:sldLayoutMkLst>
            <pc:docMk/>
            <pc:sldMasterMk cId="3464547105" sldId="2147483672"/>
            <pc:sldLayoutMk cId="2982501229" sldId="2147483677"/>
          </pc:sldLayoutMkLst>
        </pc:sldLayoutChg>
        <pc:sldLayoutChg chg="add del mod replId">
          <pc:chgData name="Deni Myftiu" userId="S::deni@data-max.io::f99d7453-ae62-4519-bfb1-0c6f7a7733fd" providerId="AD" clId="Web-{94C94008-AB05-851B-5ABB-C7B4A59C983A}" dt="2022-01-18T11:11:18.047" v="26"/>
          <pc:sldLayoutMkLst>
            <pc:docMk/>
            <pc:sldMasterMk cId="3464547105" sldId="2147483672"/>
            <pc:sldLayoutMk cId="1344133886" sldId="2147483678"/>
          </pc:sldLayoutMkLst>
        </pc:sldLayoutChg>
        <pc:sldLayoutChg chg="add del mod replId">
          <pc:chgData name="Deni Myftiu" userId="S::deni@data-max.io::f99d7453-ae62-4519-bfb1-0c6f7a7733fd" providerId="AD" clId="Web-{94C94008-AB05-851B-5ABB-C7B4A59C983A}" dt="2022-01-18T11:11:18.047" v="26"/>
          <pc:sldLayoutMkLst>
            <pc:docMk/>
            <pc:sldMasterMk cId="3464547105" sldId="2147483672"/>
            <pc:sldLayoutMk cId="198326839" sldId="2147483679"/>
          </pc:sldLayoutMkLst>
        </pc:sldLayoutChg>
        <pc:sldLayoutChg chg="add del mod replId">
          <pc:chgData name="Deni Myftiu" userId="S::deni@data-max.io::f99d7453-ae62-4519-bfb1-0c6f7a7733fd" providerId="AD" clId="Web-{94C94008-AB05-851B-5ABB-C7B4A59C983A}" dt="2022-01-18T11:11:18.047" v="26"/>
          <pc:sldLayoutMkLst>
            <pc:docMk/>
            <pc:sldMasterMk cId="3464547105" sldId="2147483672"/>
            <pc:sldLayoutMk cId="3815966381" sldId="2147483680"/>
          </pc:sldLayoutMkLst>
        </pc:sldLayoutChg>
        <pc:sldLayoutChg chg="add del mod replId">
          <pc:chgData name="Deni Myftiu" userId="S::deni@data-max.io::f99d7453-ae62-4519-bfb1-0c6f7a7733fd" providerId="AD" clId="Web-{94C94008-AB05-851B-5ABB-C7B4A59C983A}" dt="2022-01-18T11:11:18.047" v="26"/>
          <pc:sldLayoutMkLst>
            <pc:docMk/>
            <pc:sldMasterMk cId="3464547105" sldId="2147483672"/>
            <pc:sldLayoutMk cId="1544729927" sldId="2147483681"/>
          </pc:sldLayoutMkLst>
        </pc:sldLayoutChg>
        <pc:sldLayoutChg chg="add del mod replId">
          <pc:chgData name="Deni Myftiu" userId="S::deni@data-max.io::f99d7453-ae62-4519-bfb1-0c6f7a7733fd" providerId="AD" clId="Web-{94C94008-AB05-851B-5ABB-C7B4A59C983A}" dt="2022-01-18T11:11:18.047" v="26"/>
          <pc:sldLayoutMkLst>
            <pc:docMk/>
            <pc:sldMasterMk cId="3464547105" sldId="2147483672"/>
            <pc:sldLayoutMk cId="1916492654" sldId="2147483682"/>
          </pc:sldLayoutMkLst>
        </pc:sldLayoutChg>
        <pc:sldLayoutChg chg="add del mod replId">
          <pc:chgData name="Deni Myftiu" userId="S::deni@data-max.io::f99d7453-ae62-4519-bfb1-0c6f7a7733fd" providerId="AD" clId="Web-{94C94008-AB05-851B-5ABB-C7B4A59C983A}" dt="2022-01-18T11:11:18.047" v="26"/>
          <pc:sldLayoutMkLst>
            <pc:docMk/>
            <pc:sldMasterMk cId="3464547105" sldId="2147483672"/>
            <pc:sldLayoutMk cId="3236599142" sldId="2147483683"/>
          </pc:sldLayoutMkLst>
        </pc:sldLayoutChg>
      </pc:sldMasterChg>
      <pc:sldMasterChg chg="add del addSldLayout delSldLayout modSldLayout">
        <pc:chgData name="Deni Myftiu" userId="S::deni@data-max.io::f99d7453-ae62-4519-bfb1-0c6f7a7733fd" providerId="AD" clId="Web-{94C94008-AB05-851B-5ABB-C7B4A59C983A}" dt="2022-01-18T11:11:35.234" v="35"/>
        <pc:sldMasterMkLst>
          <pc:docMk/>
          <pc:sldMasterMk cId="4124220495" sldId="2147483672"/>
        </pc:sldMasterMkLst>
        <pc:sldLayoutChg chg="add del mod replId">
          <pc:chgData name="Deni Myftiu" userId="S::deni@data-max.io::f99d7453-ae62-4519-bfb1-0c6f7a7733fd" providerId="AD" clId="Web-{94C94008-AB05-851B-5ABB-C7B4A59C983A}" dt="2022-01-18T11:11:35.234" v="35"/>
          <pc:sldLayoutMkLst>
            <pc:docMk/>
            <pc:sldMasterMk cId="4124220495" sldId="2147483672"/>
            <pc:sldLayoutMk cId="1101759624" sldId="2147483673"/>
          </pc:sldLayoutMkLst>
        </pc:sldLayoutChg>
        <pc:sldLayoutChg chg="add del mod replId">
          <pc:chgData name="Deni Myftiu" userId="S::deni@data-max.io::f99d7453-ae62-4519-bfb1-0c6f7a7733fd" providerId="AD" clId="Web-{94C94008-AB05-851B-5ABB-C7B4A59C983A}" dt="2022-01-18T11:11:35.234" v="35"/>
          <pc:sldLayoutMkLst>
            <pc:docMk/>
            <pc:sldMasterMk cId="4124220495" sldId="2147483672"/>
            <pc:sldLayoutMk cId="1446003350" sldId="2147483674"/>
          </pc:sldLayoutMkLst>
        </pc:sldLayoutChg>
        <pc:sldLayoutChg chg="add del mod replId">
          <pc:chgData name="Deni Myftiu" userId="S::deni@data-max.io::f99d7453-ae62-4519-bfb1-0c6f7a7733fd" providerId="AD" clId="Web-{94C94008-AB05-851B-5ABB-C7B4A59C983A}" dt="2022-01-18T11:11:35.234" v="35"/>
          <pc:sldLayoutMkLst>
            <pc:docMk/>
            <pc:sldMasterMk cId="4124220495" sldId="2147483672"/>
            <pc:sldLayoutMk cId="310490719" sldId="2147483675"/>
          </pc:sldLayoutMkLst>
        </pc:sldLayoutChg>
        <pc:sldLayoutChg chg="add del mod replId">
          <pc:chgData name="Deni Myftiu" userId="S::deni@data-max.io::f99d7453-ae62-4519-bfb1-0c6f7a7733fd" providerId="AD" clId="Web-{94C94008-AB05-851B-5ABB-C7B4A59C983A}" dt="2022-01-18T11:11:35.234" v="35"/>
          <pc:sldLayoutMkLst>
            <pc:docMk/>
            <pc:sldMasterMk cId="4124220495" sldId="2147483672"/>
            <pc:sldLayoutMk cId="1981444293" sldId="2147483676"/>
          </pc:sldLayoutMkLst>
        </pc:sldLayoutChg>
        <pc:sldLayoutChg chg="add del mod replId">
          <pc:chgData name="Deni Myftiu" userId="S::deni@data-max.io::f99d7453-ae62-4519-bfb1-0c6f7a7733fd" providerId="AD" clId="Web-{94C94008-AB05-851B-5ABB-C7B4A59C983A}" dt="2022-01-18T11:11:35.234" v="35"/>
          <pc:sldLayoutMkLst>
            <pc:docMk/>
            <pc:sldMasterMk cId="4124220495" sldId="2147483672"/>
            <pc:sldLayoutMk cId="632348572" sldId="2147483677"/>
          </pc:sldLayoutMkLst>
        </pc:sldLayoutChg>
        <pc:sldLayoutChg chg="add del mod replId">
          <pc:chgData name="Deni Myftiu" userId="S::deni@data-max.io::f99d7453-ae62-4519-bfb1-0c6f7a7733fd" providerId="AD" clId="Web-{94C94008-AB05-851B-5ABB-C7B4A59C983A}" dt="2022-01-18T11:11:35.234" v="35"/>
          <pc:sldLayoutMkLst>
            <pc:docMk/>
            <pc:sldMasterMk cId="4124220495" sldId="2147483672"/>
            <pc:sldLayoutMk cId="1330228024" sldId="2147483678"/>
          </pc:sldLayoutMkLst>
        </pc:sldLayoutChg>
        <pc:sldLayoutChg chg="add del mod replId">
          <pc:chgData name="Deni Myftiu" userId="S::deni@data-max.io::f99d7453-ae62-4519-bfb1-0c6f7a7733fd" providerId="AD" clId="Web-{94C94008-AB05-851B-5ABB-C7B4A59C983A}" dt="2022-01-18T11:11:35.234" v="35"/>
          <pc:sldLayoutMkLst>
            <pc:docMk/>
            <pc:sldMasterMk cId="4124220495" sldId="2147483672"/>
            <pc:sldLayoutMk cId="2137339498" sldId="2147483679"/>
          </pc:sldLayoutMkLst>
        </pc:sldLayoutChg>
        <pc:sldLayoutChg chg="add del mod replId">
          <pc:chgData name="Deni Myftiu" userId="S::deni@data-max.io::f99d7453-ae62-4519-bfb1-0c6f7a7733fd" providerId="AD" clId="Web-{94C94008-AB05-851B-5ABB-C7B4A59C983A}" dt="2022-01-18T11:11:35.234" v="35"/>
          <pc:sldLayoutMkLst>
            <pc:docMk/>
            <pc:sldMasterMk cId="4124220495" sldId="2147483672"/>
            <pc:sldLayoutMk cId="1903551373" sldId="2147483680"/>
          </pc:sldLayoutMkLst>
        </pc:sldLayoutChg>
        <pc:sldLayoutChg chg="add del mod replId">
          <pc:chgData name="Deni Myftiu" userId="S::deni@data-max.io::f99d7453-ae62-4519-bfb1-0c6f7a7733fd" providerId="AD" clId="Web-{94C94008-AB05-851B-5ABB-C7B4A59C983A}" dt="2022-01-18T11:11:35.234" v="35"/>
          <pc:sldLayoutMkLst>
            <pc:docMk/>
            <pc:sldMasterMk cId="4124220495" sldId="2147483672"/>
            <pc:sldLayoutMk cId="102907637" sldId="2147483681"/>
          </pc:sldLayoutMkLst>
        </pc:sldLayoutChg>
        <pc:sldLayoutChg chg="add del mod replId">
          <pc:chgData name="Deni Myftiu" userId="S::deni@data-max.io::f99d7453-ae62-4519-bfb1-0c6f7a7733fd" providerId="AD" clId="Web-{94C94008-AB05-851B-5ABB-C7B4A59C983A}" dt="2022-01-18T11:11:35.234" v="35"/>
          <pc:sldLayoutMkLst>
            <pc:docMk/>
            <pc:sldMasterMk cId="4124220495" sldId="2147483672"/>
            <pc:sldLayoutMk cId="386072236" sldId="2147483682"/>
          </pc:sldLayoutMkLst>
        </pc:sldLayoutChg>
        <pc:sldLayoutChg chg="add del mod replId">
          <pc:chgData name="Deni Myftiu" userId="S::deni@data-max.io::f99d7453-ae62-4519-bfb1-0c6f7a7733fd" providerId="AD" clId="Web-{94C94008-AB05-851B-5ABB-C7B4A59C983A}" dt="2022-01-18T11:11:35.234" v="35"/>
          <pc:sldLayoutMkLst>
            <pc:docMk/>
            <pc:sldMasterMk cId="4124220495" sldId="2147483672"/>
            <pc:sldLayoutMk cId="3155185697" sldId="2147483683"/>
          </pc:sldLayoutMkLst>
        </pc:sldLayoutChg>
      </pc:sldMasterChg>
      <pc:sldMasterChg chg="add del addSldLayout delSldLayout modSldLayout">
        <pc:chgData name="Deni Myftiu" userId="S::deni@data-max.io::f99d7453-ae62-4519-bfb1-0c6f7a7733fd" providerId="AD" clId="Web-{94C94008-AB05-851B-5ABB-C7B4A59C983A}" dt="2022-01-18T11:11:37.813" v="36"/>
        <pc:sldMasterMkLst>
          <pc:docMk/>
          <pc:sldMasterMk cId="2372382658" sldId="2147483684"/>
        </pc:sldMasterMkLst>
        <pc:sldLayoutChg chg="add del mod replId">
          <pc:chgData name="Deni Myftiu" userId="S::deni@data-max.io::f99d7453-ae62-4519-bfb1-0c6f7a7733fd" providerId="AD" clId="Web-{94C94008-AB05-851B-5ABB-C7B4A59C983A}" dt="2022-01-18T11:11:37.813" v="36"/>
          <pc:sldLayoutMkLst>
            <pc:docMk/>
            <pc:sldMasterMk cId="2372382658" sldId="2147483684"/>
            <pc:sldLayoutMk cId="302147788" sldId="2147483685"/>
          </pc:sldLayoutMkLst>
        </pc:sldLayoutChg>
        <pc:sldLayoutChg chg="add del mod replId">
          <pc:chgData name="Deni Myftiu" userId="S::deni@data-max.io::f99d7453-ae62-4519-bfb1-0c6f7a7733fd" providerId="AD" clId="Web-{94C94008-AB05-851B-5ABB-C7B4A59C983A}" dt="2022-01-18T11:11:37.813" v="36"/>
          <pc:sldLayoutMkLst>
            <pc:docMk/>
            <pc:sldMasterMk cId="2372382658" sldId="2147483684"/>
            <pc:sldLayoutMk cId="3301828108" sldId="2147483686"/>
          </pc:sldLayoutMkLst>
        </pc:sldLayoutChg>
        <pc:sldLayoutChg chg="add del mod replId">
          <pc:chgData name="Deni Myftiu" userId="S::deni@data-max.io::f99d7453-ae62-4519-bfb1-0c6f7a7733fd" providerId="AD" clId="Web-{94C94008-AB05-851B-5ABB-C7B4A59C983A}" dt="2022-01-18T11:11:37.813" v="36"/>
          <pc:sldLayoutMkLst>
            <pc:docMk/>
            <pc:sldMasterMk cId="2372382658" sldId="2147483684"/>
            <pc:sldLayoutMk cId="2781380494" sldId="2147483687"/>
          </pc:sldLayoutMkLst>
        </pc:sldLayoutChg>
        <pc:sldLayoutChg chg="add del mod replId">
          <pc:chgData name="Deni Myftiu" userId="S::deni@data-max.io::f99d7453-ae62-4519-bfb1-0c6f7a7733fd" providerId="AD" clId="Web-{94C94008-AB05-851B-5ABB-C7B4A59C983A}" dt="2022-01-18T11:11:37.813" v="36"/>
          <pc:sldLayoutMkLst>
            <pc:docMk/>
            <pc:sldMasterMk cId="2372382658" sldId="2147483684"/>
            <pc:sldLayoutMk cId="2449494984" sldId="2147483688"/>
          </pc:sldLayoutMkLst>
        </pc:sldLayoutChg>
        <pc:sldLayoutChg chg="add del mod replId">
          <pc:chgData name="Deni Myftiu" userId="S::deni@data-max.io::f99d7453-ae62-4519-bfb1-0c6f7a7733fd" providerId="AD" clId="Web-{94C94008-AB05-851B-5ABB-C7B4A59C983A}" dt="2022-01-18T11:11:37.813" v="36"/>
          <pc:sldLayoutMkLst>
            <pc:docMk/>
            <pc:sldMasterMk cId="2372382658" sldId="2147483684"/>
            <pc:sldLayoutMk cId="2352961420" sldId="2147483689"/>
          </pc:sldLayoutMkLst>
        </pc:sldLayoutChg>
        <pc:sldLayoutChg chg="add del mod replId">
          <pc:chgData name="Deni Myftiu" userId="S::deni@data-max.io::f99d7453-ae62-4519-bfb1-0c6f7a7733fd" providerId="AD" clId="Web-{94C94008-AB05-851B-5ABB-C7B4A59C983A}" dt="2022-01-18T11:11:37.813" v="36"/>
          <pc:sldLayoutMkLst>
            <pc:docMk/>
            <pc:sldMasterMk cId="2372382658" sldId="2147483684"/>
            <pc:sldLayoutMk cId="102728952" sldId="2147483690"/>
          </pc:sldLayoutMkLst>
        </pc:sldLayoutChg>
        <pc:sldLayoutChg chg="add del mod replId">
          <pc:chgData name="Deni Myftiu" userId="S::deni@data-max.io::f99d7453-ae62-4519-bfb1-0c6f7a7733fd" providerId="AD" clId="Web-{94C94008-AB05-851B-5ABB-C7B4A59C983A}" dt="2022-01-18T11:11:37.813" v="36"/>
          <pc:sldLayoutMkLst>
            <pc:docMk/>
            <pc:sldMasterMk cId="2372382658" sldId="2147483684"/>
            <pc:sldLayoutMk cId="3222267016" sldId="2147483691"/>
          </pc:sldLayoutMkLst>
        </pc:sldLayoutChg>
        <pc:sldLayoutChg chg="add del mod replId">
          <pc:chgData name="Deni Myftiu" userId="S::deni@data-max.io::f99d7453-ae62-4519-bfb1-0c6f7a7733fd" providerId="AD" clId="Web-{94C94008-AB05-851B-5ABB-C7B4A59C983A}" dt="2022-01-18T11:11:37.813" v="36"/>
          <pc:sldLayoutMkLst>
            <pc:docMk/>
            <pc:sldMasterMk cId="2372382658" sldId="2147483684"/>
            <pc:sldLayoutMk cId="50777136" sldId="2147483692"/>
          </pc:sldLayoutMkLst>
        </pc:sldLayoutChg>
        <pc:sldLayoutChg chg="add del mod replId">
          <pc:chgData name="Deni Myftiu" userId="S::deni@data-max.io::f99d7453-ae62-4519-bfb1-0c6f7a7733fd" providerId="AD" clId="Web-{94C94008-AB05-851B-5ABB-C7B4A59C983A}" dt="2022-01-18T11:11:37.813" v="36"/>
          <pc:sldLayoutMkLst>
            <pc:docMk/>
            <pc:sldMasterMk cId="2372382658" sldId="2147483684"/>
            <pc:sldLayoutMk cId="2072238299" sldId="2147483693"/>
          </pc:sldLayoutMkLst>
        </pc:sldLayoutChg>
        <pc:sldLayoutChg chg="add del mod replId">
          <pc:chgData name="Deni Myftiu" userId="S::deni@data-max.io::f99d7453-ae62-4519-bfb1-0c6f7a7733fd" providerId="AD" clId="Web-{94C94008-AB05-851B-5ABB-C7B4A59C983A}" dt="2022-01-18T11:11:37.813" v="36"/>
          <pc:sldLayoutMkLst>
            <pc:docMk/>
            <pc:sldMasterMk cId="2372382658" sldId="2147483684"/>
            <pc:sldLayoutMk cId="4220640355" sldId="2147483694"/>
          </pc:sldLayoutMkLst>
        </pc:sldLayoutChg>
        <pc:sldLayoutChg chg="add del mod replId">
          <pc:chgData name="Deni Myftiu" userId="S::deni@data-max.io::f99d7453-ae62-4519-bfb1-0c6f7a7733fd" providerId="AD" clId="Web-{94C94008-AB05-851B-5ABB-C7B4A59C983A}" dt="2022-01-18T11:11:37.813" v="36"/>
          <pc:sldLayoutMkLst>
            <pc:docMk/>
            <pc:sldMasterMk cId="2372382658" sldId="2147483684"/>
            <pc:sldLayoutMk cId="1618925226" sldId="2147483695"/>
          </pc:sldLayoutMkLst>
        </pc:sldLayoutChg>
      </pc:sldMasterChg>
      <pc:sldMasterChg chg="add del addSldLayout delSldLayout modSldLayout">
        <pc:chgData name="Deni Myftiu" userId="S::deni@data-max.io::f99d7453-ae62-4519-bfb1-0c6f7a7733fd" providerId="AD" clId="Web-{94C94008-AB05-851B-5ABB-C7B4A59C983A}" dt="2022-01-18T11:11:14.984" v="24"/>
        <pc:sldMasterMkLst>
          <pc:docMk/>
          <pc:sldMasterMk cId="2656249587" sldId="2147483684"/>
        </pc:sldMasterMkLst>
        <pc:sldLayoutChg chg="add del mod replId">
          <pc:chgData name="Deni Myftiu" userId="S::deni@data-max.io::f99d7453-ae62-4519-bfb1-0c6f7a7733fd" providerId="AD" clId="Web-{94C94008-AB05-851B-5ABB-C7B4A59C983A}" dt="2022-01-18T11:11:14.984" v="24"/>
          <pc:sldLayoutMkLst>
            <pc:docMk/>
            <pc:sldMasterMk cId="2656249587" sldId="2147483684"/>
            <pc:sldLayoutMk cId="1274627417" sldId="2147483685"/>
          </pc:sldLayoutMkLst>
        </pc:sldLayoutChg>
        <pc:sldLayoutChg chg="add del mod replId">
          <pc:chgData name="Deni Myftiu" userId="S::deni@data-max.io::f99d7453-ae62-4519-bfb1-0c6f7a7733fd" providerId="AD" clId="Web-{94C94008-AB05-851B-5ABB-C7B4A59C983A}" dt="2022-01-18T11:11:14.984" v="24"/>
          <pc:sldLayoutMkLst>
            <pc:docMk/>
            <pc:sldMasterMk cId="2656249587" sldId="2147483684"/>
            <pc:sldLayoutMk cId="448290517" sldId="2147483686"/>
          </pc:sldLayoutMkLst>
        </pc:sldLayoutChg>
        <pc:sldLayoutChg chg="add del mod replId">
          <pc:chgData name="Deni Myftiu" userId="S::deni@data-max.io::f99d7453-ae62-4519-bfb1-0c6f7a7733fd" providerId="AD" clId="Web-{94C94008-AB05-851B-5ABB-C7B4A59C983A}" dt="2022-01-18T11:11:14.984" v="24"/>
          <pc:sldLayoutMkLst>
            <pc:docMk/>
            <pc:sldMasterMk cId="2656249587" sldId="2147483684"/>
            <pc:sldLayoutMk cId="2335331705" sldId="2147483687"/>
          </pc:sldLayoutMkLst>
        </pc:sldLayoutChg>
        <pc:sldLayoutChg chg="add del mod replId">
          <pc:chgData name="Deni Myftiu" userId="S::deni@data-max.io::f99d7453-ae62-4519-bfb1-0c6f7a7733fd" providerId="AD" clId="Web-{94C94008-AB05-851B-5ABB-C7B4A59C983A}" dt="2022-01-18T11:11:14.984" v="24"/>
          <pc:sldLayoutMkLst>
            <pc:docMk/>
            <pc:sldMasterMk cId="2656249587" sldId="2147483684"/>
            <pc:sldLayoutMk cId="366276348" sldId="2147483688"/>
          </pc:sldLayoutMkLst>
        </pc:sldLayoutChg>
        <pc:sldLayoutChg chg="add del mod replId">
          <pc:chgData name="Deni Myftiu" userId="S::deni@data-max.io::f99d7453-ae62-4519-bfb1-0c6f7a7733fd" providerId="AD" clId="Web-{94C94008-AB05-851B-5ABB-C7B4A59C983A}" dt="2022-01-18T11:11:14.984" v="24"/>
          <pc:sldLayoutMkLst>
            <pc:docMk/>
            <pc:sldMasterMk cId="2656249587" sldId="2147483684"/>
            <pc:sldLayoutMk cId="730486222" sldId="2147483689"/>
          </pc:sldLayoutMkLst>
        </pc:sldLayoutChg>
        <pc:sldLayoutChg chg="add del mod replId">
          <pc:chgData name="Deni Myftiu" userId="S::deni@data-max.io::f99d7453-ae62-4519-bfb1-0c6f7a7733fd" providerId="AD" clId="Web-{94C94008-AB05-851B-5ABB-C7B4A59C983A}" dt="2022-01-18T11:11:14.984" v="24"/>
          <pc:sldLayoutMkLst>
            <pc:docMk/>
            <pc:sldMasterMk cId="2656249587" sldId="2147483684"/>
            <pc:sldLayoutMk cId="395078989" sldId="2147483690"/>
          </pc:sldLayoutMkLst>
        </pc:sldLayoutChg>
        <pc:sldLayoutChg chg="add del mod replId">
          <pc:chgData name="Deni Myftiu" userId="S::deni@data-max.io::f99d7453-ae62-4519-bfb1-0c6f7a7733fd" providerId="AD" clId="Web-{94C94008-AB05-851B-5ABB-C7B4A59C983A}" dt="2022-01-18T11:11:14.984" v="24"/>
          <pc:sldLayoutMkLst>
            <pc:docMk/>
            <pc:sldMasterMk cId="2656249587" sldId="2147483684"/>
            <pc:sldLayoutMk cId="1791885007" sldId="2147483691"/>
          </pc:sldLayoutMkLst>
        </pc:sldLayoutChg>
        <pc:sldLayoutChg chg="add del mod replId">
          <pc:chgData name="Deni Myftiu" userId="S::deni@data-max.io::f99d7453-ae62-4519-bfb1-0c6f7a7733fd" providerId="AD" clId="Web-{94C94008-AB05-851B-5ABB-C7B4A59C983A}" dt="2022-01-18T11:11:14.984" v="24"/>
          <pc:sldLayoutMkLst>
            <pc:docMk/>
            <pc:sldMasterMk cId="2656249587" sldId="2147483684"/>
            <pc:sldLayoutMk cId="1010205193" sldId="2147483692"/>
          </pc:sldLayoutMkLst>
        </pc:sldLayoutChg>
        <pc:sldLayoutChg chg="add del mod replId">
          <pc:chgData name="Deni Myftiu" userId="S::deni@data-max.io::f99d7453-ae62-4519-bfb1-0c6f7a7733fd" providerId="AD" clId="Web-{94C94008-AB05-851B-5ABB-C7B4A59C983A}" dt="2022-01-18T11:11:14.984" v="24"/>
          <pc:sldLayoutMkLst>
            <pc:docMk/>
            <pc:sldMasterMk cId="2656249587" sldId="2147483684"/>
            <pc:sldLayoutMk cId="2364658929" sldId="2147483693"/>
          </pc:sldLayoutMkLst>
        </pc:sldLayoutChg>
        <pc:sldLayoutChg chg="add del mod replId">
          <pc:chgData name="Deni Myftiu" userId="S::deni@data-max.io::f99d7453-ae62-4519-bfb1-0c6f7a7733fd" providerId="AD" clId="Web-{94C94008-AB05-851B-5ABB-C7B4A59C983A}" dt="2022-01-18T11:11:14.984" v="24"/>
          <pc:sldLayoutMkLst>
            <pc:docMk/>
            <pc:sldMasterMk cId="2656249587" sldId="2147483684"/>
            <pc:sldLayoutMk cId="6548696" sldId="2147483694"/>
          </pc:sldLayoutMkLst>
        </pc:sldLayoutChg>
        <pc:sldLayoutChg chg="add del mod replId">
          <pc:chgData name="Deni Myftiu" userId="S::deni@data-max.io::f99d7453-ae62-4519-bfb1-0c6f7a7733fd" providerId="AD" clId="Web-{94C94008-AB05-851B-5ABB-C7B4A59C983A}" dt="2022-01-18T11:11:14.984" v="24"/>
          <pc:sldLayoutMkLst>
            <pc:docMk/>
            <pc:sldMasterMk cId="2656249587" sldId="2147483684"/>
            <pc:sldLayoutMk cId="2966901925" sldId="2147483695"/>
          </pc:sldLayoutMkLst>
        </pc:sldLayoutChg>
      </pc:sldMasterChg>
      <pc:sldMasterChg chg="add del addSldLayout delSldLayout modSldLayout">
        <pc:chgData name="Deni Myftiu" userId="S::deni@data-max.io::f99d7453-ae62-4519-bfb1-0c6f7a7733fd" providerId="AD" clId="Web-{94C94008-AB05-851B-5ABB-C7B4A59C983A}" dt="2022-01-18T11:12:10.813" v="38"/>
        <pc:sldMasterMkLst>
          <pc:docMk/>
          <pc:sldMasterMk cId="4226889793" sldId="2147483696"/>
        </pc:sldMasterMkLst>
        <pc:sldLayoutChg chg="add del mod replId">
          <pc:chgData name="Deni Myftiu" userId="S::deni@data-max.io::f99d7453-ae62-4519-bfb1-0c6f7a7733fd" providerId="AD" clId="Web-{94C94008-AB05-851B-5ABB-C7B4A59C983A}" dt="2022-01-18T11:12:10.813" v="38"/>
          <pc:sldLayoutMkLst>
            <pc:docMk/>
            <pc:sldMasterMk cId="4226889793" sldId="2147483696"/>
            <pc:sldLayoutMk cId="4291949398" sldId="2147483697"/>
          </pc:sldLayoutMkLst>
        </pc:sldLayoutChg>
        <pc:sldLayoutChg chg="add del mod replId">
          <pc:chgData name="Deni Myftiu" userId="S::deni@data-max.io::f99d7453-ae62-4519-bfb1-0c6f7a7733fd" providerId="AD" clId="Web-{94C94008-AB05-851B-5ABB-C7B4A59C983A}" dt="2022-01-18T11:12:10.813" v="38"/>
          <pc:sldLayoutMkLst>
            <pc:docMk/>
            <pc:sldMasterMk cId="4226889793" sldId="2147483696"/>
            <pc:sldLayoutMk cId="3423385277" sldId="2147483698"/>
          </pc:sldLayoutMkLst>
        </pc:sldLayoutChg>
        <pc:sldLayoutChg chg="add del mod replId">
          <pc:chgData name="Deni Myftiu" userId="S::deni@data-max.io::f99d7453-ae62-4519-bfb1-0c6f7a7733fd" providerId="AD" clId="Web-{94C94008-AB05-851B-5ABB-C7B4A59C983A}" dt="2022-01-18T11:12:10.813" v="38"/>
          <pc:sldLayoutMkLst>
            <pc:docMk/>
            <pc:sldMasterMk cId="4226889793" sldId="2147483696"/>
            <pc:sldLayoutMk cId="988535907" sldId="2147483699"/>
          </pc:sldLayoutMkLst>
        </pc:sldLayoutChg>
        <pc:sldLayoutChg chg="add del mod replId">
          <pc:chgData name="Deni Myftiu" userId="S::deni@data-max.io::f99d7453-ae62-4519-bfb1-0c6f7a7733fd" providerId="AD" clId="Web-{94C94008-AB05-851B-5ABB-C7B4A59C983A}" dt="2022-01-18T11:12:10.813" v="38"/>
          <pc:sldLayoutMkLst>
            <pc:docMk/>
            <pc:sldMasterMk cId="4226889793" sldId="2147483696"/>
            <pc:sldLayoutMk cId="3699369521" sldId="2147483700"/>
          </pc:sldLayoutMkLst>
        </pc:sldLayoutChg>
        <pc:sldLayoutChg chg="add del mod replId">
          <pc:chgData name="Deni Myftiu" userId="S::deni@data-max.io::f99d7453-ae62-4519-bfb1-0c6f7a7733fd" providerId="AD" clId="Web-{94C94008-AB05-851B-5ABB-C7B4A59C983A}" dt="2022-01-18T11:12:10.813" v="38"/>
          <pc:sldLayoutMkLst>
            <pc:docMk/>
            <pc:sldMasterMk cId="4226889793" sldId="2147483696"/>
            <pc:sldLayoutMk cId="125726517" sldId="2147483701"/>
          </pc:sldLayoutMkLst>
        </pc:sldLayoutChg>
        <pc:sldLayoutChg chg="add del mod replId">
          <pc:chgData name="Deni Myftiu" userId="S::deni@data-max.io::f99d7453-ae62-4519-bfb1-0c6f7a7733fd" providerId="AD" clId="Web-{94C94008-AB05-851B-5ABB-C7B4A59C983A}" dt="2022-01-18T11:12:10.813" v="38"/>
          <pc:sldLayoutMkLst>
            <pc:docMk/>
            <pc:sldMasterMk cId="4226889793" sldId="2147483696"/>
            <pc:sldLayoutMk cId="1398490734" sldId="2147483702"/>
          </pc:sldLayoutMkLst>
        </pc:sldLayoutChg>
        <pc:sldLayoutChg chg="add del mod replId">
          <pc:chgData name="Deni Myftiu" userId="S::deni@data-max.io::f99d7453-ae62-4519-bfb1-0c6f7a7733fd" providerId="AD" clId="Web-{94C94008-AB05-851B-5ABB-C7B4A59C983A}" dt="2022-01-18T11:12:10.813" v="38"/>
          <pc:sldLayoutMkLst>
            <pc:docMk/>
            <pc:sldMasterMk cId="4226889793" sldId="2147483696"/>
            <pc:sldLayoutMk cId="3062287586" sldId="2147483703"/>
          </pc:sldLayoutMkLst>
        </pc:sldLayoutChg>
        <pc:sldLayoutChg chg="add del mod replId">
          <pc:chgData name="Deni Myftiu" userId="S::deni@data-max.io::f99d7453-ae62-4519-bfb1-0c6f7a7733fd" providerId="AD" clId="Web-{94C94008-AB05-851B-5ABB-C7B4A59C983A}" dt="2022-01-18T11:12:10.813" v="38"/>
          <pc:sldLayoutMkLst>
            <pc:docMk/>
            <pc:sldMasterMk cId="4226889793" sldId="2147483696"/>
            <pc:sldLayoutMk cId="862994474" sldId="2147483704"/>
          </pc:sldLayoutMkLst>
        </pc:sldLayoutChg>
        <pc:sldLayoutChg chg="add del mod replId">
          <pc:chgData name="Deni Myftiu" userId="S::deni@data-max.io::f99d7453-ae62-4519-bfb1-0c6f7a7733fd" providerId="AD" clId="Web-{94C94008-AB05-851B-5ABB-C7B4A59C983A}" dt="2022-01-18T11:12:10.813" v="38"/>
          <pc:sldLayoutMkLst>
            <pc:docMk/>
            <pc:sldMasterMk cId="4226889793" sldId="2147483696"/>
            <pc:sldLayoutMk cId="1634447087" sldId="2147483705"/>
          </pc:sldLayoutMkLst>
        </pc:sldLayoutChg>
        <pc:sldLayoutChg chg="add del mod replId">
          <pc:chgData name="Deni Myftiu" userId="S::deni@data-max.io::f99d7453-ae62-4519-bfb1-0c6f7a7733fd" providerId="AD" clId="Web-{94C94008-AB05-851B-5ABB-C7B4A59C983A}" dt="2022-01-18T11:12:10.813" v="38"/>
          <pc:sldLayoutMkLst>
            <pc:docMk/>
            <pc:sldMasterMk cId="4226889793" sldId="2147483696"/>
            <pc:sldLayoutMk cId="1839313537" sldId="2147483706"/>
          </pc:sldLayoutMkLst>
        </pc:sldLayoutChg>
        <pc:sldLayoutChg chg="add del mod replId">
          <pc:chgData name="Deni Myftiu" userId="S::deni@data-max.io::f99d7453-ae62-4519-bfb1-0c6f7a7733fd" providerId="AD" clId="Web-{94C94008-AB05-851B-5ABB-C7B4A59C983A}" dt="2022-01-18T11:12:10.813" v="38"/>
          <pc:sldLayoutMkLst>
            <pc:docMk/>
            <pc:sldMasterMk cId="4226889793" sldId="2147483696"/>
            <pc:sldLayoutMk cId="3419139995" sldId="2147483707"/>
          </pc:sldLayoutMkLst>
        </pc:sldLayoutChg>
      </pc:sldMasterChg>
      <pc:sldMasterChg chg="add del addSldLayout delSldLayout modSldLayout">
        <pc:chgData name="Deni Myftiu" userId="S::deni@data-max.io::f99d7453-ae62-4519-bfb1-0c6f7a7733fd" providerId="AD" clId="Web-{94C94008-AB05-851B-5ABB-C7B4A59C983A}" dt="2022-01-18T11:12:28.892" v="41"/>
        <pc:sldMasterMkLst>
          <pc:docMk/>
          <pc:sldMasterMk cId="2726620585" sldId="2147483708"/>
        </pc:sldMasterMkLst>
        <pc:sldLayoutChg chg="add del mod replId">
          <pc:chgData name="Deni Myftiu" userId="S::deni@data-max.io::f99d7453-ae62-4519-bfb1-0c6f7a7733fd" providerId="AD" clId="Web-{94C94008-AB05-851B-5ABB-C7B4A59C983A}" dt="2022-01-18T11:12:28.892" v="41"/>
          <pc:sldLayoutMkLst>
            <pc:docMk/>
            <pc:sldMasterMk cId="2726620585" sldId="2147483708"/>
            <pc:sldLayoutMk cId="3635642811" sldId="2147483709"/>
          </pc:sldLayoutMkLst>
        </pc:sldLayoutChg>
        <pc:sldLayoutChg chg="add del mod replId">
          <pc:chgData name="Deni Myftiu" userId="S::deni@data-max.io::f99d7453-ae62-4519-bfb1-0c6f7a7733fd" providerId="AD" clId="Web-{94C94008-AB05-851B-5ABB-C7B4A59C983A}" dt="2022-01-18T11:12:28.892" v="41"/>
          <pc:sldLayoutMkLst>
            <pc:docMk/>
            <pc:sldMasterMk cId="2726620585" sldId="2147483708"/>
            <pc:sldLayoutMk cId="3732716403" sldId="2147483710"/>
          </pc:sldLayoutMkLst>
        </pc:sldLayoutChg>
        <pc:sldLayoutChg chg="add del mod replId">
          <pc:chgData name="Deni Myftiu" userId="S::deni@data-max.io::f99d7453-ae62-4519-bfb1-0c6f7a7733fd" providerId="AD" clId="Web-{94C94008-AB05-851B-5ABB-C7B4A59C983A}" dt="2022-01-18T11:12:28.892" v="41"/>
          <pc:sldLayoutMkLst>
            <pc:docMk/>
            <pc:sldMasterMk cId="2726620585" sldId="2147483708"/>
            <pc:sldLayoutMk cId="2049203595" sldId="2147483711"/>
          </pc:sldLayoutMkLst>
        </pc:sldLayoutChg>
        <pc:sldLayoutChg chg="add del mod replId">
          <pc:chgData name="Deni Myftiu" userId="S::deni@data-max.io::f99d7453-ae62-4519-bfb1-0c6f7a7733fd" providerId="AD" clId="Web-{94C94008-AB05-851B-5ABB-C7B4A59C983A}" dt="2022-01-18T11:12:28.892" v="41"/>
          <pc:sldLayoutMkLst>
            <pc:docMk/>
            <pc:sldMasterMk cId="2726620585" sldId="2147483708"/>
            <pc:sldLayoutMk cId="2988332771" sldId="2147483712"/>
          </pc:sldLayoutMkLst>
        </pc:sldLayoutChg>
        <pc:sldLayoutChg chg="add del mod replId">
          <pc:chgData name="Deni Myftiu" userId="S::deni@data-max.io::f99d7453-ae62-4519-bfb1-0c6f7a7733fd" providerId="AD" clId="Web-{94C94008-AB05-851B-5ABB-C7B4A59C983A}" dt="2022-01-18T11:12:28.892" v="41"/>
          <pc:sldLayoutMkLst>
            <pc:docMk/>
            <pc:sldMasterMk cId="2726620585" sldId="2147483708"/>
            <pc:sldLayoutMk cId="3030329458" sldId="2147483713"/>
          </pc:sldLayoutMkLst>
        </pc:sldLayoutChg>
        <pc:sldLayoutChg chg="add del mod replId">
          <pc:chgData name="Deni Myftiu" userId="S::deni@data-max.io::f99d7453-ae62-4519-bfb1-0c6f7a7733fd" providerId="AD" clId="Web-{94C94008-AB05-851B-5ABB-C7B4A59C983A}" dt="2022-01-18T11:12:28.892" v="41"/>
          <pc:sldLayoutMkLst>
            <pc:docMk/>
            <pc:sldMasterMk cId="2726620585" sldId="2147483708"/>
            <pc:sldLayoutMk cId="71181313" sldId="2147483714"/>
          </pc:sldLayoutMkLst>
        </pc:sldLayoutChg>
        <pc:sldLayoutChg chg="add del mod replId">
          <pc:chgData name="Deni Myftiu" userId="S::deni@data-max.io::f99d7453-ae62-4519-bfb1-0c6f7a7733fd" providerId="AD" clId="Web-{94C94008-AB05-851B-5ABB-C7B4A59C983A}" dt="2022-01-18T11:12:28.892" v="41"/>
          <pc:sldLayoutMkLst>
            <pc:docMk/>
            <pc:sldMasterMk cId="2726620585" sldId="2147483708"/>
            <pc:sldLayoutMk cId="541237595" sldId="2147483715"/>
          </pc:sldLayoutMkLst>
        </pc:sldLayoutChg>
        <pc:sldLayoutChg chg="add del mod replId">
          <pc:chgData name="Deni Myftiu" userId="S::deni@data-max.io::f99d7453-ae62-4519-bfb1-0c6f7a7733fd" providerId="AD" clId="Web-{94C94008-AB05-851B-5ABB-C7B4A59C983A}" dt="2022-01-18T11:12:28.892" v="41"/>
          <pc:sldLayoutMkLst>
            <pc:docMk/>
            <pc:sldMasterMk cId="2726620585" sldId="2147483708"/>
            <pc:sldLayoutMk cId="2136723639" sldId="2147483716"/>
          </pc:sldLayoutMkLst>
        </pc:sldLayoutChg>
        <pc:sldLayoutChg chg="add del mod replId">
          <pc:chgData name="Deni Myftiu" userId="S::deni@data-max.io::f99d7453-ae62-4519-bfb1-0c6f7a7733fd" providerId="AD" clId="Web-{94C94008-AB05-851B-5ABB-C7B4A59C983A}" dt="2022-01-18T11:12:28.892" v="41"/>
          <pc:sldLayoutMkLst>
            <pc:docMk/>
            <pc:sldMasterMk cId="2726620585" sldId="2147483708"/>
            <pc:sldLayoutMk cId="731058448" sldId="2147483717"/>
          </pc:sldLayoutMkLst>
        </pc:sldLayoutChg>
        <pc:sldLayoutChg chg="add del mod replId">
          <pc:chgData name="Deni Myftiu" userId="S::deni@data-max.io::f99d7453-ae62-4519-bfb1-0c6f7a7733fd" providerId="AD" clId="Web-{94C94008-AB05-851B-5ABB-C7B4A59C983A}" dt="2022-01-18T11:12:28.892" v="41"/>
          <pc:sldLayoutMkLst>
            <pc:docMk/>
            <pc:sldMasterMk cId="2726620585" sldId="2147483708"/>
            <pc:sldLayoutMk cId="3709680988" sldId="2147483718"/>
          </pc:sldLayoutMkLst>
        </pc:sldLayoutChg>
        <pc:sldLayoutChg chg="add del mod replId">
          <pc:chgData name="Deni Myftiu" userId="S::deni@data-max.io::f99d7453-ae62-4519-bfb1-0c6f7a7733fd" providerId="AD" clId="Web-{94C94008-AB05-851B-5ABB-C7B4A59C983A}" dt="2022-01-18T11:12:28.892" v="41"/>
          <pc:sldLayoutMkLst>
            <pc:docMk/>
            <pc:sldMasterMk cId="2726620585" sldId="2147483708"/>
            <pc:sldLayoutMk cId="1995330627" sldId="2147483719"/>
          </pc:sldLayoutMkLst>
        </pc:sldLayoutChg>
        <pc:sldLayoutChg chg="add del mod replId">
          <pc:chgData name="Deni Myftiu" userId="S::deni@data-max.io::f99d7453-ae62-4519-bfb1-0c6f7a7733fd" providerId="AD" clId="Web-{94C94008-AB05-851B-5ABB-C7B4A59C983A}" dt="2022-01-18T11:12:28.892" v="41"/>
          <pc:sldLayoutMkLst>
            <pc:docMk/>
            <pc:sldMasterMk cId="2726620585" sldId="2147483708"/>
            <pc:sldLayoutMk cId="2622669255" sldId="2147483720"/>
          </pc:sldLayoutMkLst>
        </pc:sldLayoutChg>
        <pc:sldLayoutChg chg="add del mod replId">
          <pc:chgData name="Deni Myftiu" userId="S::deni@data-max.io::f99d7453-ae62-4519-bfb1-0c6f7a7733fd" providerId="AD" clId="Web-{94C94008-AB05-851B-5ABB-C7B4A59C983A}" dt="2022-01-18T11:12:28.892" v="41"/>
          <pc:sldLayoutMkLst>
            <pc:docMk/>
            <pc:sldMasterMk cId="2726620585" sldId="2147483708"/>
            <pc:sldLayoutMk cId="2209217009" sldId="2147483721"/>
          </pc:sldLayoutMkLst>
        </pc:sldLayoutChg>
        <pc:sldLayoutChg chg="add del mod replId">
          <pc:chgData name="Deni Myftiu" userId="S::deni@data-max.io::f99d7453-ae62-4519-bfb1-0c6f7a7733fd" providerId="AD" clId="Web-{94C94008-AB05-851B-5ABB-C7B4A59C983A}" dt="2022-01-18T11:12:28.892" v="41"/>
          <pc:sldLayoutMkLst>
            <pc:docMk/>
            <pc:sldMasterMk cId="2726620585" sldId="2147483708"/>
            <pc:sldLayoutMk cId="3459176149" sldId="2147483722"/>
          </pc:sldLayoutMkLst>
        </pc:sldLayoutChg>
        <pc:sldLayoutChg chg="add del mod replId">
          <pc:chgData name="Deni Myftiu" userId="S::deni@data-max.io::f99d7453-ae62-4519-bfb1-0c6f7a7733fd" providerId="AD" clId="Web-{94C94008-AB05-851B-5ABB-C7B4A59C983A}" dt="2022-01-18T11:12:28.892" v="41"/>
          <pc:sldLayoutMkLst>
            <pc:docMk/>
            <pc:sldMasterMk cId="2726620585" sldId="2147483708"/>
            <pc:sldLayoutMk cId="2361971337" sldId="2147483723"/>
          </pc:sldLayoutMkLst>
        </pc:sldLayoutChg>
        <pc:sldLayoutChg chg="add del mod replId">
          <pc:chgData name="Deni Myftiu" userId="S::deni@data-max.io::f99d7453-ae62-4519-bfb1-0c6f7a7733fd" providerId="AD" clId="Web-{94C94008-AB05-851B-5ABB-C7B4A59C983A}" dt="2022-01-18T11:12:28.892" v="41"/>
          <pc:sldLayoutMkLst>
            <pc:docMk/>
            <pc:sldMasterMk cId="2726620585" sldId="2147483708"/>
            <pc:sldLayoutMk cId="719093984" sldId="2147483724"/>
          </pc:sldLayoutMkLst>
        </pc:sldLayoutChg>
        <pc:sldLayoutChg chg="add del mod replId">
          <pc:chgData name="Deni Myftiu" userId="S::deni@data-max.io::f99d7453-ae62-4519-bfb1-0c6f7a7733fd" providerId="AD" clId="Web-{94C94008-AB05-851B-5ABB-C7B4A59C983A}" dt="2022-01-18T11:12:28.892" v="41"/>
          <pc:sldLayoutMkLst>
            <pc:docMk/>
            <pc:sldMasterMk cId="2726620585" sldId="2147483708"/>
            <pc:sldLayoutMk cId="4237925372" sldId="2147483725"/>
          </pc:sldLayoutMkLst>
        </pc:sldLayoutChg>
      </pc:sldMasterChg>
      <pc:sldMasterChg chg="add addSldLayout modSldLayout">
        <pc:chgData name="Deni Myftiu" userId="S::deni@data-max.io::f99d7453-ae62-4519-bfb1-0c6f7a7733fd" providerId="AD" clId="Web-{94C94008-AB05-851B-5ABB-C7B4A59C983A}" dt="2022-01-18T11:12:28.892" v="41"/>
        <pc:sldMasterMkLst>
          <pc:docMk/>
          <pc:sldMasterMk cId="2818615679" sldId="2147483726"/>
        </pc:sldMasterMkLst>
        <pc:sldLayoutChg chg="add mod replId">
          <pc:chgData name="Deni Myftiu" userId="S::deni@data-max.io::f99d7453-ae62-4519-bfb1-0c6f7a7733fd" providerId="AD" clId="Web-{94C94008-AB05-851B-5ABB-C7B4A59C983A}" dt="2022-01-18T11:12:28.892" v="41"/>
          <pc:sldLayoutMkLst>
            <pc:docMk/>
            <pc:sldMasterMk cId="2818615679" sldId="2147483726"/>
            <pc:sldLayoutMk cId="3350264057" sldId="2147483727"/>
          </pc:sldLayoutMkLst>
        </pc:sldLayoutChg>
        <pc:sldLayoutChg chg="add mod replId">
          <pc:chgData name="Deni Myftiu" userId="S::deni@data-max.io::f99d7453-ae62-4519-bfb1-0c6f7a7733fd" providerId="AD" clId="Web-{94C94008-AB05-851B-5ABB-C7B4A59C983A}" dt="2022-01-18T11:12:28.892" v="41"/>
          <pc:sldLayoutMkLst>
            <pc:docMk/>
            <pc:sldMasterMk cId="2818615679" sldId="2147483726"/>
            <pc:sldLayoutMk cId="420365821" sldId="2147483728"/>
          </pc:sldLayoutMkLst>
        </pc:sldLayoutChg>
        <pc:sldLayoutChg chg="add mod replId">
          <pc:chgData name="Deni Myftiu" userId="S::deni@data-max.io::f99d7453-ae62-4519-bfb1-0c6f7a7733fd" providerId="AD" clId="Web-{94C94008-AB05-851B-5ABB-C7B4A59C983A}" dt="2022-01-18T11:12:28.892" v="41"/>
          <pc:sldLayoutMkLst>
            <pc:docMk/>
            <pc:sldMasterMk cId="2818615679" sldId="2147483726"/>
            <pc:sldLayoutMk cId="436397018" sldId="2147483729"/>
          </pc:sldLayoutMkLst>
        </pc:sldLayoutChg>
        <pc:sldLayoutChg chg="add mod replId">
          <pc:chgData name="Deni Myftiu" userId="S::deni@data-max.io::f99d7453-ae62-4519-bfb1-0c6f7a7733fd" providerId="AD" clId="Web-{94C94008-AB05-851B-5ABB-C7B4A59C983A}" dt="2022-01-18T11:12:28.892" v="41"/>
          <pc:sldLayoutMkLst>
            <pc:docMk/>
            <pc:sldMasterMk cId="2818615679" sldId="2147483726"/>
            <pc:sldLayoutMk cId="2345738610" sldId="2147483730"/>
          </pc:sldLayoutMkLst>
        </pc:sldLayoutChg>
        <pc:sldLayoutChg chg="add mod replId">
          <pc:chgData name="Deni Myftiu" userId="S::deni@data-max.io::f99d7453-ae62-4519-bfb1-0c6f7a7733fd" providerId="AD" clId="Web-{94C94008-AB05-851B-5ABB-C7B4A59C983A}" dt="2022-01-18T11:12:28.892" v="41"/>
          <pc:sldLayoutMkLst>
            <pc:docMk/>
            <pc:sldMasterMk cId="2818615679" sldId="2147483726"/>
            <pc:sldLayoutMk cId="275765165" sldId="2147483731"/>
          </pc:sldLayoutMkLst>
        </pc:sldLayoutChg>
        <pc:sldLayoutChg chg="add mod replId">
          <pc:chgData name="Deni Myftiu" userId="S::deni@data-max.io::f99d7453-ae62-4519-bfb1-0c6f7a7733fd" providerId="AD" clId="Web-{94C94008-AB05-851B-5ABB-C7B4A59C983A}" dt="2022-01-18T11:12:28.892" v="41"/>
          <pc:sldLayoutMkLst>
            <pc:docMk/>
            <pc:sldMasterMk cId="2818615679" sldId="2147483726"/>
            <pc:sldLayoutMk cId="865620026" sldId="2147483732"/>
          </pc:sldLayoutMkLst>
        </pc:sldLayoutChg>
        <pc:sldLayoutChg chg="add mod replId">
          <pc:chgData name="Deni Myftiu" userId="S::deni@data-max.io::f99d7453-ae62-4519-bfb1-0c6f7a7733fd" providerId="AD" clId="Web-{94C94008-AB05-851B-5ABB-C7B4A59C983A}" dt="2022-01-18T11:12:28.892" v="41"/>
          <pc:sldLayoutMkLst>
            <pc:docMk/>
            <pc:sldMasterMk cId="2818615679" sldId="2147483726"/>
            <pc:sldLayoutMk cId="1239011044" sldId="2147483733"/>
          </pc:sldLayoutMkLst>
        </pc:sldLayoutChg>
        <pc:sldLayoutChg chg="add mod replId">
          <pc:chgData name="Deni Myftiu" userId="S::deni@data-max.io::f99d7453-ae62-4519-bfb1-0c6f7a7733fd" providerId="AD" clId="Web-{94C94008-AB05-851B-5ABB-C7B4A59C983A}" dt="2022-01-18T11:12:28.892" v="41"/>
          <pc:sldLayoutMkLst>
            <pc:docMk/>
            <pc:sldMasterMk cId="2818615679" sldId="2147483726"/>
            <pc:sldLayoutMk cId="991215978" sldId="2147483734"/>
          </pc:sldLayoutMkLst>
        </pc:sldLayoutChg>
        <pc:sldLayoutChg chg="add mod replId">
          <pc:chgData name="Deni Myftiu" userId="S::deni@data-max.io::f99d7453-ae62-4519-bfb1-0c6f7a7733fd" providerId="AD" clId="Web-{94C94008-AB05-851B-5ABB-C7B4A59C983A}" dt="2022-01-18T11:12:28.892" v="41"/>
          <pc:sldLayoutMkLst>
            <pc:docMk/>
            <pc:sldMasterMk cId="2818615679" sldId="2147483726"/>
            <pc:sldLayoutMk cId="2808523338" sldId="2147483735"/>
          </pc:sldLayoutMkLst>
        </pc:sldLayoutChg>
        <pc:sldLayoutChg chg="add mod replId">
          <pc:chgData name="Deni Myftiu" userId="S::deni@data-max.io::f99d7453-ae62-4519-bfb1-0c6f7a7733fd" providerId="AD" clId="Web-{94C94008-AB05-851B-5ABB-C7B4A59C983A}" dt="2022-01-18T11:12:28.892" v="41"/>
          <pc:sldLayoutMkLst>
            <pc:docMk/>
            <pc:sldMasterMk cId="2818615679" sldId="2147483726"/>
            <pc:sldLayoutMk cId="4015272940" sldId="2147483736"/>
          </pc:sldLayoutMkLst>
        </pc:sldLayoutChg>
        <pc:sldLayoutChg chg="add mod replId">
          <pc:chgData name="Deni Myftiu" userId="S::deni@data-max.io::f99d7453-ae62-4519-bfb1-0c6f7a7733fd" providerId="AD" clId="Web-{94C94008-AB05-851B-5ABB-C7B4A59C983A}" dt="2022-01-18T11:12:28.892" v="41"/>
          <pc:sldLayoutMkLst>
            <pc:docMk/>
            <pc:sldMasterMk cId="2818615679" sldId="2147483726"/>
            <pc:sldLayoutMk cId="3326037349" sldId="2147483737"/>
          </pc:sldLayoutMkLst>
        </pc:sldLayoutChg>
      </pc:sldMasterChg>
    </pc:docChg>
  </pc:docChgLst>
  <pc:docChgLst>
    <pc:chgData name="Deni Myftiu" userId="S::deni@data-max.io::f99d7453-ae62-4519-bfb1-0c6f7a7733fd" providerId="AD" clId="Web-{106C2E67-3A35-A361-FACC-DB12165B672E}"/>
    <pc:docChg chg="modSld">
      <pc:chgData name="Deni Myftiu" userId="S::deni@data-max.io::f99d7453-ae62-4519-bfb1-0c6f7a7733fd" providerId="AD" clId="Web-{106C2E67-3A35-A361-FACC-DB12165B672E}" dt="2022-01-25T09:34:32.383" v="3" actId="20577"/>
      <pc:docMkLst>
        <pc:docMk/>
      </pc:docMkLst>
      <pc:sldChg chg="modSp">
        <pc:chgData name="Deni Myftiu" userId="S::deni@data-max.io::f99d7453-ae62-4519-bfb1-0c6f7a7733fd" providerId="AD" clId="Web-{106C2E67-3A35-A361-FACC-DB12165B672E}" dt="2022-01-25T09:34:32.383" v="3" actId="20577"/>
        <pc:sldMkLst>
          <pc:docMk/>
          <pc:sldMk cId="2905071523" sldId="259"/>
        </pc:sldMkLst>
        <pc:spChg chg="mod">
          <ac:chgData name="Deni Myftiu" userId="S::deni@data-max.io::f99d7453-ae62-4519-bfb1-0c6f7a7733fd" providerId="AD" clId="Web-{106C2E67-3A35-A361-FACC-DB12165B672E}" dt="2022-01-25T09:34:32.383" v="3" actId="20577"/>
          <ac:spMkLst>
            <pc:docMk/>
            <pc:sldMk cId="2905071523" sldId="259"/>
            <ac:spMk id="3" creationId="{53072B07-C90F-48ED-AB40-F17837C18F53}"/>
          </ac:spMkLst>
        </pc:spChg>
      </pc:sldChg>
    </pc:docChg>
  </pc:docChgLst>
  <pc:docChgLst>
    <pc:chgData name="Deni Myftiu" userId="S::deni@data-max.io::f99d7453-ae62-4519-bfb1-0c6f7a7733fd" providerId="AD" clId="Web-{804207F2-86A8-9139-9D73-50815486D45E}"/>
    <pc:docChg chg="addSld modSld">
      <pc:chgData name="Deni Myftiu" userId="S::deni@data-max.io::f99d7453-ae62-4519-bfb1-0c6f7a7733fd" providerId="AD" clId="Web-{804207F2-86A8-9139-9D73-50815486D45E}" dt="2022-01-18T11:57:31.771" v="501" actId="20577"/>
      <pc:docMkLst>
        <pc:docMk/>
      </pc:docMkLst>
      <pc:sldChg chg="addSp delSp modSp">
        <pc:chgData name="Deni Myftiu" userId="S::deni@data-max.io::f99d7453-ae62-4519-bfb1-0c6f7a7733fd" providerId="AD" clId="Web-{804207F2-86A8-9139-9D73-50815486D45E}" dt="2022-01-18T11:47:34.981" v="25" actId="20577"/>
        <pc:sldMkLst>
          <pc:docMk/>
          <pc:sldMk cId="1399755955" sldId="261"/>
        </pc:sldMkLst>
        <pc:spChg chg="add mod">
          <ac:chgData name="Deni Myftiu" userId="S::deni@data-max.io::f99d7453-ae62-4519-bfb1-0c6f7a7733fd" providerId="AD" clId="Web-{804207F2-86A8-9139-9D73-50815486D45E}" dt="2022-01-18T11:47:34.981" v="25" actId="20577"/>
          <ac:spMkLst>
            <pc:docMk/>
            <pc:sldMk cId="1399755955" sldId="261"/>
            <ac:spMk id="4" creationId="{A504E618-A416-4522-BE62-6774B3924E6D}"/>
          </ac:spMkLst>
        </pc:spChg>
        <pc:spChg chg="del">
          <ac:chgData name="Deni Myftiu" userId="S::deni@data-max.io::f99d7453-ae62-4519-bfb1-0c6f7a7733fd" providerId="AD" clId="Web-{804207F2-86A8-9139-9D73-50815486D45E}" dt="2022-01-18T11:40:10.702" v="0"/>
          <ac:spMkLst>
            <pc:docMk/>
            <pc:sldMk cId="1399755955" sldId="261"/>
            <ac:spMk id="6" creationId="{7BD2C42B-9472-4A50-8EC6-42B60F96776E}"/>
          </ac:spMkLst>
        </pc:spChg>
        <pc:spChg chg="add del mod">
          <ac:chgData name="Deni Myftiu" userId="S::deni@data-max.io::f99d7453-ae62-4519-bfb1-0c6f7a7733fd" providerId="AD" clId="Web-{804207F2-86A8-9139-9D73-50815486D45E}" dt="2022-01-18T11:40:55.174" v="7"/>
          <ac:spMkLst>
            <pc:docMk/>
            <pc:sldMk cId="1399755955" sldId="261"/>
            <ac:spMk id="7" creationId="{373F37C9-E9D0-4A91-8254-960C9010BEFE}"/>
          </ac:spMkLst>
        </pc:spChg>
        <pc:picChg chg="add del mod ord">
          <ac:chgData name="Deni Myftiu" userId="S::deni@data-max.io::f99d7453-ae62-4519-bfb1-0c6f7a7733fd" providerId="AD" clId="Web-{804207F2-86A8-9139-9D73-50815486D45E}" dt="2022-01-18T11:40:53.220" v="6"/>
          <ac:picMkLst>
            <pc:docMk/>
            <pc:sldMk cId="1399755955" sldId="261"/>
            <ac:picMk id="3" creationId="{AFB6413B-D7BA-4996-842A-7C558D239AF4}"/>
          </ac:picMkLst>
        </pc:picChg>
        <pc:picChg chg="add mod ord">
          <ac:chgData name="Deni Myftiu" userId="S::deni@data-max.io::f99d7453-ae62-4519-bfb1-0c6f7a7733fd" providerId="AD" clId="Web-{804207F2-86A8-9139-9D73-50815486D45E}" dt="2022-01-18T11:41:24.894" v="11" actId="14100"/>
          <ac:picMkLst>
            <pc:docMk/>
            <pc:sldMk cId="1399755955" sldId="261"/>
            <ac:picMk id="8" creationId="{663237D1-850D-4673-B7F2-F2E404B16D63}"/>
          </ac:picMkLst>
        </pc:picChg>
      </pc:sldChg>
      <pc:sldChg chg="modSp new">
        <pc:chgData name="Deni Myftiu" userId="S::deni@data-max.io::f99d7453-ae62-4519-bfb1-0c6f7a7733fd" providerId="AD" clId="Web-{804207F2-86A8-9139-9D73-50815486D45E}" dt="2022-01-18T11:55:30.169" v="459" actId="20577"/>
        <pc:sldMkLst>
          <pc:docMk/>
          <pc:sldMk cId="729040599" sldId="262"/>
        </pc:sldMkLst>
        <pc:spChg chg="mod">
          <ac:chgData name="Deni Myftiu" userId="S::deni@data-max.io::f99d7453-ae62-4519-bfb1-0c6f7a7733fd" providerId="AD" clId="Web-{804207F2-86A8-9139-9D73-50815486D45E}" dt="2022-01-18T11:47:56.264" v="40" actId="20577"/>
          <ac:spMkLst>
            <pc:docMk/>
            <pc:sldMk cId="729040599" sldId="262"/>
            <ac:spMk id="2" creationId="{661B80C4-7313-454A-B345-24BEF69C68A3}"/>
          </ac:spMkLst>
        </pc:spChg>
        <pc:spChg chg="mod">
          <ac:chgData name="Deni Myftiu" userId="S::deni@data-max.io::f99d7453-ae62-4519-bfb1-0c6f7a7733fd" providerId="AD" clId="Web-{804207F2-86A8-9139-9D73-50815486D45E}" dt="2022-01-18T11:55:30.169" v="459" actId="20577"/>
          <ac:spMkLst>
            <pc:docMk/>
            <pc:sldMk cId="729040599" sldId="262"/>
            <ac:spMk id="3" creationId="{8323AFDF-7219-4AAB-8E95-C1F954C1555A}"/>
          </ac:spMkLst>
        </pc:spChg>
      </pc:sldChg>
      <pc:sldChg chg="modSp new">
        <pc:chgData name="Deni Myftiu" userId="S::deni@data-max.io::f99d7453-ae62-4519-bfb1-0c6f7a7733fd" providerId="AD" clId="Web-{804207F2-86A8-9139-9D73-50815486D45E}" dt="2022-01-18T11:57:31.771" v="501" actId="20577"/>
        <pc:sldMkLst>
          <pc:docMk/>
          <pc:sldMk cId="3127237565" sldId="263"/>
        </pc:sldMkLst>
        <pc:spChg chg="mod">
          <ac:chgData name="Deni Myftiu" userId="S::deni@data-max.io::f99d7453-ae62-4519-bfb1-0c6f7a7733fd" providerId="AD" clId="Web-{804207F2-86A8-9139-9D73-50815486D45E}" dt="2022-01-18T11:56:38.986" v="479" actId="20577"/>
          <ac:spMkLst>
            <pc:docMk/>
            <pc:sldMk cId="3127237565" sldId="263"/>
            <ac:spMk id="2" creationId="{E2785B0F-2CBB-4985-94C1-76CE594E9BD8}"/>
          </ac:spMkLst>
        </pc:spChg>
        <pc:spChg chg="mod">
          <ac:chgData name="Deni Myftiu" userId="S::deni@data-max.io::f99d7453-ae62-4519-bfb1-0c6f7a7733fd" providerId="AD" clId="Web-{804207F2-86A8-9139-9D73-50815486D45E}" dt="2022-01-18T11:57:31.771" v="501" actId="20577"/>
          <ac:spMkLst>
            <pc:docMk/>
            <pc:sldMk cId="3127237565" sldId="263"/>
            <ac:spMk id="3" creationId="{4B04F716-8A58-4866-BA43-1C2780B84050}"/>
          </ac:spMkLst>
        </pc:spChg>
      </pc:sldChg>
    </pc:docChg>
  </pc:docChgLst>
  <pc:docChgLst>
    <pc:chgData name="Deni Myftiu" userId="S::deni@data-max.io::f99d7453-ae62-4519-bfb1-0c6f7a7733fd" providerId="AD" clId="Web-{E8CEE8C3-09A6-440E-A75C-7FE78441FBAF}"/>
    <pc:docChg chg="modSld">
      <pc:chgData name="Deni Myftiu" userId="S::deni@data-max.io::f99d7453-ae62-4519-bfb1-0c6f7a7733fd" providerId="AD" clId="Web-{E8CEE8C3-09A6-440E-A75C-7FE78441FBAF}" dt="2022-01-18T11:04:29.288" v="326"/>
      <pc:docMkLst>
        <pc:docMk/>
      </pc:docMkLst>
      <pc:sldChg chg="addSp delSp modSp mod setBg modClrScheme delDesignElem chgLayout">
        <pc:chgData name="Deni Myftiu" userId="S::deni@data-max.io::f99d7453-ae62-4519-bfb1-0c6f7a7733fd" providerId="AD" clId="Web-{E8CEE8C3-09A6-440E-A75C-7FE78441FBAF}" dt="2022-01-18T11:04:29.288" v="326"/>
        <pc:sldMkLst>
          <pc:docMk/>
          <pc:sldMk cId="109857222" sldId="256"/>
        </pc:sldMkLst>
        <pc:spChg chg="mod ord">
          <ac:chgData name="Deni Myftiu" userId="S::deni@data-max.io::f99d7453-ae62-4519-bfb1-0c6f7a7733fd" providerId="AD" clId="Web-{E8CEE8C3-09A6-440E-A75C-7FE78441FBAF}" dt="2022-01-18T11:04:29.288" v="326"/>
          <ac:spMkLst>
            <pc:docMk/>
            <pc:sldMk cId="109857222" sldId="256"/>
            <ac:spMk id="2" creationId="{00000000-0000-0000-0000-000000000000}"/>
          </ac:spMkLst>
        </pc:spChg>
        <pc:spChg chg="del mod ord">
          <ac:chgData name="Deni Myftiu" userId="S::deni@data-max.io::f99d7453-ae62-4519-bfb1-0c6f7a7733fd" providerId="AD" clId="Web-{E8CEE8C3-09A6-440E-A75C-7FE78441FBAF}" dt="2022-01-18T10:49:12.956" v="8"/>
          <ac:spMkLst>
            <pc:docMk/>
            <pc:sldMk cId="109857222" sldId="256"/>
            <ac:spMk id="3" creationId="{00000000-0000-0000-0000-000000000000}"/>
          </ac:spMkLst>
        </pc:spChg>
        <pc:spChg chg="add del mod ord">
          <ac:chgData name="Deni Myftiu" userId="S::deni@data-max.io::f99d7453-ae62-4519-bfb1-0c6f7a7733fd" providerId="AD" clId="Web-{E8CEE8C3-09A6-440E-A75C-7FE78441FBAF}" dt="2022-01-18T11:04:29.288" v="326"/>
          <ac:spMkLst>
            <pc:docMk/>
            <pc:sldMk cId="109857222" sldId="256"/>
            <ac:spMk id="4" creationId="{27BA11C1-D65F-4F96-9BCD-FB72497482FD}"/>
          </ac:spMkLst>
        </pc:spChg>
        <pc:spChg chg="add del">
          <ac:chgData name="Deni Myftiu" userId="S::deni@data-max.io::f99d7453-ae62-4519-bfb1-0c6f7a7733fd" providerId="AD" clId="Web-{E8CEE8C3-09A6-440E-A75C-7FE78441FBAF}" dt="2022-01-18T10:49:12.956" v="8"/>
          <ac:spMkLst>
            <pc:docMk/>
            <pc:sldMk cId="109857222" sldId="256"/>
            <ac:spMk id="5" creationId="{1B15ED52-F352-441B-82BF-E0EA34836D08}"/>
          </ac:spMkLst>
        </pc:spChg>
        <pc:spChg chg="add del">
          <ac:chgData name="Deni Myftiu" userId="S::deni@data-max.io::f99d7453-ae62-4519-bfb1-0c6f7a7733fd" providerId="AD" clId="Web-{E8CEE8C3-09A6-440E-A75C-7FE78441FBAF}" dt="2022-01-18T10:49:12.956" v="8"/>
          <ac:spMkLst>
            <pc:docMk/>
            <pc:sldMk cId="109857222" sldId="256"/>
            <ac:spMk id="6" creationId="{3B2E3793-BFE6-45A2-9B7B-E18844431C99}"/>
          </ac:spMkLst>
        </pc:spChg>
        <pc:spChg chg="add del">
          <ac:chgData name="Deni Myftiu" userId="S::deni@data-max.io::f99d7453-ae62-4519-bfb1-0c6f7a7733fd" providerId="AD" clId="Web-{E8CEE8C3-09A6-440E-A75C-7FE78441FBAF}" dt="2022-01-18T10:49:12.956" v="8"/>
          <ac:spMkLst>
            <pc:docMk/>
            <pc:sldMk cId="109857222" sldId="256"/>
            <ac:spMk id="7" creationId="{BC4C4868-CB8F-4AF9-9CDB-8108F2C19B67}"/>
          </ac:spMkLst>
        </pc:spChg>
        <pc:spChg chg="add del">
          <ac:chgData name="Deni Myftiu" userId="S::deni@data-max.io::f99d7453-ae62-4519-bfb1-0c6f7a7733fd" providerId="AD" clId="Web-{E8CEE8C3-09A6-440E-A75C-7FE78441FBAF}" dt="2022-01-18T10:47:48.685" v="2"/>
          <ac:spMkLst>
            <pc:docMk/>
            <pc:sldMk cId="109857222" sldId="256"/>
            <ac:spMk id="8" creationId="{2B566528-1B12-4246-9431-5C2D7D081168}"/>
          </ac:spMkLst>
        </pc:spChg>
        <pc:spChg chg="add del">
          <ac:chgData name="Deni Myftiu" userId="S::deni@data-max.io::f99d7453-ae62-4519-bfb1-0c6f7a7733fd" providerId="AD" clId="Web-{E8CEE8C3-09A6-440E-A75C-7FE78441FBAF}" dt="2022-01-18T10:49:12.956" v="8"/>
          <ac:spMkLst>
            <pc:docMk/>
            <pc:sldMk cId="109857222" sldId="256"/>
            <ac:spMk id="9" creationId="{375E0459-6403-40CD-989D-56A4407CA12E}"/>
          </ac:spMkLst>
        </pc:spChg>
        <pc:spChg chg="add del">
          <ac:chgData name="Deni Myftiu" userId="S::deni@data-max.io::f99d7453-ae62-4519-bfb1-0c6f7a7733fd" providerId="AD" clId="Web-{E8CEE8C3-09A6-440E-A75C-7FE78441FBAF}" dt="2022-01-18T10:47:48.685" v="2"/>
          <ac:spMkLst>
            <pc:docMk/>
            <pc:sldMk cId="109857222" sldId="256"/>
            <ac:spMk id="10" creationId="{2E80C965-DB6D-4F81-9E9E-B027384D0BD6}"/>
          </ac:spMkLst>
        </pc:spChg>
        <pc:spChg chg="add del">
          <ac:chgData name="Deni Myftiu" userId="S::deni@data-max.io::f99d7453-ae62-4519-bfb1-0c6f7a7733fd" providerId="AD" clId="Web-{E8CEE8C3-09A6-440E-A75C-7FE78441FBAF}" dt="2022-01-18T10:49:12.956" v="8"/>
          <ac:spMkLst>
            <pc:docMk/>
            <pc:sldMk cId="109857222" sldId="256"/>
            <ac:spMk id="11" creationId="{53E5B1A8-3AC9-4BD1-9BBC-78CA94F2D1BA}"/>
          </ac:spMkLst>
        </pc:spChg>
        <pc:spChg chg="add del">
          <ac:chgData name="Deni Myftiu" userId="S::deni@data-max.io::f99d7453-ae62-4519-bfb1-0c6f7a7733fd" providerId="AD" clId="Web-{E8CEE8C3-09A6-440E-A75C-7FE78441FBAF}" dt="2022-01-18T10:47:48.685" v="2"/>
          <ac:spMkLst>
            <pc:docMk/>
            <pc:sldMk cId="109857222" sldId="256"/>
            <ac:spMk id="12" creationId="{A580F890-B085-4E95-96AA-55AEBEC5CE6E}"/>
          </ac:spMkLst>
        </pc:spChg>
        <pc:spChg chg="add del">
          <ac:chgData name="Deni Myftiu" userId="S::deni@data-max.io::f99d7453-ae62-4519-bfb1-0c6f7a7733fd" providerId="AD" clId="Web-{E8CEE8C3-09A6-440E-A75C-7FE78441FBAF}" dt="2022-01-18T11:04:29.288" v="326"/>
          <ac:spMkLst>
            <pc:docMk/>
            <pc:sldMk cId="109857222" sldId="256"/>
            <ac:spMk id="13" creationId="{BC4C4868-CB8F-4AF9-9CDB-8108F2C19B67}"/>
          </ac:spMkLst>
        </pc:spChg>
        <pc:spChg chg="add del">
          <ac:chgData name="Deni Myftiu" userId="S::deni@data-max.io::f99d7453-ae62-4519-bfb1-0c6f7a7733fd" providerId="AD" clId="Web-{E8CEE8C3-09A6-440E-A75C-7FE78441FBAF}" dt="2022-01-18T10:47:48.685" v="2"/>
          <ac:spMkLst>
            <pc:docMk/>
            <pc:sldMk cId="109857222" sldId="256"/>
            <ac:spMk id="14" creationId="{D3F51FEB-38FB-4F6C-9F7B-2F2AFAB65463}"/>
          </ac:spMkLst>
        </pc:spChg>
        <pc:spChg chg="add del">
          <ac:chgData name="Deni Myftiu" userId="S::deni@data-max.io::f99d7453-ae62-4519-bfb1-0c6f7a7733fd" providerId="AD" clId="Web-{E8CEE8C3-09A6-440E-A75C-7FE78441FBAF}" dt="2022-01-18T11:04:29.288" v="326"/>
          <ac:spMkLst>
            <pc:docMk/>
            <pc:sldMk cId="109857222" sldId="256"/>
            <ac:spMk id="15" creationId="{375E0459-6403-40CD-989D-56A4407CA12E}"/>
          </ac:spMkLst>
        </pc:spChg>
        <pc:spChg chg="add del">
          <ac:chgData name="Deni Myftiu" userId="S::deni@data-max.io::f99d7453-ae62-4519-bfb1-0c6f7a7733fd" providerId="AD" clId="Web-{E8CEE8C3-09A6-440E-A75C-7FE78441FBAF}" dt="2022-01-18T10:47:48.685" v="2"/>
          <ac:spMkLst>
            <pc:docMk/>
            <pc:sldMk cId="109857222" sldId="256"/>
            <ac:spMk id="16" creationId="{1E547BA6-BAE0-43BB-A7CA-60F69CE252F0}"/>
          </ac:spMkLst>
        </pc:spChg>
        <pc:spChg chg="add del">
          <ac:chgData name="Deni Myftiu" userId="S::deni@data-max.io::f99d7453-ae62-4519-bfb1-0c6f7a7733fd" providerId="AD" clId="Web-{E8CEE8C3-09A6-440E-A75C-7FE78441FBAF}" dt="2022-01-18T11:04:29.288" v="326"/>
          <ac:spMkLst>
            <pc:docMk/>
            <pc:sldMk cId="109857222" sldId="256"/>
            <ac:spMk id="17" creationId="{53E5B1A8-3AC9-4BD1-9BBC-78CA94F2D1BA}"/>
          </ac:spMkLst>
        </pc:spChg>
        <pc:spChg chg="add del">
          <ac:chgData name="Deni Myftiu" userId="S::deni@data-max.io::f99d7453-ae62-4519-bfb1-0c6f7a7733fd" providerId="AD" clId="Web-{E8CEE8C3-09A6-440E-A75C-7FE78441FBAF}" dt="2022-01-18T11:04:29.288" v="326"/>
          <ac:spMkLst>
            <pc:docMk/>
            <pc:sldMk cId="109857222" sldId="256"/>
            <ac:spMk id="18" creationId="{1B15ED52-F352-441B-82BF-E0EA34836D08}"/>
          </ac:spMkLst>
        </pc:spChg>
        <pc:spChg chg="add del">
          <ac:chgData name="Deni Myftiu" userId="S::deni@data-max.io::f99d7453-ae62-4519-bfb1-0c6f7a7733fd" providerId="AD" clId="Web-{E8CEE8C3-09A6-440E-A75C-7FE78441FBAF}" dt="2022-01-18T11:04:29.288" v="326"/>
          <ac:spMkLst>
            <pc:docMk/>
            <pc:sldMk cId="109857222" sldId="256"/>
            <ac:spMk id="19" creationId="{3B2E3793-BFE6-45A2-9B7B-E18844431C99}"/>
          </ac:spMkLst>
        </pc:spChg>
        <pc:spChg chg="add">
          <ac:chgData name="Deni Myftiu" userId="S::deni@data-max.io::f99d7453-ae62-4519-bfb1-0c6f7a7733fd" providerId="AD" clId="Web-{E8CEE8C3-09A6-440E-A75C-7FE78441FBAF}" dt="2022-01-18T11:04:29.288" v="326"/>
          <ac:spMkLst>
            <pc:docMk/>
            <pc:sldMk cId="109857222" sldId="256"/>
            <ac:spMk id="25" creationId="{BACC6370-2D7E-4714-9D71-7542949D7D5D}"/>
          </ac:spMkLst>
        </pc:spChg>
        <pc:spChg chg="add">
          <ac:chgData name="Deni Myftiu" userId="S::deni@data-max.io::f99d7453-ae62-4519-bfb1-0c6f7a7733fd" providerId="AD" clId="Web-{E8CEE8C3-09A6-440E-A75C-7FE78441FBAF}" dt="2022-01-18T11:04:29.288" v="326"/>
          <ac:spMkLst>
            <pc:docMk/>
            <pc:sldMk cId="109857222" sldId="256"/>
            <ac:spMk id="27" creationId="{256B2C21-A230-48C0-8DF1-C46611373C44}"/>
          </ac:spMkLst>
        </pc:spChg>
        <pc:spChg chg="add">
          <ac:chgData name="Deni Myftiu" userId="S::deni@data-max.io::f99d7453-ae62-4519-bfb1-0c6f7a7733fd" providerId="AD" clId="Web-{E8CEE8C3-09A6-440E-A75C-7FE78441FBAF}" dt="2022-01-18T11:04:29.288" v="326"/>
          <ac:spMkLst>
            <pc:docMk/>
            <pc:sldMk cId="109857222" sldId="256"/>
            <ac:spMk id="29" creationId="{3847E18C-932D-4C95-AABA-FEC7C9499AD7}"/>
          </ac:spMkLst>
        </pc:spChg>
        <pc:spChg chg="add">
          <ac:chgData name="Deni Myftiu" userId="S::deni@data-max.io::f99d7453-ae62-4519-bfb1-0c6f7a7733fd" providerId="AD" clId="Web-{E8CEE8C3-09A6-440E-A75C-7FE78441FBAF}" dt="2022-01-18T11:04:29.288" v="326"/>
          <ac:spMkLst>
            <pc:docMk/>
            <pc:sldMk cId="109857222" sldId="256"/>
            <ac:spMk id="31" creationId="{3150CB11-0C61-439E-910F-5787759E72A0}"/>
          </ac:spMkLst>
        </pc:spChg>
        <pc:spChg chg="add">
          <ac:chgData name="Deni Myftiu" userId="S::deni@data-max.io::f99d7453-ae62-4519-bfb1-0c6f7a7733fd" providerId="AD" clId="Web-{E8CEE8C3-09A6-440E-A75C-7FE78441FBAF}" dt="2022-01-18T11:04:29.288" v="326"/>
          <ac:spMkLst>
            <pc:docMk/>
            <pc:sldMk cId="109857222" sldId="256"/>
            <ac:spMk id="33" creationId="{43F8A58B-5155-44CE-A5FF-7647B47D0A7A}"/>
          </ac:spMkLst>
        </pc:spChg>
        <pc:spChg chg="add">
          <ac:chgData name="Deni Myftiu" userId="S::deni@data-max.io::f99d7453-ae62-4519-bfb1-0c6f7a7733fd" providerId="AD" clId="Web-{E8CEE8C3-09A6-440E-A75C-7FE78441FBAF}" dt="2022-01-18T11:04:29.288" v="326"/>
          <ac:spMkLst>
            <pc:docMk/>
            <pc:sldMk cId="109857222" sldId="256"/>
            <ac:spMk id="35" creationId="{443F2ACA-E6D6-4028-82DD-F03C262D5DE6}"/>
          </ac:spMkLst>
        </pc:spChg>
        <pc:graphicFrameChg chg="add">
          <ac:chgData name="Deni Myftiu" userId="S::deni@data-max.io::f99d7453-ae62-4519-bfb1-0c6f7a7733fd" providerId="AD" clId="Web-{E8CEE8C3-09A6-440E-A75C-7FE78441FBAF}" dt="2022-01-18T11:04:29.288" v="326"/>
          <ac:graphicFrameMkLst>
            <pc:docMk/>
            <pc:sldMk cId="109857222" sldId="256"/>
            <ac:graphicFrameMk id="21" creationId="{064692AB-D766-4A30-9BD9-B9BD7B5AB083}"/>
          </ac:graphicFrameMkLst>
        </pc:graphicFrameChg>
      </pc:sldChg>
    </pc:docChg>
  </pc:docChgLst>
  <pc:docChgLst>
    <pc:chgData name="Deni Myftiu" userId="S::deni@data-max.io::f99d7453-ae62-4519-bfb1-0c6f7a7733fd" providerId="AD" clId="Web-{8F68397F-A188-EB33-4272-635106EE82CA}"/>
    <pc:docChg chg="addSld delSld modSld">
      <pc:chgData name="Deni Myftiu" userId="S::deni@data-max.io::f99d7453-ae62-4519-bfb1-0c6f7a7733fd" providerId="AD" clId="Web-{8F68397F-A188-EB33-4272-635106EE82CA}" dt="2022-01-24T15:55:09.857" v="381" actId="1076"/>
      <pc:docMkLst>
        <pc:docMk/>
      </pc:docMkLst>
      <pc:sldChg chg="modSp">
        <pc:chgData name="Deni Myftiu" userId="S::deni@data-max.io::f99d7453-ae62-4519-bfb1-0c6f7a7733fd" providerId="AD" clId="Web-{8F68397F-A188-EB33-4272-635106EE82CA}" dt="2022-01-24T15:41:56.483" v="352" actId="1076"/>
        <pc:sldMkLst>
          <pc:docMk/>
          <pc:sldMk cId="109857222" sldId="256"/>
        </pc:sldMkLst>
        <pc:spChg chg="mod">
          <ac:chgData name="Deni Myftiu" userId="S::deni@data-max.io::f99d7453-ae62-4519-bfb1-0c6f7a7733fd" providerId="AD" clId="Web-{8F68397F-A188-EB33-4272-635106EE82CA}" dt="2022-01-24T15:41:56.483" v="352" actId="1076"/>
          <ac:spMkLst>
            <pc:docMk/>
            <pc:sldMk cId="109857222" sldId="256"/>
            <ac:spMk id="250" creationId="{396909D6-62C7-46BC-AC86-2FB35493B12E}"/>
          </ac:spMkLst>
        </pc:spChg>
        <pc:picChg chg="mod">
          <ac:chgData name="Deni Myftiu" userId="S::deni@data-max.io::f99d7453-ae62-4519-bfb1-0c6f7a7733fd" providerId="AD" clId="Web-{8F68397F-A188-EB33-4272-635106EE82CA}" dt="2022-01-24T15:41:13.323" v="332" actId="1076"/>
          <ac:picMkLst>
            <pc:docMk/>
            <pc:sldMk cId="109857222" sldId="256"/>
            <ac:picMk id="3" creationId="{2525EA20-5D19-4604-88C9-5CB92E123417}"/>
          </ac:picMkLst>
        </pc:picChg>
      </pc:sldChg>
      <pc:sldChg chg="modSp del">
        <pc:chgData name="Deni Myftiu" userId="S::deni@data-max.io::f99d7453-ae62-4519-bfb1-0c6f7a7733fd" providerId="AD" clId="Web-{8F68397F-A188-EB33-4272-635106EE82CA}" dt="2022-01-24T15:14:43.464" v="2"/>
        <pc:sldMkLst>
          <pc:docMk/>
          <pc:sldMk cId="173351756" sldId="258"/>
        </pc:sldMkLst>
        <pc:spChg chg="mod">
          <ac:chgData name="Deni Myftiu" userId="S::deni@data-max.io::f99d7453-ae62-4519-bfb1-0c6f7a7733fd" providerId="AD" clId="Web-{8F68397F-A188-EB33-4272-635106EE82CA}" dt="2022-01-24T15:13:48.569" v="1" actId="1076"/>
          <ac:spMkLst>
            <pc:docMk/>
            <pc:sldMk cId="173351756" sldId="258"/>
            <ac:spMk id="3" creationId="{9B626573-8E30-4EE3-82C5-4545A26B9F93}"/>
          </ac:spMkLst>
        </pc:spChg>
      </pc:sldChg>
      <pc:sldChg chg="addSp delSp modSp mod setBg">
        <pc:chgData name="Deni Myftiu" userId="S::deni@data-max.io::f99d7453-ae62-4519-bfb1-0c6f7a7733fd" providerId="AD" clId="Web-{8F68397F-A188-EB33-4272-635106EE82CA}" dt="2022-01-24T15:54:25.776" v="374"/>
        <pc:sldMkLst>
          <pc:docMk/>
          <pc:sldMk cId="3604494027" sldId="260"/>
        </pc:sldMkLst>
        <pc:spChg chg="mod">
          <ac:chgData name="Deni Myftiu" userId="S::deni@data-max.io::f99d7453-ae62-4519-bfb1-0c6f7a7733fd" providerId="AD" clId="Web-{8F68397F-A188-EB33-4272-635106EE82CA}" dt="2022-01-24T15:54:25.776" v="374"/>
          <ac:spMkLst>
            <pc:docMk/>
            <pc:sldMk cId="3604494027" sldId="260"/>
            <ac:spMk id="2" creationId="{E6248967-5EFB-4290-BDE4-C27E06941B6B}"/>
          </ac:spMkLst>
        </pc:spChg>
        <pc:spChg chg="add">
          <ac:chgData name="Deni Myftiu" userId="S::deni@data-max.io::f99d7453-ae62-4519-bfb1-0c6f7a7733fd" providerId="AD" clId="Web-{8F68397F-A188-EB33-4272-635106EE82CA}" dt="2022-01-24T15:54:25.776" v="374"/>
          <ac:spMkLst>
            <pc:docMk/>
            <pc:sldMk cId="3604494027" sldId="260"/>
            <ac:spMk id="8" creationId="{D4771268-CB57-404A-9271-370EB28F6090}"/>
          </ac:spMkLst>
        </pc:spChg>
        <pc:picChg chg="add mod">
          <ac:chgData name="Deni Myftiu" userId="S::deni@data-max.io::f99d7453-ae62-4519-bfb1-0c6f7a7733fd" providerId="AD" clId="Web-{8F68397F-A188-EB33-4272-635106EE82CA}" dt="2022-01-24T15:54:25.776" v="374"/>
          <ac:picMkLst>
            <pc:docMk/>
            <pc:sldMk cId="3604494027" sldId="260"/>
            <ac:picMk id="3" creationId="{0B04300B-0940-4B2D-B81E-27CAC88DFD61}"/>
          </ac:picMkLst>
        </pc:picChg>
        <pc:picChg chg="del">
          <ac:chgData name="Deni Myftiu" userId="S::deni@data-max.io::f99d7453-ae62-4519-bfb1-0c6f7a7733fd" providerId="AD" clId="Web-{8F68397F-A188-EB33-4272-635106EE82CA}" dt="2022-01-24T15:54:16.228" v="372"/>
          <ac:picMkLst>
            <pc:docMk/>
            <pc:sldMk cId="3604494027" sldId="260"/>
            <ac:picMk id="5" creationId="{DFFE39D3-8B49-4EF0-ADBC-8A7DAA40FBCE}"/>
          </ac:picMkLst>
        </pc:picChg>
      </pc:sldChg>
      <pc:sldChg chg="modSp">
        <pc:chgData name="Deni Myftiu" userId="S::deni@data-max.io::f99d7453-ae62-4519-bfb1-0c6f7a7733fd" providerId="AD" clId="Web-{8F68397F-A188-EB33-4272-635106EE82CA}" dt="2022-01-24T15:25:46.907" v="287" actId="1076"/>
        <pc:sldMkLst>
          <pc:docMk/>
          <pc:sldMk cId="1399755955" sldId="261"/>
        </pc:sldMkLst>
        <pc:spChg chg="mod">
          <ac:chgData name="Deni Myftiu" userId="S::deni@data-max.io::f99d7453-ae62-4519-bfb1-0c6f7a7733fd" providerId="AD" clId="Web-{8F68397F-A188-EB33-4272-635106EE82CA}" dt="2022-01-24T15:25:46.907" v="287" actId="1076"/>
          <ac:spMkLst>
            <pc:docMk/>
            <pc:sldMk cId="1399755955" sldId="261"/>
            <ac:spMk id="4" creationId="{A504E618-A416-4522-BE62-6774B3924E6D}"/>
          </ac:spMkLst>
        </pc:spChg>
      </pc:sldChg>
      <pc:sldChg chg="addSp delSp modSp">
        <pc:chgData name="Deni Myftiu" userId="S::deni@data-max.io::f99d7453-ae62-4519-bfb1-0c6f7a7733fd" providerId="AD" clId="Web-{8F68397F-A188-EB33-4272-635106EE82CA}" dt="2022-01-24T15:55:09.857" v="381" actId="1076"/>
        <pc:sldMkLst>
          <pc:docMk/>
          <pc:sldMk cId="3127237565" sldId="263"/>
        </pc:sldMkLst>
        <pc:spChg chg="del">
          <ac:chgData name="Deni Myftiu" userId="S::deni@data-max.io::f99d7453-ae62-4519-bfb1-0c6f7a7733fd" providerId="AD" clId="Web-{8F68397F-A188-EB33-4272-635106EE82CA}" dt="2022-01-24T15:54:33.229" v="375"/>
          <ac:spMkLst>
            <pc:docMk/>
            <pc:sldMk cId="3127237565" sldId="263"/>
            <ac:spMk id="10" creationId="{D4771268-CB57-404A-9271-370EB28F6090}"/>
          </ac:spMkLst>
        </pc:spChg>
        <pc:spChg chg="add">
          <ac:chgData name="Deni Myftiu" userId="S::deni@data-max.io::f99d7453-ae62-4519-bfb1-0c6f7a7733fd" providerId="AD" clId="Web-{8F68397F-A188-EB33-4272-635106EE82CA}" dt="2022-01-24T15:54:33.229" v="375"/>
          <ac:spMkLst>
            <pc:docMk/>
            <pc:sldMk cId="3127237565" sldId="263"/>
            <ac:spMk id="15" creationId="{D4771268-CB57-404A-9271-370EB28F6090}"/>
          </ac:spMkLst>
        </pc:spChg>
        <pc:picChg chg="add mod">
          <ac:chgData name="Deni Myftiu" userId="S::deni@data-max.io::f99d7453-ae62-4519-bfb1-0c6f7a7733fd" providerId="AD" clId="Web-{8F68397F-A188-EB33-4272-635106EE82CA}" dt="2022-01-24T15:55:09.857" v="381" actId="1076"/>
          <ac:picMkLst>
            <pc:docMk/>
            <pc:sldMk cId="3127237565" sldId="263"/>
            <ac:picMk id="3" creationId="{0F195259-D29F-4819-BB7D-E4EF9C964BA2}"/>
          </ac:picMkLst>
        </pc:picChg>
        <pc:picChg chg="del">
          <ac:chgData name="Deni Myftiu" userId="S::deni@data-max.io::f99d7453-ae62-4519-bfb1-0c6f7a7733fd" providerId="AD" clId="Web-{8F68397F-A188-EB33-4272-635106EE82CA}" dt="2022-01-24T15:50:29.538" v="357"/>
          <ac:picMkLst>
            <pc:docMk/>
            <pc:sldMk cId="3127237565" sldId="263"/>
            <ac:picMk id="6" creationId="{3FC9D1E3-3DC1-4987-945E-BC23A67C50B7}"/>
          </ac:picMkLst>
        </pc:picChg>
      </pc:sldChg>
      <pc:sldChg chg="modSp">
        <pc:chgData name="Deni Myftiu" userId="S::deni@data-max.io::f99d7453-ae62-4519-bfb1-0c6f7a7733fd" providerId="AD" clId="Web-{8F68397F-A188-EB33-4272-635106EE82CA}" dt="2022-01-24T15:15:05.107" v="8" actId="20577"/>
        <pc:sldMkLst>
          <pc:docMk/>
          <pc:sldMk cId="1509740092" sldId="264"/>
        </pc:sldMkLst>
        <pc:spChg chg="mod">
          <ac:chgData name="Deni Myftiu" userId="S::deni@data-max.io::f99d7453-ae62-4519-bfb1-0c6f7a7733fd" providerId="AD" clId="Web-{8F68397F-A188-EB33-4272-635106EE82CA}" dt="2022-01-24T15:15:03.028" v="6" actId="20577"/>
          <ac:spMkLst>
            <pc:docMk/>
            <pc:sldMk cId="1509740092" sldId="264"/>
            <ac:spMk id="3" creationId="{9B626573-8E30-4EE3-82C5-4545A26B9F93}"/>
          </ac:spMkLst>
        </pc:spChg>
        <pc:spChg chg="mod">
          <ac:chgData name="Deni Myftiu" userId="S::deni@data-max.io::f99d7453-ae62-4519-bfb1-0c6f7a7733fd" providerId="AD" clId="Web-{8F68397F-A188-EB33-4272-635106EE82CA}" dt="2022-01-24T15:15:05.107" v="8" actId="20577"/>
          <ac:spMkLst>
            <pc:docMk/>
            <pc:sldMk cId="1509740092" sldId="264"/>
            <ac:spMk id="4" creationId="{4E26B1FE-7EFE-4E29-9AF1-74899B15B82B}"/>
          </ac:spMkLst>
        </pc:spChg>
      </pc:sldChg>
      <pc:sldChg chg="addSp delSp modSp add replId">
        <pc:chgData name="Deni Myftiu" userId="S::deni@data-max.io::f99d7453-ae62-4519-bfb1-0c6f7a7733fd" providerId="AD" clId="Web-{8F68397F-A188-EB33-4272-635106EE82CA}" dt="2022-01-24T15:54:37.511" v="376"/>
        <pc:sldMkLst>
          <pc:docMk/>
          <pc:sldMk cId="1466489858" sldId="265"/>
        </pc:sldMkLst>
        <pc:spChg chg="mod">
          <ac:chgData name="Deni Myftiu" userId="S::deni@data-max.io::f99d7453-ae62-4519-bfb1-0c6f7a7733fd" providerId="AD" clId="Web-{8F68397F-A188-EB33-4272-635106EE82CA}" dt="2022-01-24T15:54:37.511" v="376"/>
          <ac:spMkLst>
            <pc:docMk/>
            <pc:sldMk cId="1466489858" sldId="265"/>
            <ac:spMk id="2" creationId="{E2785B0F-2CBB-4985-94C1-76CE594E9BD8}"/>
          </ac:spMkLst>
        </pc:spChg>
        <pc:spChg chg="del">
          <ac:chgData name="Deni Myftiu" userId="S::deni@data-max.io::f99d7453-ae62-4519-bfb1-0c6f7a7733fd" providerId="AD" clId="Web-{8F68397F-A188-EB33-4272-635106EE82CA}" dt="2022-01-24T15:54:37.511" v="376"/>
          <ac:spMkLst>
            <pc:docMk/>
            <pc:sldMk cId="1466489858" sldId="265"/>
            <ac:spMk id="10" creationId="{D4771268-CB57-404A-9271-370EB28F6090}"/>
          </ac:spMkLst>
        </pc:spChg>
        <pc:spChg chg="add">
          <ac:chgData name="Deni Myftiu" userId="S::deni@data-max.io::f99d7453-ae62-4519-bfb1-0c6f7a7733fd" providerId="AD" clId="Web-{8F68397F-A188-EB33-4272-635106EE82CA}" dt="2022-01-24T15:54:37.511" v="376"/>
          <ac:spMkLst>
            <pc:docMk/>
            <pc:sldMk cId="1466489858" sldId="265"/>
            <ac:spMk id="15" creationId="{D4771268-CB57-404A-9271-370EB28F6090}"/>
          </ac:spMkLst>
        </pc:spChg>
        <pc:picChg chg="add del mod">
          <ac:chgData name="Deni Myftiu" userId="S::deni@data-max.io::f99d7453-ae62-4519-bfb1-0c6f7a7733fd" providerId="AD" clId="Web-{8F68397F-A188-EB33-4272-635106EE82CA}" dt="2022-01-24T15:35:06.169" v="307"/>
          <ac:picMkLst>
            <pc:docMk/>
            <pc:sldMk cId="1466489858" sldId="265"/>
            <ac:picMk id="3" creationId="{BB240782-6604-4930-A8B0-A8F292337C81}"/>
          </ac:picMkLst>
        </pc:picChg>
        <pc:picChg chg="add del mod">
          <ac:chgData name="Deni Myftiu" userId="S::deni@data-max.io::f99d7453-ae62-4519-bfb1-0c6f7a7733fd" providerId="AD" clId="Web-{8F68397F-A188-EB33-4272-635106EE82CA}" dt="2022-01-24T15:39:05.876" v="312"/>
          <ac:picMkLst>
            <pc:docMk/>
            <pc:sldMk cId="1466489858" sldId="265"/>
            <ac:picMk id="4" creationId="{79CB13CF-357F-4B41-BA0A-CF533CBB194B}"/>
          </ac:picMkLst>
        </pc:picChg>
        <pc:picChg chg="add del mod">
          <ac:chgData name="Deni Myftiu" userId="S::deni@data-max.io::f99d7453-ae62-4519-bfb1-0c6f7a7733fd" providerId="AD" clId="Web-{8F68397F-A188-EB33-4272-635106EE82CA}" dt="2022-01-24T15:39:37.519" v="321"/>
          <ac:picMkLst>
            <pc:docMk/>
            <pc:sldMk cId="1466489858" sldId="265"/>
            <ac:picMk id="5" creationId="{E1AD82B9-F298-4FB7-B829-07368C6EFD40}"/>
          </ac:picMkLst>
        </pc:picChg>
        <pc:picChg chg="del">
          <ac:chgData name="Deni Myftiu" userId="S::deni@data-max.io::f99d7453-ae62-4519-bfb1-0c6f7a7733fd" providerId="AD" clId="Web-{8F68397F-A188-EB33-4272-635106EE82CA}" dt="2022-01-24T15:34:44.871" v="305"/>
          <ac:picMkLst>
            <pc:docMk/>
            <pc:sldMk cId="1466489858" sldId="265"/>
            <ac:picMk id="6" creationId="{3FC9D1E3-3DC1-4987-945E-BC23A67C50B7}"/>
          </ac:picMkLst>
        </pc:picChg>
        <pc:picChg chg="add del mod">
          <ac:chgData name="Deni Myftiu" userId="S::deni@data-max.io::f99d7453-ae62-4519-bfb1-0c6f7a7733fd" providerId="AD" clId="Web-{8F68397F-A188-EB33-4272-635106EE82CA}" dt="2022-01-24T15:45:06.216" v="353"/>
          <ac:picMkLst>
            <pc:docMk/>
            <pc:sldMk cId="1466489858" sldId="265"/>
            <ac:picMk id="7" creationId="{F31D4544-3185-4F42-92AF-3C2207062EDA}"/>
          </ac:picMkLst>
        </pc:picChg>
        <pc:picChg chg="add mod">
          <ac:chgData name="Deni Myftiu" userId="S::deni@data-max.io::f99d7453-ae62-4519-bfb1-0c6f7a7733fd" providerId="AD" clId="Web-{8F68397F-A188-EB33-4272-635106EE82CA}" dt="2022-01-24T15:54:37.511" v="376"/>
          <ac:picMkLst>
            <pc:docMk/>
            <pc:sldMk cId="1466489858" sldId="265"/>
            <ac:picMk id="8" creationId="{2956EFB0-42D9-4FFE-81E0-976284FC0FD4}"/>
          </ac:picMkLst>
        </pc:picChg>
      </pc:sldChg>
    </pc:docChg>
  </pc:docChgLst>
  <pc:docChgLst>
    <pc:chgData name="Deni Myftiu" userId="S::deni@data-max.io::f99d7453-ae62-4519-bfb1-0c6f7a7733fd" providerId="AD" clId="Web-{B570ADD8-C011-D027-4835-0D8A31E1E2F9}"/>
    <pc:docChg chg="addSld delSld modSld">
      <pc:chgData name="Deni Myftiu" userId="S::deni@data-max.io::f99d7453-ae62-4519-bfb1-0c6f7a7733fd" providerId="AD" clId="Web-{B570ADD8-C011-D027-4835-0D8A31E1E2F9}" dt="2022-01-19T11:20:03.737" v="139" actId="20577"/>
      <pc:docMkLst>
        <pc:docMk/>
      </pc:docMkLst>
      <pc:sldChg chg="addSp modSp">
        <pc:chgData name="Deni Myftiu" userId="S::deni@data-max.io::f99d7453-ae62-4519-bfb1-0c6f7a7733fd" providerId="AD" clId="Web-{B570ADD8-C011-D027-4835-0D8A31E1E2F9}" dt="2022-01-19T10:46:38.350" v="9" actId="1076"/>
        <pc:sldMkLst>
          <pc:docMk/>
          <pc:sldMk cId="109857222" sldId="256"/>
        </pc:sldMkLst>
        <pc:picChg chg="add mod">
          <ac:chgData name="Deni Myftiu" userId="S::deni@data-max.io::f99d7453-ae62-4519-bfb1-0c6f7a7733fd" providerId="AD" clId="Web-{B570ADD8-C011-D027-4835-0D8A31E1E2F9}" dt="2022-01-19T10:46:38.350" v="9" actId="1076"/>
          <ac:picMkLst>
            <pc:docMk/>
            <pc:sldMk cId="109857222" sldId="256"/>
            <ac:picMk id="3" creationId="{2525EA20-5D19-4604-88C9-5CB92E123417}"/>
          </ac:picMkLst>
        </pc:picChg>
      </pc:sldChg>
      <pc:sldChg chg="modSp">
        <pc:chgData name="Deni Myftiu" userId="S::deni@data-max.io::f99d7453-ae62-4519-bfb1-0c6f7a7733fd" providerId="AD" clId="Web-{B570ADD8-C011-D027-4835-0D8A31E1E2F9}" dt="2022-01-19T10:48:57.055" v="22" actId="20577"/>
        <pc:sldMkLst>
          <pc:docMk/>
          <pc:sldMk cId="611867990" sldId="257"/>
        </pc:sldMkLst>
        <pc:spChg chg="mod">
          <ac:chgData name="Deni Myftiu" userId="S::deni@data-max.io::f99d7453-ae62-4519-bfb1-0c6f7a7733fd" providerId="AD" clId="Web-{B570ADD8-C011-D027-4835-0D8A31E1E2F9}" dt="2022-01-19T10:48:57.055" v="22" actId="20577"/>
          <ac:spMkLst>
            <pc:docMk/>
            <pc:sldMk cId="611867990" sldId="257"/>
            <ac:spMk id="3" creationId="{30AB2D82-7F6E-4C21-AFD1-CFE29204F947}"/>
          </ac:spMkLst>
        </pc:spChg>
      </pc:sldChg>
      <pc:sldChg chg="modSp add del">
        <pc:chgData name="Deni Myftiu" userId="S::deni@data-max.io::f99d7453-ae62-4519-bfb1-0c6f7a7733fd" providerId="AD" clId="Web-{B570ADD8-C011-D027-4835-0D8A31E1E2F9}" dt="2022-01-19T11:20:03.737" v="139" actId="20577"/>
        <pc:sldMkLst>
          <pc:docMk/>
          <pc:sldMk cId="173351756" sldId="258"/>
        </pc:sldMkLst>
        <pc:spChg chg="mod">
          <ac:chgData name="Deni Myftiu" userId="S::deni@data-max.io::f99d7453-ae62-4519-bfb1-0c6f7a7733fd" providerId="AD" clId="Web-{B570ADD8-C011-D027-4835-0D8A31E1E2F9}" dt="2022-01-19T11:20:02.550" v="138" actId="20577"/>
          <ac:spMkLst>
            <pc:docMk/>
            <pc:sldMk cId="173351756" sldId="258"/>
            <ac:spMk id="3" creationId="{9B626573-8E30-4EE3-82C5-4545A26B9F93}"/>
          </ac:spMkLst>
        </pc:spChg>
        <pc:spChg chg="mod">
          <ac:chgData name="Deni Myftiu" userId="S::deni@data-max.io::f99d7453-ae62-4519-bfb1-0c6f7a7733fd" providerId="AD" clId="Web-{B570ADD8-C011-D027-4835-0D8A31E1E2F9}" dt="2022-01-19T11:20:03.737" v="139" actId="20577"/>
          <ac:spMkLst>
            <pc:docMk/>
            <pc:sldMk cId="173351756" sldId="258"/>
            <ac:spMk id="4" creationId="{4E26B1FE-7EFE-4E29-9AF1-74899B15B82B}"/>
          </ac:spMkLst>
        </pc:spChg>
      </pc:sldChg>
      <pc:sldChg chg="addSp delSp modSp">
        <pc:chgData name="Deni Myftiu" userId="S::deni@data-max.io::f99d7453-ae62-4519-bfb1-0c6f7a7733fd" providerId="AD" clId="Web-{B570ADD8-C011-D027-4835-0D8A31E1E2F9}" dt="2022-01-19T10:57:02.687" v="46" actId="1076"/>
        <pc:sldMkLst>
          <pc:docMk/>
          <pc:sldMk cId="3604494027" sldId="260"/>
        </pc:sldMkLst>
        <pc:spChg chg="mod">
          <ac:chgData name="Deni Myftiu" userId="S::deni@data-max.io::f99d7453-ae62-4519-bfb1-0c6f7a7733fd" providerId="AD" clId="Web-{B570ADD8-C011-D027-4835-0D8A31E1E2F9}" dt="2022-01-19T10:55:54.967" v="35" actId="20577"/>
          <ac:spMkLst>
            <pc:docMk/>
            <pc:sldMk cId="3604494027" sldId="260"/>
            <ac:spMk id="2" creationId="{E6248967-5EFB-4290-BDE4-C27E06941B6B}"/>
          </ac:spMkLst>
        </pc:spChg>
        <pc:spChg chg="del mod">
          <ac:chgData name="Deni Myftiu" userId="S::deni@data-max.io::f99d7453-ae62-4519-bfb1-0c6f7a7733fd" providerId="AD" clId="Web-{B570ADD8-C011-D027-4835-0D8A31E1E2F9}" dt="2022-01-19T10:56:37.577" v="38"/>
          <ac:spMkLst>
            <pc:docMk/>
            <pc:sldMk cId="3604494027" sldId="260"/>
            <ac:spMk id="3" creationId="{22A084B9-C81D-4FA4-91F5-A7E296494188}"/>
          </ac:spMkLst>
        </pc:spChg>
        <pc:picChg chg="add del mod">
          <ac:chgData name="Deni Myftiu" userId="S::deni@data-max.io::f99d7453-ae62-4519-bfb1-0c6f7a7733fd" providerId="AD" clId="Web-{B570ADD8-C011-D027-4835-0D8A31E1E2F9}" dt="2022-01-19T10:54:37.013" v="29"/>
          <ac:picMkLst>
            <pc:docMk/>
            <pc:sldMk cId="3604494027" sldId="260"/>
            <ac:picMk id="4" creationId="{81146A46-3FAF-4316-991F-2D10D5AFCD8B}"/>
          </ac:picMkLst>
        </pc:picChg>
        <pc:picChg chg="add mod">
          <ac:chgData name="Deni Myftiu" userId="S::deni@data-max.io::f99d7453-ae62-4519-bfb1-0c6f7a7733fd" providerId="AD" clId="Web-{B570ADD8-C011-D027-4835-0D8A31E1E2F9}" dt="2022-01-19T10:57:02.687" v="46" actId="1076"/>
          <ac:picMkLst>
            <pc:docMk/>
            <pc:sldMk cId="3604494027" sldId="260"/>
            <ac:picMk id="5" creationId="{DFFE39D3-8B49-4EF0-ADBC-8A7DAA40FBCE}"/>
          </ac:picMkLst>
        </pc:picChg>
      </pc:sldChg>
      <pc:sldChg chg="addSp modSp mod setBg">
        <pc:chgData name="Deni Myftiu" userId="S::deni@data-max.io::f99d7453-ae62-4519-bfb1-0c6f7a7733fd" providerId="AD" clId="Web-{B570ADD8-C011-D027-4835-0D8A31E1E2F9}" dt="2022-01-19T10:59:52.721" v="62"/>
        <pc:sldMkLst>
          <pc:docMk/>
          <pc:sldMk cId="1399755955" sldId="261"/>
        </pc:sldMkLst>
        <pc:spChg chg="mod">
          <ac:chgData name="Deni Myftiu" userId="S::deni@data-max.io::f99d7453-ae62-4519-bfb1-0c6f7a7733fd" providerId="AD" clId="Web-{B570ADD8-C011-D027-4835-0D8A31E1E2F9}" dt="2022-01-19T10:59:52.721" v="62"/>
          <ac:spMkLst>
            <pc:docMk/>
            <pc:sldMk cId="1399755955" sldId="261"/>
            <ac:spMk id="2" creationId="{317D5858-EB0D-47D3-8A66-1385B916EE80}"/>
          </ac:spMkLst>
        </pc:spChg>
        <pc:spChg chg="mod">
          <ac:chgData name="Deni Myftiu" userId="S::deni@data-max.io::f99d7453-ae62-4519-bfb1-0c6f7a7733fd" providerId="AD" clId="Web-{B570ADD8-C011-D027-4835-0D8A31E1E2F9}" dt="2022-01-19T10:59:52.721" v="62"/>
          <ac:spMkLst>
            <pc:docMk/>
            <pc:sldMk cId="1399755955" sldId="261"/>
            <ac:spMk id="4" creationId="{A504E618-A416-4522-BE62-6774B3924E6D}"/>
          </ac:spMkLst>
        </pc:spChg>
        <pc:spChg chg="add">
          <ac:chgData name="Deni Myftiu" userId="S::deni@data-max.io::f99d7453-ae62-4519-bfb1-0c6f7a7733fd" providerId="AD" clId="Web-{B570ADD8-C011-D027-4835-0D8A31E1E2F9}" dt="2022-01-19T10:59:52.721" v="62"/>
          <ac:spMkLst>
            <pc:docMk/>
            <pc:sldMk cId="1399755955" sldId="261"/>
            <ac:spMk id="13" creationId="{C232B152-3720-4D3B-97ED-45CE5483F16F}"/>
          </ac:spMkLst>
        </pc:spChg>
        <pc:spChg chg="add">
          <ac:chgData name="Deni Myftiu" userId="S::deni@data-max.io::f99d7453-ae62-4519-bfb1-0c6f7a7733fd" providerId="AD" clId="Web-{B570ADD8-C011-D027-4835-0D8A31E1E2F9}" dt="2022-01-19T10:59:52.721" v="62"/>
          <ac:spMkLst>
            <pc:docMk/>
            <pc:sldMk cId="1399755955" sldId="261"/>
            <ac:spMk id="15" creationId="{11BAB570-FF10-4E96-8A3F-FA9804702B89}"/>
          </ac:spMkLst>
        </pc:spChg>
        <pc:spChg chg="add">
          <ac:chgData name="Deni Myftiu" userId="S::deni@data-max.io::f99d7453-ae62-4519-bfb1-0c6f7a7733fd" providerId="AD" clId="Web-{B570ADD8-C011-D027-4835-0D8A31E1E2F9}" dt="2022-01-19T10:59:52.721" v="62"/>
          <ac:spMkLst>
            <pc:docMk/>
            <pc:sldMk cId="1399755955" sldId="261"/>
            <ac:spMk id="17" creationId="{4B9FAFB2-BEB5-4848-8018-BCAD99E2E1AA}"/>
          </ac:spMkLst>
        </pc:spChg>
        <pc:picChg chg="mod">
          <ac:chgData name="Deni Myftiu" userId="S::deni@data-max.io::f99d7453-ae62-4519-bfb1-0c6f7a7733fd" providerId="AD" clId="Web-{B570ADD8-C011-D027-4835-0D8A31E1E2F9}" dt="2022-01-19T10:59:52.721" v="62"/>
          <ac:picMkLst>
            <pc:docMk/>
            <pc:sldMk cId="1399755955" sldId="261"/>
            <ac:picMk id="8" creationId="{663237D1-850D-4673-B7F2-F2E404B16D63}"/>
          </ac:picMkLst>
        </pc:picChg>
      </pc:sldChg>
      <pc:sldChg chg="del">
        <pc:chgData name="Deni Myftiu" userId="S::deni@data-max.io::f99d7453-ae62-4519-bfb1-0c6f7a7733fd" providerId="AD" clId="Web-{B570ADD8-C011-D027-4835-0D8A31E1E2F9}" dt="2022-01-19T11:00:58.393" v="63"/>
        <pc:sldMkLst>
          <pc:docMk/>
          <pc:sldMk cId="729040599" sldId="262"/>
        </pc:sldMkLst>
      </pc:sldChg>
      <pc:sldChg chg="addSp delSp modSp mod setBg">
        <pc:chgData name="Deni Myftiu" userId="S::deni@data-max.io::f99d7453-ae62-4519-bfb1-0c6f7a7733fd" providerId="AD" clId="Web-{B570ADD8-C011-D027-4835-0D8A31E1E2F9}" dt="2022-01-19T10:59:44.939" v="61"/>
        <pc:sldMkLst>
          <pc:docMk/>
          <pc:sldMk cId="3127237565" sldId="263"/>
        </pc:sldMkLst>
        <pc:spChg chg="mod">
          <ac:chgData name="Deni Myftiu" userId="S::deni@data-max.io::f99d7453-ae62-4519-bfb1-0c6f7a7733fd" providerId="AD" clId="Web-{B570ADD8-C011-D027-4835-0D8A31E1E2F9}" dt="2022-01-19T10:59:44.939" v="61"/>
          <ac:spMkLst>
            <pc:docMk/>
            <pc:sldMk cId="3127237565" sldId="263"/>
            <ac:spMk id="2" creationId="{E2785B0F-2CBB-4985-94C1-76CE594E9BD8}"/>
          </ac:spMkLst>
        </pc:spChg>
        <pc:spChg chg="del">
          <ac:chgData name="Deni Myftiu" userId="S::deni@data-max.io::f99d7453-ae62-4519-bfb1-0c6f7a7733fd" providerId="AD" clId="Web-{B570ADD8-C011-D027-4835-0D8A31E1E2F9}" dt="2022-01-19T10:58:58.720" v="47"/>
          <ac:spMkLst>
            <pc:docMk/>
            <pc:sldMk cId="3127237565" sldId="263"/>
            <ac:spMk id="3" creationId="{4B04F716-8A58-4866-BA43-1C2780B84050}"/>
          </ac:spMkLst>
        </pc:spChg>
        <pc:spChg chg="add del mod">
          <ac:chgData name="Deni Myftiu" userId="S::deni@data-max.io::f99d7453-ae62-4519-bfb1-0c6f7a7733fd" providerId="AD" clId="Web-{B570ADD8-C011-D027-4835-0D8A31E1E2F9}" dt="2022-01-19T10:59:02.439" v="48"/>
          <ac:spMkLst>
            <pc:docMk/>
            <pc:sldMk cId="3127237565" sldId="263"/>
            <ac:spMk id="5" creationId="{EE17D2AD-29B4-4853-BF05-9B0C12E746A9}"/>
          </ac:spMkLst>
        </pc:spChg>
        <pc:spChg chg="add del">
          <ac:chgData name="Deni Myftiu" userId="S::deni@data-max.io::f99d7453-ae62-4519-bfb1-0c6f7a7733fd" providerId="AD" clId="Web-{B570ADD8-C011-D027-4835-0D8A31E1E2F9}" dt="2022-01-19T10:59:44.923" v="60"/>
          <ac:spMkLst>
            <pc:docMk/>
            <pc:sldMk cId="3127237565" sldId="263"/>
            <ac:spMk id="8" creationId="{53F29798-D584-4792-9B62-3F5F5C36D619}"/>
          </ac:spMkLst>
        </pc:spChg>
        <pc:spChg chg="add">
          <ac:chgData name="Deni Myftiu" userId="S::deni@data-max.io::f99d7453-ae62-4519-bfb1-0c6f7a7733fd" providerId="AD" clId="Web-{B570ADD8-C011-D027-4835-0D8A31E1E2F9}" dt="2022-01-19T10:59:44.939" v="61"/>
          <ac:spMkLst>
            <pc:docMk/>
            <pc:sldMk cId="3127237565" sldId="263"/>
            <ac:spMk id="10" creationId="{D4771268-CB57-404A-9271-370EB28F6090}"/>
          </ac:spMkLst>
        </pc:spChg>
        <pc:spChg chg="add del">
          <ac:chgData name="Deni Myftiu" userId="S::deni@data-max.io::f99d7453-ae62-4519-bfb1-0c6f7a7733fd" providerId="AD" clId="Web-{B570ADD8-C011-D027-4835-0D8A31E1E2F9}" dt="2022-01-19T10:59:38.595" v="56"/>
          <ac:spMkLst>
            <pc:docMk/>
            <pc:sldMk cId="3127237565" sldId="263"/>
            <ac:spMk id="11" creationId="{D12DDE76-C203-4047-9998-63900085B5E8}"/>
          </ac:spMkLst>
        </pc:spChg>
        <pc:picChg chg="add mod">
          <ac:chgData name="Deni Myftiu" userId="S::deni@data-max.io::f99d7453-ae62-4519-bfb1-0c6f7a7733fd" providerId="AD" clId="Web-{B570ADD8-C011-D027-4835-0D8A31E1E2F9}" dt="2022-01-19T10:59:44.939" v="61"/>
          <ac:picMkLst>
            <pc:docMk/>
            <pc:sldMk cId="3127237565" sldId="263"/>
            <ac:picMk id="6" creationId="{3FC9D1E3-3DC1-4987-945E-BC23A67C50B7}"/>
          </ac:picMkLst>
        </pc:picChg>
      </pc:sldChg>
      <pc:sldChg chg="modSp add replId">
        <pc:chgData name="Deni Myftiu" userId="S::deni@data-max.io::f99d7453-ae62-4519-bfb1-0c6f7a7733fd" providerId="AD" clId="Web-{B570ADD8-C011-D027-4835-0D8A31E1E2F9}" dt="2022-01-19T11:17:30.282" v="136" actId="20577"/>
        <pc:sldMkLst>
          <pc:docMk/>
          <pc:sldMk cId="1509740092" sldId="264"/>
        </pc:sldMkLst>
        <pc:spChg chg="mod">
          <ac:chgData name="Deni Myftiu" userId="S::deni@data-max.io::f99d7453-ae62-4519-bfb1-0c6f7a7733fd" providerId="AD" clId="Web-{B570ADD8-C011-D027-4835-0D8A31E1E2F9}" dt="2022-01-19T11:17:30.282" v="136" actId="20577"/>
          <ac:spMkLst>
            <pc:docMk/>
            <pc:sldMk cId="1509740092" sldId="264"/>
            <ac:spMk id="2" creationId="{1F7E296E-A736-4BDC-8D42-4B1A6711F83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264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272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037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6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397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73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5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620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011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215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52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615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1513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cs typeface="Calibri Light"/>
              </a:rPr>
              <a:t>HTTP (Hypertext Transfer Protocol)</a:t>
            </a:r>
            <a:endParaRPr lang="en-US"/>
          </a:p>
        </p:txBody>
      </p:sp>
      <p:sp>
        <p:nvSpPr>
          <p:cNvPr id="250" name="Content Placeholder 249">
            <a:extLst>
              <a:ext uri="{FF2B5EF4-FFF2-40B4-BE49-F238E27FC236}">
                <a16:creationId xmlns:a16="http://schemas.microsoft.com/office/drawing/2014/main" id="{396909D6-62C7-46BC-AC86-2FB35493B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2941"/>
            <a:ext cx="10515600" cy="340607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+mn-lt"/>
                <a:cs typeface="+mn-lt"/>
              </a:rPr>
              <a:t>Application layer protocol </a:t>
            </a:r>
            <a:endParaRPr lang="en-US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+mn-lt"/>
                <a:cs typeface="+mn-lt"/>
              </a:rPr>
              <a:t>Top of the OSI Model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+mn-lt"/>
                <a:cs typeface="+mn-lt"/>
              </a:rPr>
              <a:t>Used to deliver data on the web.</a:t>
            </a:r>
            <a:endParaRPr lang="en-US" dirty="0"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+mn-lt"/>
                <a:cs typeface="+mn-lt"/>
              </a:rPr>
              <a:t>Stateless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+mn-lt"/>
                <a:cs typeface="+mn-lt"/>
              </a:rPr>
              <a:t>Requests / Responses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2525EA20-5D19-4604-88C9-5CB92E123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084" y="1665329"/>
            <a:ext cx="5588641" cy="418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BFC09-69EC-45FC-BB7D-AEF192974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HTTP Communication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B2D82-7F6E-4C21-AFD1-CFE29204F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 HTTP client establishes a connection.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Sends a HTTP Request to retrieve back some data.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The server receives that request, finds the data the client was asking, prepares the HTTP Response with the data.</a:t>
            </a:r>
          </a:p>
          <a:p>
            <a:r>
              <a:rPr lang="en-US" dirty="0">
                <a:ea typeface="+mn-lt"/>
                <a:cs typeface="+mn-lt"/>
              </a:rPr>
              <a:t>The server returns the HTTP Response to the client.</a:t>
            </a:r>
          </a:p>
          <a:p>
            <a:r>
              <a:rPr lang="en-US" dirty="0">
                <a:ea typeface="+mn-lt"/>
                <a:cs typeface="+mn-lt"/>
              </a:rPr>
              <a:t>The connection between the two is terminated.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1867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E296E-A736-4BDC-8D42-4B1A6711F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JSON over HTTP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26573-8E30-4EE3-82C5-4545A26B9F9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cs typeface="Calibri" panose="020F0502020204030204"/>
              </a:rPr>
              <a:t>POST /</a:t>
            </a:r>
            <a:r>
              <a:rPr lang="en-US" sz="1800" dirty="0" err="1">
                <a:cs typeface="Calibri" panose="020F0502020204030204"/>
              </a:rPr>
              <a:t>api</a:t>
            </a:r>
            <a:r>
              <a:rPr lang="en-US" sz="1800" dirty="0">
                <a:cs typeface="Calibri" panose="020F0502020204030204"/>
              </a:rPr>
              <a:t>/login HTTP/1.1</a:t>
            </a:r>
          </a:p>
          <a:p>
            <a:pPr marL="0" indent="0">
              <a:buNone/>
            </a:pPr>
            <a:r>
              <a:rPr lang="en-US" sz="1800" dirty="0">
                <a:cs typeface="Calibri" panose="020F0502020204030204"/>
              </a:rPr>
              <a:t>Content-Type: application/json</a:t>
            </a:r>
          </a:p>
          <a:p>
            <a:pPr marL="0" indent="0">
              <a:buNone/>
            </a:pPr>
            <a:endParaRPr lang="en-US" sz="1800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1800" dirty="0">
                <a:cs typeface="Calibri" panose="020F0502020204030204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cs typeface="Calibri" panose="020F0502020204030204"/>
              </a:rPr>
              <a:t>  "username": "admin",</a:t>
            </a:r>
          </a:p>
          <a:p>
            <a:pPr marL="0" indent="0">
              <a:buNone/>
            </a:pPr>
            <a:r>
              <a:rPr lang="en-US" sz="1800" dirty="0">
                <a:cs typeface="Calibri" panose="020F0502020204030204"/>
              </a:rPr>
              <a:t>  "password": "admin"</a:t>
            </a:r>
          </a:p>
          <a:p>
            <a:pPr marL="0" indent="0">
              <a:buNone/>
            </a:pPr>
            <a:r>
              <a:rPr lang="en-US" sz="1800" dirty="0">
                <a:cs typeface="Calibri" panose="020F0502020204030204"/>
              </a:rPr>
              <a:t>}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26B1FE-7EFE-4E29-9AF1-74899B15B8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1800" dirty="0">
                <a:cs typeface="Calibri" panose="020F0502020204030204"/>
              </a:rPr>
              <a:t>HTTP/1.1 200 OK</a:t>
            </a:r>
          </a:p>
          <a:p>
            <a:pPr marL="0" indent="0" algn="just">
              <a:buNone/>
            </a:pPr>
            <a:r>
              <a:rPr lang="en-US" sz="1800" dirty="0">
                <a:cs typeface="Calibri" panose="020F0502020204030204"/>
              </a:rPr>
              <a:t>Content-Type: application/json</a:t>
            </a:r>
          </a:p>
          <a:p>
            <a:pPr marL="0" indent="0" algn="just">
              <a:buNone/>
            </a:pPr>
            <a:endParaRPr lang="en-US" sz="1800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en-US" sz="1800" dirty="0">
                <a:cs typeface="Calibri" panose="020F0502020204030204"/>
              </a:rPr>
              <a:t>{</a:t>
            </a:r>
          </a:p>
          <a:p>
            <a:pPr marL="0" indent="0" algn="just">
              <a:buNone/>
            </a:pPr>
            <a:r>
              <a:rPr lang="en-US" sz="1800" dirty="0">
                <a:cs typeface="Calibri" panose="020F0502020204030204"/>
              </a:rPr>
              <a:t>  "</a:t>
            </a:r>
            <a:r>
              <a:rPr lang="en-US" sz="1800" dirty="0" err="1">
                <a:cs typeface="Calibri" panose="020F0502020204030204"/>
              </a:rPr>
              <a:t>access_token</a:t>
            </a:r>
            <a:r>
              <a:rPr lang="en-US" sz="1800" dirty="0">
                <a:cs typeface="Calibri" panose="020F0502020204030204"/>
              </a:rPr>
              <a:t>": "Axd0amasjbai901iu2bieuq==",</a:t>
            </a:r>
          </a:p>
          <a:p>
            <a:pPr marL="0" indent="0" algn="just">
              <a:buNone/>
            </a:pPr>
            <a:r>
              <a:rPr lang="en-US" sz="1800" dirty="0">
                <a:cs typeface="Calibri" panose="020F0502020204030204"/>
              </a:rPr>
              <a:t>  "</a:t>
            </a:r>
            <a:r>
              <a:rPr lang="en-US" sz="1800" dirty="0" err="1">
                <a:cs typeface="Calibri" panose="020F0502020204030204"/>
              </a:rPr>
              <a:t>refresh_token</a:t>
            </a:r>
            <a:r>
              <a:rPr lang="en-US" sz="1800" dirty="0">
                <a:cs typeface="Calibri" panose="020F0502020204030204"/>
              </a:rPr>
              <a:t>": "Aisndoaisnd1iu2983asd="</a:t>
            </a:r>
          </a:p>
          <a:p>
            <a:pPr marL="0" indent="0" algn="just">
              <a:buNone/>
            </a:pPr>
            <a:r>
              <a:rPr lang="en-US" sz="1800" dirty="0">
                <a:cs typeface="Calibri" panose="020F0502020204030204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9740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6A4ED-9DF6-449B-B479-B805C7E19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Programming Language HTTP libraries.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72B07-C90F-48ED-AB40-F17837C18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 dirty="0">
                <a:cs typeface="Calibri" panose="020F0502020204030204"/>
              </a:rPr>
              <a:t>There are a lot of programming languages that can be used to write HTTP servers and clients.</a:t>
            </a:r>
          </a:p>
          <a:p>
            <a:pPr marL="457200" indent="-457200"/>
            <a:r>
              <a:rPr lang="en-US" dirty="0">
                <a:cs typeface="Calibri" panose="020F0502020204030204"/>
              </a:rPr>
              <a:t>Python: </a:t>
            </a:r>
            <a:r>
              <a:rPr lang="en-US" dirty="0" err="1">
                <a:cs typeface="Calibri" panose="020F0502020204030204"/>
              </a:rPr>
              <a:t>FastAPI</a:t>
            </a:r>
            <a:r>
              <a:rPr lang="en-US" dirty="0">
                <a:cs typeface="Calibri" panose="020F0502020204030204"/>
              </a:rPr>
              <a:t>, Flask, Django</a:t>
            </a:r>
          </a:p>
          <a:p>
            <a:pPr marL="457200" indent="-457200"/>
            <a:r>
              <a:rPr lang="en-US" dirty="0">
                <a:ea typeface="+mn-lt"/>
                <a:cs typeface="+mn-lt"/>
              </a:rPr>
              <a:t>Golang: net/http, </a:t>
            </a:r>
            <a:r>
              <a:rPr lang="en-US" dirty="0" err="1">
                <a:ea typeface="+mn-lt"/>
                <a:cs typeface="+mn-lt"/>
              </a:rPr>
              <a:t>gorrilla</a:t>
            </a:r>
            <a:r>
              <a:rPr lang="en-US" dirty="0">
                <a:ea typeface="+mn-lt"/>
                <a:cs typeface="+mn-lt"/>
              </a:rPr>
              <a:t>/mux</a:t>
            </a:r>
          </a:p>
          <a:p>
            <a:pPr marL="457200" indent="-457200"/>
            <a:r>
              <a:rPr lang="en-US" dirty="0">
                <a:cs typeface="Calibri" panose="020F0502020204030204"/>
              </a:rPr>
              <a:t>Nodejs: </a:t>
            </a:r>
            <a:r>
              <a:rPr lang="en-US" dirty="0" err="1">
                <a:cs typeface="Calibri" panose="020F0502020204030204"/>
              </a:rPr>
              <a:t>ExpressJS</a:t>
            </a:r>
            <a:endParaRPr lang="en-US" dirty="0">
              <a:cs typeface="Calibri" panose="020F0502020204030204"/>
            </a:endParaRPr>
          </a:p>
          <a:p>
            <a:pPr marL="457200" indent="-457200"/>
            <a:r>
              <a:rPr lang="en-US" dirty="0">
                <a:cs typeface="Calibri" panose="020F0502020204030204"/>
              </a:rPr>
              <a:t>Java: Spring Boot</a:t>
            </a:r>
          </a:p>
        </p:txBody>
      </p:sp>
    </p:spTree>
    <p:extLst>
      <p:ext uri="{BB962C8B-B14F-4D97-AF65-F5344CB8AC3E}">
        <p14:creationId xmlns:p14="http://schemas.microsoft.com/office/powerpoint/2010/main" val="2905071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248967-5EFB-4290-BDE4-C27E06941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Python Flask Http server</a:t>
            </a: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0B04300B-0940-4B2D-B81E-27CAC88DF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707080"/>
            <a:ext cx="6780700" cy="544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494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7D5858-EB0D-47D3-8A66-1385B916E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Docker Container Engine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04E618-A416-4522-BE62-6774B3924E6D}"/>
              </a:ext>
            </a:extLst>
          </p:cNvPr>
          <p:cNvSpPr txBox="1"/>
          <p:nvPr/>
        </p:nvSpPr>
        <p:spPr>
          <a:xfrm>
            <a:off x="564930" y="1839576"/>
            <a:ext cx="3384000" cy="38448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alpha val="60000"/>
                  </a:schemeClr>
                </a:solidFill>
              </a:rPr>
              <a:t>Docker Images:</a:t>
            </a:r>
            <a:endParaRPr lang="en-US" sz="1400" dirty="0">
              <a:solidFill>
                <a:schemeClr val="bg1">
                  <a:alpha val="60000"/>
                </a:schemeClr>
              </a:solidFill>
              <a:cs typeface="Calibri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alpha val="60000"/>
                  </a:schemeClr>
                </a:solidFill>
              </a:rPr>
              <a:t>Lightweight standalone, executable package of software.</a:t>
            </a:r>
            <a:endParaRPr lang="en-US" dirty="0">
              <a:solidFill>
                <a:schemeClr val="bg1">
                  <a:alpha val="60000"/>
                </a:schemeClr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alpha val="60000"/>
                  </a:schemeClr>
                </a:solidFill>
              </a:rPr>
              <a:t>Includes everything needed to run an application.</a:t>
            </a:r>
            <a:endParaRPr lang="en-US" sz="1400" dirty="0">
              <a:solidFill>
                <a:schemeClr val="bg1">
                  <a:alpha val="60000"/>
                </a:schemeClr>
              </a:solidFill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alpha val="60000"/>
                  </a:schemeClr>
                </a:solidFill>
              </a:rPr>
              <a:t>Docker images become containers at runtime.</a:t>
            </a:r>
            <a:endParaRPr lang="en-US" sz="1400" dirty="0">
              <a:solidFill>
                <a:schemeClr val="bg1">
                  <a:alpha val="60000"/>
                </a:schemeClr>
              </a:solidFill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alpha val="60000"/>
                  </a:schemeClr>
                </a:solidFill>
              </a:rPr>
              <a:t>Docker Containers:</a:t>
            </a:r>
            <a:endParaRPr lang="en-US" sz="1400" dirty="0">
              <a:solidFill>
                <a:schemeClr val="bg1">
                  <a:alpha val="60000"/>
                </a:schemeClr>
              </a:solidFill>
              <a:cs typeface="Calibri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alpha val="60000"/>
                  </a:schemeClr>
                </a:solidFill>
              </a:rPr>
              <a:t>Isolate software from its environment.</a:t>
            </a:r>
            <a:endParaRPr lang="en-US" sz="1400" dirty="0">
              <a:solidFill>
                <a:schemeClr val="bg1">
                  <a:alpha val="60000"/>
                </a:schemeClr>
              </a:solidFill>
              <a:cs typeface="Calibri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alpha val="60000"/>
                  </a:schemeClr>
                </a:solidFill>
                <a:cs typeface="Calibri"/>
              </a:rPr>
              <a:t>Isolates containers from each-other.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alpha val="60000"/>
                  </a:schemeClr>
                </a:solidFill>
              </a:rPr>
              <a:t>Ensure that it works uniformly in every environment and machine.</a:t>
            </a:r>
            <a:endParaRPr lang="en-US" sz="1400" dirty="0">
              <a:solidFill>
                <a:schemeClr val="bg1">
                  <a:alpha val="60000"/>
                </a:schemeClr>
              </a:solidFill>
              <a:cs typeface="Calibri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alpha val="60000"/>
                  </a:schemeClr>
                </a:solidFill>
                <a:cs typeface="Calibri"/>
              </a:rPr>
              <a:t>No more: "IT RUNS ON MY MACHINE, YOURS IS BROKEN"</a:t>
            </a:r>
          </a:p>
        </p:txBody>
      </p:sp>
      <p:pic>
        <p:nvPicPr>
          <p:cNvPr id="8" name="Picture 8" descr="Chart, treemap chart&#10;&#10;Description automatically generated">
            <a:extLst>
              <a:ext uri="{FF2B5EF4-FFF2-40B4-BE49-F238E27FC236}">
                <a16:creationId xmlns:a16="http://schemas.microsoft.com/office/drawing/2014/main" id="{663237D1-850D-4673-B7F2-F2E404B16D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1053" y="1023326"/>
            <a:ext cx="6014185" cy="481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55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785B0F-2CBB-4985-94C1-76CE594E9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 Dockerfile for our HTTP Server.</a:t>
            </a: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0F195259-D29F-4819-BB7D-E4EF9C964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934" y="508428"/>
            <a:ext cx="6286881" cy="576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237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785B0F-2CBB-4985-94C1-76CE594E9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</a:t>
            </a:r>
            <a:b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Docker</a:t>
            </a:r>
            <a:b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Compose</a:t>
            </a:r>
            <a:b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File</a:t>
            </a:r>
          </a:p>
        </p:txBody>
      </p:sp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2956EFB0-42D9-4FFE-81E0-976284FC0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638" y="643466"/>
            <a:ext cx="6222055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489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HTTP (Hypertext Transfer Protocol)</vt:lpstr>
      <vt:lpstr>HTTP Communication Flow</vt:lpstr>
      <vt:lpstr>JSON over HTTP</vt:lpstr>
      <vt:lpstr>Programming Language HTTP libraries.</vt:lpstr>
      <vt:lpstr>Python Flask Http server</vt:lpstr>
      <vt:lpstr>Docker Container Engine</vt:lpstr>
      <vt:lpstr>Example Dockerfile for our HTTP Server.</vt:lpstr>
      <vt:lpstr>Example Docker Compose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443</cp:revision>
  <dcterms:created xsi:type="dcterms:W3CDTF">2022-01-18T10:46:35Z</dcterms:created>
  <dcterms:modified xsi:type="dcterms:W3CDTF">2022-01-25T09:34:36Z</dcterms:modified>
</cp:coreProperties>
</file>