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  <p:sldMasterId id="2147483726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71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6A122F-7688-C0CB-C218-08F680F202AE}" v="160" dt="2022-01-26T16:24:05.731"/>
    <p1510:client id="{40B2D085-0091-174B-8484-676C06257F5E}" v="790" dt="2022-01-24T19:49:07.888"/>
    <p1510:client id="{8457E5D9-C37A-43BC-8D9D-2086076BAF85}" v="15" dt="2022-01-23T20:38:47.160"/>
    <p1510:client id="{F7DF1FE3-7B8F-ED1D-58A6-2366A43C53DF}" v="49" dt="2022-01-26T16:10:35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39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0" y="2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jar Bakiu" userId="e904fb2c-68d1-467a-b390-8a296eef816a" providerId="ADAL" clId="{40B2D085-0091-174B-8484-676C06257F5E}"/>
    <pc:docChg chg="undo custSel addSld delSld modSld sldOrd addSection delSection">
      <pc:chgData name="Bujar Bakiu" userId="e904fb2c-68d1-467a-b390-8a296eef816a" providerId="ADAL" clId="{40B2D085-0091-174B-8484-676C06257F5E}" dt="2022-01-24T19:51:30.218" v="2815" actId="1076"/>
      <pc:docMkLst>
        <pc:docMk/>
      </pc:docMkLst>
      <pc:sldChg chg="modSp mod">
        <pc:chgData name="Bujar Bakiu" userId="e904fb2c-68d1-467a-b390-8a296eef816a" providerId="ADAL" clId="{40B2D085-0091-174B-8484-676C06257F5E}" dt="2022-01-23T20:42:29.715" v="27" actId="20577"/>
        <pc:sldMkLst>
          <pc:docMk/>
          <pc:sldMk cId="109857222" sldId="256"/>
        </pc:sldMkLst>
        <pc:spChg chg="mod">
          <ac:chgData name="Bujar Bakiu" userId="e904fb2c-68d1-467a-b390-8a296eef816a" providerId="ADAL" clId="{40B2D085-0091-174B-8484-676C06257F5E}" dt="2022-01-23T20:42:25.181" v="1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ujar Bakiu" userId="e904fb2c-68d1-467a-b390-8a296eef816a" providerId="ADAL" clId="{40B2D085-0091-174B-8484-676C06257F5E}" dt="2022-01-23T20:42:29.715" v="2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">
        <pc:chgData name="Bujar Bakiu" userId="e904fb2c-68d1-467a-b390-8a296eef816a" providerId="ADAL" clId="{40B2D085-0091-174B-8484-676C06257F5E}" dt="2022-01-23T20:47:24.687" v="322" actId="20577"/>
        <pc:sldMkLst>
          <pc:docMk/>
          <pc:sldMk cId="2626661609" sldId="257"/>
        </pc:sldMkLst>
        <pc:spChg chg="mod">
          <ac:chgData name="Bujar Bakiu" userId="e904fb2c-68d1-467a-b390-8a296eef816a" providerId="ADAL" clId="{40B2D085-0091-174B-8484-676C06257F5E}" dt="2022-01-23T20:42:51.329" v="64" actId="20577"/>
          <ac:spMkLst>
            <pc:docMk/>
            <pc:sldMk cId="2626661609" sldId="257"/>
            <ac:spMk id="2" creationId="{637EE79D-202C-874E-BE57-8449DA96FF45}"/>
          </ac:spMkLst>
        </pc:spChg>
        <pc:spChg chg="mod">
          <ac:chgData name="Bujar Bakiu" userId="e904fb2c-68d1-467a-b390-8a296eef816a" providerId="ADAL" clId="{40B2D085-0091-174B-8484-676C06257F5E}" dt="2022-01-23T20:47:24.687" v="322" actId="20577"/>
          <ac:spMkLst>
            <pc:docMk/>
            <pc:sldMk cId="2626661609" sldId="257"/>
            <ac:spMk id="3" creationId="{3D723C95-B6C7-E542-955F-62FE41AFBD8D}"/>
          </ac:spMkLst>
        </pc:spChg>
      </pc:sldChg>
      <pc:sldChg chg="modSp new mod">
        <pc:chgData name="Bujar Bakiu" userId="e904fb2c-68d1-467a-b390-8a296eef816a" providerId="ADAL" clId="{40B2D085-0091-174B-8484-676C06257F5E}" dt="2022-01-23T20:50:30.774" v="647" actId="20577"/>
        <pc:sldMkLst>
          <pc:docMk/>
          <pc:sldMk cId="2182396043" sldId="258"/>
        </pc:sldMkLst>
        <pc:spChg chg="mod">
          <ac:chgData name="Bujar Bakiu" userId="e904fb2c-68d1-467a-b390-8a296eef816a" providerId="ADAL" clId="{40B2D085-0091-174B-8484-676C06257F5E}" dt="2022-01-23T20:48:02.554" v="337" actId="20577"/>
          <ac:spMkLst>
            <pc:docMk/>
            <pc:sldMk cId="2182396043" sldId="258"/>
            <ac:spMk id="2" creationId="{9FF2DEB5-0DF6-F242-A546-039631816541}"/>
          </ac:spMkLst>
        </pc:spChg>
        <pc:spChg chg="mod">
          <ac:chgData name="Bujar Bakiu" userId="e904fb2c-68d1-467a-b390-8a296eef816a" providerId="ADAL" clId="{40B2D085-0091-174B-8484-676C06257F5E}" dt="2022-01-23T20:50:30.774" v="647" actId="20577"/>
          <ac:spMkLst>
            <pc:docMk/>
            <pc:sldMk cId="2182396043" sldId="258"/>
            <ac:spMk id="3" creationId="{DBB37D81-C687-0F4A-8B6E-2C604A7C9CFB}"/>
          </ac:spMkLst>
        </pc:spChg>
      </pc:sldChg>
      <pc:sldChg chg="modSp new mod">
        <pc:chgData name="Bujar Bakiu" userId="e904fb2c-68d1-467a-b390-8a296eef816a" providerId="ADAL" clId="{40B2D085-0091-174B-8484-676C06257F5E}" dt="2022-01-23T21:24:20.479" v="1902" actId="20577"/>
        <pc:sldMkLst>
          <pc:docMk/>
          <pc:sldMk cId="1570804832" sldId="259"/>
        </pc:sldMkLst>
        <pc:spChg chg="mod">
          <ac:chgData name="Bujar Bakiu" userId="e904fb2c-68d1-467a-b390-8a296eef816a" providerId="ADAL" clId="{40B2D085-0091-174B-8484-676C06257F5E}" dt="2022-01-23T21:01:26.515" v="658" actId="20577"/>
          <ac:spMkLst>
            <pc:docMk/>
            <pc:sldMk cId="1570804832" sldId="259"/>
            <ac:spMk id="2" creationId="{2456231F-B107-F945-9CC5-232B8EF7B59F}"/>
          </ac:spMkLst>
        </pc:spChg>
        <pc:spChg chg="mod">
          <ac:chgData name="Bujar Bakiu" userId="e904fb2c-68d1-467a-b390-8a296eef816a" providerId="ADAL" clId="{40B2D085-0091-174B-8484-676C06257F5E}" dt="2022-01-23T21:24:20.479" v="1902" actId="20577"/>
          <ac:spMkLst>
            <pc:docMk/>
            <pc:sldMk cId="1570804832" sldId="259"/>
            <ac:spMk id="3" creationId="{E584B592-F813-AF44-8C29-8D329FC23F4B}"/>
          </ac:spMkLst>
        </pc:spChg>
      </pc:sldChg>
      <pc:sldChg chg="modSp new mod">
        <pc:chgData name="Bujar Bakiu" userId="e904fb2c-68d1-467a-b390-8a296eef816a" providerId="ADAL" clId="{40B2D085-0091-174B-8484-676C06257F5E}" dt="2022-01-23T21:08:34.313" v="1055" actId="20577"/>
        <pc:sldMkLst>
          <pc:docMk/>
          <pc:sldMk cId="1669087960" sldId="260"/>
        </pc:sldMkLst>
        <pc:spChg chg="mod">
          <ac:chgData name="Bujar Bakiu" userId="e904fb2c-68d1-467a-b390-8a296eef816a" providerId="ADAL" clId="{40B2D085-0091-174B-8484-676C06257F5E}" dt="2022-01-23T21:04:18.196" v="882" actId="20577"/>
          <ac:spMkLst>
            <pc:docMk/>
            <pc:sldMk cId="1669087960" sldId="260"/>
            <ac:spMk id="2" creationId="{95CE3045-2E63-8E46-B1B5-0F60293BAEEF}"/>
          </ac:spMkLst>
        </pc:spChg>
        <pc:spChg chg="mod">
          <ac:chgData name="Bujar Bakiu" userId="e904fb2c-68d1-467a-b390-8a296eef816a" providerId="ADAL" clId="{40B2D085-0091-174B-8484-676C06257F5E}" dt="2022-01-23T21:08:34.313" v="1055" actId="20577"/>
          <ac:spMkLst>
            <pc:docMk/>
            <pc:sldMk cId="1669087960" sldId="260"/>
            <ac:spMk id="3" creationId="{5EEBFFA1-4A5E-4541-AA87-141F0CBA6F85}"/>
          </ac:spMkLst>
        </pc:spChg>
      </pc:sldChg>
      <pc:sldChg chg="modSp new mod">
        <pc:chgData name="Bujar Bakiu" userId="e904fb2c-68d1-467a-b390-8a296eef816a" providerId="ADAL" clId="{40B2D085-0091-174B-8484-676C06257F5E}" dt="2022-01-23T21:10:30.437" v="1211" actId="20577"/>
        <pc:sldMkLst>
          <pc:docMk/>
          <pc:sldMk cId="814827907" sldId="261"/>
        </pc:sldMkLst>
        <pc:spChg chg="mod">
          <ac:chgData name="Bujar Bakiu" userId="e904fb2c-68d1-467a-b390-8a296eef816a" providerId="ADAL" clId="{40B2D085-0091-174B-8484-676C06257F5E}" dt="2022-01-23T21:04:29.129" v="905" actId="20577"/>
          <ac:spMkLst>
            <pc:docMk/>
            <pc:sldMk cId="814827907" sldId="261"/>
            <ac:spMk id="2" creationId="{E2A3310B-8E9B-4F44-9C39-AE3BF479A1CB}"/>
          </ac:spMkLst>
        </pc:spChg>
        <pc:spChg chg="mod">
          <ac:chgData name="Bujar Bakiu" userId="e904fb2c-68d1-467a-b390-8a296eef816a" providerId="ADAL" clId="{40B2D085-0091-174B-8484-676C06257F5E}" dt="2022-01-23T21:10:30.437" v="1211" actId="20577"/>
          <ac:spMkLst>
            <pc:docMk/>
            <pc:sldMk cId="814827907" sldId="261"/>
            <ac:spMk id="3" creationId="{966E2FD4-209B-2245-9E4F-1899C80F6E14}"/>
          </ac:spMkLst>
        </pc:spChg>
      </pc:sldChg>
      <pc:sldChg chg="modSp new mod">
        <pc:chgData name="Bujar Bakiu" userId="e904fb2c-68d1-467a-b390-8a296eef816a" providerId="ADAL" clId="{40B2D085-0091-174B-8484-676C06257F5E}" dt="2022-01-23T21:15:20.967" v="1484" actId="20577"/>
        <pc:sldMkLst>
          <pc:docMk/>
          <pc:sldMk cId="907886155" sldId="262"/>
        </pc:sldMkLst>
        <pc:spChg chg="mod">
          <ac:chgData name="Bujar Bakiu" userId="e904fb2c-68d1-467a-b390-8a296eef816a" providerId="ADAL" clId="{40B2D085-0091-174B-8484-676C06257F5E}" dt="2022-01-23T21:12:14.432" v="1229" actId="20577"/>
          <ac:spMkLst>
            <pc:docMk/>
            <pc:sldMk cId="907886155" sldId="262"/>
            <ac:spMk id="2" creationId="{E211BE5F-5CF9-8E45-A524-802184E0B58E}"/>
          </ac:spMkLst>
        </pc:spChg>
        <pc:spChg chg="mod">
          <ac:chgData name="Bujar Bakiu" userId="e904fb2c-68d1-467a-b390-8a296eef816a" providerId="ADAL" clId="{40B2D085-0091-174B-8484-676C06257F5E}" dt="2022-01-23T21:15:20.967" v="1484" actId="20577"/>
          <ac:spMkLst>
            <pc:docMk/>
            <pc:sldMk cId="907886155" sldId="262"/>
            <ac:spMk id="3" creationId="{E27AF73E-0C94-9B48-8201-28C6C2C509C4}"/>
          </ac:spMkLst>
        </pc:spChg>
      </pc:sldChg>
      <pc:sldChg chg="modSp new mod">
        <pc:chgData name="Bujar Bakiu" userId="e904fb2c-68d1-467a-b390-8a296eef816a" providerId="ADAL" clId="{40B2D085-0091-174B-8484-676C06257F5E}" dt="2022-01-23T21:18:39.539" v="1852" actId="20577"/>
        <pc:sldMkLst>
          <pc:docMk/>
          <pc:sldMk cId="561338479" sldId="263"/>
        </pc:sldMkLst>
        <pc:spChg chg="mod">
          <ac:chgData name="Bujar Bakiu" userId="e904fb2c-68d1-467a-b390-8a296eef816a" providerId="ADAL" clId="{40B2D085-0091-174B-8484-676C06257F5E}" dt="2022-01-23T21:15:42.089" v="1501" actId="20577"/>
          <ac:spMkLst>
            <pc:docMk/>
            <pc:sldMk cId="561338479" sldId="263"/>
            <ac:spMk id="2" creationId="{E6383271-68A8-714C-8100-2438192C0608}"/>
          </ac:spMkLst>
        </pc:spChg>
        <pc:spChg chg="mod">
          <ac:chgData name="Bujar Bakiu" userId="e904fb2c-68d1-467a-b390-8a296eef816a" providerId="ADAL" clId="{40B2D085-0091-174B-8484-676C06257F5E}" dt="2022-01-23T21:18:39.539" v="1852" actId="20577"/>
          <ac:spMkLst>
            <pc:docMk/>
            <pc:sldMk cId="561338479" sldId="263"/>
            <ac:spMk id="3" creationId="{9616F3C2-98F6-274A-8712-B86A668AF9F6}"/>
          </ac:spMkLst>
        </pc:spChg>
      </pc:sldChg>
      <pc:sldChg chg="modSp new mod">
        <pc:chgData name="Bujar Bakiu" userId="e904fb2c-68d1-467a-b390-8a296eef816a" providerId="ADAL" clId="{40B2D085-0091-174B-8484-676C06257F5E}" dt="2022-01-23T21:27:40.389" v="2103"/>
        <pc:sldMkLst>
          <pc:docMk/>
          <pc:sldMk cId="3341153812" sldId="264"/>
        </pc:sldMkLst>
        <pc:spChg chg="mod">
          <ac:chgData name="Bujar Bakiu" userId="e904fb2c-68d1-467a-b390-8a296eef816a" providerId="ADAL" clId="{40B2D085-0091-174B-8484-676C06257F5E}" dt="2022-01-23T21:25:56.972" v="2058" actId="20577"/>
          <ac:spMkLst>
            <pc:docMk/>
            <pc:sldMk cId="3341153812" sldId="264"/>
            <ac:spMk id="2" creationId="{E7D278E8-D73C-7247-93B7-EEEBBB9EF48E}"/>
          </ac:spMkLst>
        </pc:spChg>
        <pc:spChg chg="mod">
          <ac:chgData name="Bujar Bakiu" userId="e904fb2c-68d1-467a-b390-8a296eef816a" providerId="ADAL" clId="{40B2D085-0091-174B-8484-676C06257F5E}" dt="2022-01-23T21:27:40.389" v="2103"/>
          <ac:spMkLst>
            <pc:docMk/>
            <pc:sldMk cId="3341153812" sldId="264"/>
            <ac:spMk id="3" creationId="{B3954006-BAFB-7040-9048-262798012CCC}"/>
          </ac:spMkLst>
        </pc:spChg>
      </pc:sldChg>
      <pc:sldChg chg="addSp modSp new mod">
        <pc:chgData name="Bujar Bakiu" userId="e904fb2c-68d1-467a-b390-8a296eef816a" providerId="ADAL" clId="{40B2D085-0091-174B-8484-676C06257F5E}" dt="2022-01-24T07:20:09.256" v="2272" actId="1076"/>
        <pc:sldMkLst>
          <pc:docMk/>
          <pc:sldMk cId="1924283105" sldId="265"/>
        </pc:sldMkLst>
        <pc:spChg chg="mod">
          <ac:chgData name="Bujar Bakiu" userId="e904fb2c-68d1-467a-b390-8a296eef816a" providerId="ADAL" clId="{40B2D085-0091-174B-8484-676C06257F5E}" dt="2022-01-24T07:11:02.170" v="2123" actId="20577"/>
          <ac:spMkLst>
            <pc:docMk/>
            <pc:sldMk cId="1924283105" sldId="265"/>
            <ac:spMk id="2" creationId="{A6B5B88D-C646-8C4B-8A09-6936A4E9AAA6}"/>
          </ac:spMkLst>
        </pc:spChg>
        <pc:spChg chg="mod">
          <ac:chgData name="Bujar Bakiu" userId="e904fb2c-68d1-467a-b390-8a296eef816a" providerId="ADAL" clId="{40B2D085-0091-174B-8484-676C06257F5E}" dt="2022-01-24T07:15:19.528" v="2225" actId="1076"/>
          <ac:spMkLst>
            <pc:docMk/>
            <pc:sldMk cId="1924283105" sldId="265"/>
            <ac:spMk id="3" creationId="{1212C618-96EC-B14E-BAE4-BFDA3965F170}"/>
          </ac:spMkLst>
        </pc:spChg>
        <pc:picChg chg="add mod">
          <ac:chgData name="Bujar Bakiu" userId="e904fb2c-68d1-467a-b390-8a296eef816a" providerId="ADAL" clId="{40B2D085-0091-174B-8484-676C06257F5E}" dt="2022-01-24T07:19:52.966" v="2269" actId="1076"/>
          <ac:picMkLst>
            <pc:docMk/>
            <pc:sldMk cId="1924283105" sldId="265"/>
            <ac:picMk id="1026" creationId="{F4563556-8C42-0949-941D-550B8E713786}"/>
          </ac:picMkLst>
        </pc:picChg>
        <pc:picChg chg="add mod">
          <ac:chgData name="Bujar Bakiu" userId="e904fb2c-68d1-467a-b390-8a296eef816a" providerId="ADAL" clId="{40B2D085-0091-174B-8484-676C06257F5E}" dt="2022-01-24T07:20:09.256" v="2272" actId="1076"/>
          <ac:picMkLst>
            <pc:docMk/>
            <pc:sldMk cId="1924283105" sldId="265"/>
            <ac:picMk id="1028" creationId="{6C76FC52-EA28-CA4E-92C2-DB654C4DD6D7}"/>
          </ac:picMkLst>
        </pc:picChg>
        <pc:picChg chg="add mod">
          <ac:chgData name="Bujar Bakiu" userId="e904fb2c-68d1-467a-b390-8a296eef816a" providerId="ADAL" clId="{40B2D085-0091-174B-8484-676C06257F5E}" dt="2022-01-24T07:20:02.551" v="2271" actId="14100"/>
          <ac:picMkLst>
            <pc:docMk/>
            <pc:sldMk cId="1924283105" sldId="265"/>
            <ac:picMk id="1030" creationId="{94F93F17-F1A4-C242-8E9B-C251B9A8C0E3}"/>
          </ac:picMkLst>
        </pc:picChg>
      </pc:sldChg>
      <pc:sldChg chg="modSp new mod ord">
        <pc:chgData name="Bujar Bakiu" userId="e904fb2c-68d1-467a-b390-8a296eef816a" providerId="ADAL" clId="{40B2D085-0091-174B-8484-676C06257F5E}" dt="2022-01-24T19:51:30.218" v="2815" actId="1076"/>
        <pc:sldMkLst>
          <pc:docMk/>
          <pc:sldMk cId="1723124966" sldId="266"/>
        </pc:sldMkLst>
        <pc:spChg chg="mod">
          <ac:chgData name="Bujar Bakiu" userId="e904fb2c-68d1-467a-b390-8a296eef816a" providerId="ADAL" clId="{40B2D085-0091-174B-8484-676C06257F5E}" dt="2022-01-24T19:28:53.088" v="2290" actId="20577"/>
          <ac:spMkLst>
            <pc:docMk/>
            <pc:sldMk cId="1723124966" sldId="266"/>
            <ac:spMk id="2" creationId="{2B8AF4A4-6033-044A-9B63-23DD5DE438A3}"/>
          </ac:spMkLst>
        </pc:spChg>
        <pc:spChg chg="mod">
          <ac:chgData name="Bujar Bakiu" userId="e904fb2c-68d1-467a-b390-8a296eef816a" providerId="ADAL" clId="{40B2D085-0091-174B-8484-676C06257F5E}" dt="2022-01-24T19:51:30.218" v="2815" actId="1076"/>
          <ac:spMkLst>
            <pc:docMk/>
            <pc:sldMk cId="1723124966" sldId="266"/>
            <ac:spMk id="3" creationId="{30AAC505-69B0-2744-A8B7-37AEDB87B895}"/>
          </ac:spMkLst>
        </pc:spChg>
      </pc:sldChg>
      <pc:sldChg chg="addSp delSp modSp new del mod">
        <pc:chgData name="Bujar Bakiu" userId="e904fb2c-68d1-467a-b390-8a296eef816a" providerId="ADAL" clId="{40B2D085-0091-174B-8484-676C06257F5E}" dt="2022-01-24T19:48:50.186" v="2766" actId="2696"/>
        <pc:sldMkLst>
          <pc:docMk/>
          <pc:sldMk cId="4084033360" sldId="267"/>
        </pc:sldMkLst>
        <pc:spChg chg="mod">
          <ac:chgData name="Bujar Bakiu" userId="e904fb2c-68d1-467a-b390-8a296eef816a" providerId="ADAL" clId="{40B2D085-0091-174B-8484-676C06257F5E}" dt="2022-01-24T19:39:30.302" v="2539" actId="20577"/>
          <ac:spMkLst>
            <pc:docMk/>
            <pc:sldMk cId="4084033360" sldId="267"/>
            <ac:spMk id="2" creationId="{84E0B9B6-F55B-F347-B017-084C46D3E94C}"/>
          </ac:spMkLst>
        </pc:spChg>
        <pc:spChg chg="del">
          <ac:chgData name="Bujar Bakiu" userId="e904fb2c-68d1-467a-b390-8a296eef816a" providerId="ADAL" clId="{40B2D085-0091-174B-8484-676C06257F5E}" dt="2022-01-24T19:39:32.409" v="2540"/>
          <ac:spMkLst>
            <pc:docMk/>
            <pc:sldMk cId="4084033360" sldId="267"/>
            <ac:spMk id="3" creationId="{2DF75E66-C2ED-3D4A-A0BB-6A5D98E3A232}"/>
          </ac:spMkLst>
        </pc:spChg>
        <pc:spChg chg="add del mod">
          <ac:chgData name="Bujar Bakiu" userId="e904fb2c-68d1-467a-b390-8a296eef816a" providerId="ADAL" clId="{40B2D085-0091-174B-8484-676C06257F5E}" dt="2022-01-24T19:40:45.245" v="2553" actId="767"/>
          <ac:spMkLst>
            <pc:docMk/>
            <pc:sldMk cId="4084033360" sldId="267"/>
            <ac:spMk id="4" creationId="{A4A185F7-44F2-924D-AB83-1F59533B26AE}"/>
          </ac:spMkLst>
        </pc:spChg>
        <pc:picChg chg="add mod">
          <ac:chgData name="Bujar Bakiu" userId="e904fb2c-68d1-467a-b390-8a296eef816a" providerId="ADAL" clId="{40B2D085-0091-174B-8484-676C06257F5E}" dt="2022-01-24T19:40:28.156" v="2551" actId="1076"/>
          <ac:picMkLst>
            <pc:docMk/>
            <pc:sldMk cId="4084033360" sldId="267"/>
            <ac:picMk id="2050" creationId="{35613684-8636-8E42-B400-EE5E2C3D88D4}"/>
          </ac:picMkLst>
        </pc:picChg>
      </pc:sldChg>
      <pc:sldChg chg="addSp delSp modSp new mod modClrScheme chgLayout">
        <pc:chgData name="Bujar Bakiu" userId="e904fb2c-68d1-467a-b390-8a296eef816a" providerId="ADAL" clId="{40B2D085-0091-174B-8484-676C06257F5E}" dt="2022-01-24T19:48:34.448" v="2765" actId="1076"/>
        <pc:sldMkLst>
          <pc:docMk/>
          <pc:sldMk cId="3725228026" sldId="268"/>
        </pc:sldMkLst>
        <pc:spChg chg="del mod ord">
          <ac:chgData name="Bujar Bakiu" userId="e904fb2c-68d1-467a-b390-8a296eef816a" providerId="ADAL" clId="{40B2D085-0091-174B-8484-676C06257F5E}" dt="2022-01-24T19:42:07.215" v="2559" actId="700"/>
          <ac:spMkLst>
            <pc:docMk/>
            <pc:sldMk cId="3725228026" sldId="268"/>
            <ac:spMk id="2" creationId="{F0C0C779-11FA-8D4E-BA37-2604870A420A}"/>
          </ac:spMkLst>
        </pc:spChg>
        <pc:spChg chg="del mod ord">
          <ac:chgData name="Bujar Bakiu" userId="e904fb2c-68d1-467a-b390-8a296eef816a" providerId="ADAL" clId="{40B2D085-0091-174B-8484-676C06257F5E}" dt="2022-01-24T19:42:07.215" v="2559" actId="700"/>
          <ac:spMkLst>
            <pc:docMk/>
            <pc:sldMk cId="3725228026" sldId="268"/>
            <ac:spMk id="3" creationId="{7A980B24-B963-8F40-89D9-3F58F615E88A}"/>
          </ac:spMkLst>
        </pc:spChg>
        <pc:spChg chg="add mod ord">
          <ac:chgData name="Bujar Bakiu" userId="e904fb2c-68d1-467a-b390-8a296eef816a" providerId="ADAL" clId="{40B2D085-0091-174B-8484-676C06257F5E}" dt="2022-01-24T19:42:46.027" v="2620" actId="20577"/>
          <ac:spMkLst>
            <pc:docMk/>
            <pc:sldMk cId="3725228026" sldId="268"/>
            <ac:spMk id="4" creationId="{0D034950-5D67-5C4F-8118-39C114B9035E}"/>
          </ac:spMkLst>
        </pc:spChg>
        <pc:spChg chg="add mod ord">
          <ac:chgData name="Bujar Bakiu" userId="e904fb2c-68d1-467a-b390-8a296eef816a" providerId="ADAL" clId="{40B2D085-0091-174B-8484-676C06257F5E}" dt="2022-01-24T19:48:34.448" v="2765" actId="1076"/>
          <ac:spMkLst>
            <pc:docMk/>
            <pc:sldMk cId="3725228026" sldId="268"/>
            <ac:spMk id="5" creationId="{9AA47376-ABD9-6940-A56A-89BB0631D317}"/>
          </ac:spMkLst>
        </pc:spChg>
        <pc:spChg chg="add mod ord">
          <ac:chgData name="Bujar Bakiu" userId="e904fb2c-68d1-467a-b390-8a296eef816a" providerId="ADAL" clId="{40B2D085-0091-174B-8484-676C06257F5E}" dt="2022-01-24T19:42:07.215" v="2559" actId="700"/>
          <ac:spMkLst>
            <pc:docMk/>
            <pc:sldMk cId="3725228026" sldId="268"/>
            <ac:spMk id="6" creationId="{6B226079-CE7D-3248-AE84-8E8EF7F10C08}"/>
          </ac:spMkLst>
        </pc:spChg>
        <pc:picChg chg="add mod">
          <ac:chgData name="Bujar Bakiu" userId="e904fb2c-68d1-467a-b390-8a296eef816a" providerId="ADAL" clId="{40B2D085-0091-174B-8484-676C06257F5E}" dt="2022-01-24T19:47:24.325" v="2710" actId="14100"/>
          <ac:picMkLst>
            <pc:docMk/>
            <pc:sldMk cId="3725228026" sldId="268"/>
            <ac:picMk id="3074" creationId="{B7FF701F-9958-464F-A850-D54C9AAA0FC0}"/>
          </ac:picMkLst>
        </pc:picChg>
      </pc:sldChg>
      <pc:sldChg chg="new del">
        <pc:chgData name="Bujar Bakiu" userId="e904fb2c-68d1-467a-b390-8a296eef816a" providerId="ADAL" clId="{40B2D085-0091-174B-8484-676C06257F5E}" dt="2022-01-24T19:41:47.290" v="2558" actId="2696"/>
        <pc:sldMkLst>
          <pc:docMk/>
          <pc:sldMk cId="1691914625" sldId="269"/>
        </pc:sldMkLst>
      </pc:sldChg>
    </pc:docChg>
  </pc:docChgLst>
  <pc:docChgLst>
    <pc:chgData name="Bujar Bakiu" userId="S::bujar@data-max.io::e904fb2c-68d1-467a-b390-8a296eef816a" providerId="AD" clId="Web-{8457E5D9-C37A-43BC-8D9D-2086076BAF85}"/>
    <pc:docChg chg="modSld addMainMaster delMainMaster">
      <pc:chgData name="Bujar Bakiu" userId="S::bujar@data-max.io::e904fb2c-68d1-467a-b390-8a296eef816a" providerId="AD" clId="Web-{8457E5D9-C37A-43BC-8D9D-2086076BAF85}" dt="2022-01-23T20:38:47.160" v="14" actId="20577"/>
      <pc:docMkLst>
        <pc:docMk/>
      </pc:docMkLst>
      <pc:sldChg chg="modSp mod modClrScheme chgLayout">
        <pc:chgData name="Bujar Bakiu" userId="S::bujar@data-max.io::e904fb2c-68d1-467a-b390-8a296eef816a" providerId="AD" clId="Web-{8457E5D9-C37A-43BC-8D9D-2086076BAF85}" dt="2022-01-23T20:38:47.160" v="14" actId="20577"/>
        <pc:sldMkLst>
          <pc:docMk/>
          <pc:sldMk cId="109857222" sldId="256"/>
        </pc:sldMkLst>
        <pc:spChg chg="mod ord">
          <ac:chgData name="Bujar Bakiu" userId="S::bujar@data-max.io::e904fb2c-68d1-467a-b390-8a296eef816a" providerId="AD" clId="Web-{8457E5D9-C37A-43BC-8D9D-2086076BAF85}" dt="2022-01-23T20:38:47.160" v="14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Bujar Bakiu" userId="S::bujar@data-max.io::e904fb2c-68d1-467a-b390-8a296eef816a" providerId="AD" clId="Web-{8457E5D9-C37A-43BC-8D9D-2086076BAF85}" dt="2022-01-23T20:38:18.784" v="3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Bujar Bakiu" userId="S::bujar@data-max.io::e904fb2c-68d1-467a-b390-8a296eef816a" providerId="AD" clId="Web-{8457E5D9-C37A-43BC-8D9D-2086076BAF85}" dt="2022-01-23T20:37:10.733" v="0"/>
        <pc:sldMasterMkLst>
          <pc:docMk/>
          <pc:sldMasterMk cId="2460954070" sldId="2147483660"/>
        </pc:sldMasterMkLst>
        <pc:sldLayoutChg chg="del">
          <pc:chgData name="Bujar Bakiu" userId="S::bujar@data-max.io::e904fb2c-68d1-467a-b390-8a296eef816a" providerId="AD" clId="Web-{8457E5D9-C37A-43BC-8D9D-2086076BAF85}" dt="2022-01-23T20:37:10.733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Bujar Bakiu" userId="S::bujar@data-max.io::e904fb2c-68d1-467a-b390-8a296eef816a" providerId="AD" clId="Web-{8457E5D9-C37A-43BC-8D9D-2086076BAF85}" dt="2022-01-23T20:37:10.733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Bujar Bakiu" userId="S::bujar@data-max.io::e904fb2c-68d1-467a-b390-8a296eef816a" providerId="AD" clId="Web-{8457E5D9-C37A-43BC-8D9D-2086076BAF85}" dt="2022-01-23T20:37:10.733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Bujar Bakiu" userId="S::bujar@data-max.io::e904fb2c-68d1-467a-b390-8a296eef816a" providerId="AD" clId="Web-{8457E5D9-C37A-43BC-8D9D-2086076BAF85}" dt="2022-01-23T20:37:10.733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Bujar Bakiu" userId="S::bujar@data-max.io::e904fb2c-68d1-467a-b390-8a296eef816a" providerId="AD" clId="Web-{8457E5D9-C37A-43BC-8D9D-2086076BAF85}" dt="2022-01-23T20:37:10.733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Bujar Bakiu" userId="S::bujar@data-max.io::e904fb2c-68d1-467a-b390-8a296eef816a" providerId="AD" clId="Web-{8457E5D9-C37A-43BC-8D9D-2086076BAF85}" dt="2022-01-23T20:37:10.733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Bujar Bakiu" userId="S::bujar@data-max.io::e904fb2c-68d1-467a-b390-8a296eef816a" providerId="AD" clId="Web-{8457E5D9-C37A-43BC-8D9D-2086076BAF85}" dt="2022-01-23T20:37:10.733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Bujar Bakiu" userId="S::bujar@data-max.io::e904fb2c-68d1-467a-b390-8a296eef816a" providerId="AD" clId="Web-{8457E5D9-C37A-43BC-8D9D-2086076BAF85}" dt="2022-01-23T20:37:10.733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Bujar Bakiu" userId="S::bujar@data-max.io::e904fb2c-68d1-467a-b390-8a296eef816a" providerId="AD" clId="Web-{8457E5D9-C37A-43BC-8D9D-2086076BAF85}" dt="2022-01-23T20:37:10.733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Bujar Bakiu" userId="S::bujar@data-max.io::e904fb2c-68d1-467a-b390-8a296eef816a" providerId="AD" clId="Web-{8457E5D9-C37A-43BC-8D9D-2086076BAF85}" dt="2022-01-23T20:37:10.733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Bujar Bakiu" userId="S::bujar@data-max.io::e904fb2c-68d1-467a-b390-8a296eef816a" providerId="AD" clId="Web-{8457E5D9-C37A-43BC-8D9D-2086076BAF85}" dt="2022-01-23T20:37:10.733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Bujar Bakiu" userId="S::bujar@data-max.io::e904fb2c-68d1-467a-b390-8a296eef816a" providerId="AD" clId="Web-{8457E5D9-C37A-43BC-8D9D-2086076BAF85}" dt="2022-01-23T20:37:22.624" v="1"/>
        <pc:sldMasterMkLst>
          <pc:docMk/>
          <pc:sldMasterMk cId="3729348704" sldId="2147483672"/>
        </pc:sldMasterMkLst>
        <pc:sldLayoutChg chg="add del mod replId">
          <pc:chgData name="Bujar Bakiu" userId="S::bujar@data-max.io::e904fb2c-68d1-467a-b390-8a296eef816a" providerId="AD" clId="Web-{8457E5D9-C37A-43BC-8D9D-2086076BAF85}" dt="2022-01-23T20:37:22.624" v="1"/>
          <pc:sldLayoutMkLst>
            <pc:docMk/>
            <pc:sldMasterMk cId="3729348704" sldId="2147483672"/>
            <pc:sldLayoutMk cId="1023298459" sldId="2147483673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7:22.624" v="1"/>
          <pc:sldLayoutMkLst>
            <pc:docMk/>
            <pc:sldMasterMk cId="3729348704" sldId="2147483672"/>
            <pc:sldLayoutMk cId="263291467" sldId="2147483674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7:22.624" v="1"/>
          <pc:sldLayoutMkLst>
            <pc:docMk/>
            <pc:sldMasterMk cId="3729348704" sldId="2147483672"/>
            <pc:sldLayoutMk cId="2974233018" sldId="2147483675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7:22.624" v="1"/>
          <pc:sldLayoutMkLst>
            <pc:docMk/>
            <pc:sldMasterMk cId="3729348704" sldId="2147483672"/>
            <pc:sldLayoutMk cId="3314831658" sldId="2147483676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7:22.624" v="1"/>
          <pc:sldLayoutMkLst>
            <pc:docMk/>
            <pc:sldMasterMk cId="3729348704" sldId="2147483672"/>
            <pc:sldLayoutMk cId="307257006" sldId="2147483677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7:22.624" v="1"/>
          <pc:sldLayoutMkLst>
            <pc:docMk/>
            <pc:sldMasterMk cId="3729348704" sldId="2147483672"/>
            <pc:sldLayoutMk cId="4047775820" sldId="2147483678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7:22.624" v="1"/>
          <pc:sldLayoutMkLst>
            <pc:docMk/>
            <pc:sldMasterMk cId="3729348704" sldId="2147483672"/>
            <pc:sldLayoutMk cId="3526519931" sldId="2147483679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7:22.624" v="1"/>
          <pc:sldLayoutMkLst>
            <pc:docMk/>
            <pc:sldMasterMk cId="3729348704" sldId="2147483672"/>
            <pc:sldLayoutMk cId="3716692035" sldId="2147483680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7:22.624" v="1"/>
          <pc:sldLayoutMkLst>
            <pc:docMk/>
            <pc:sldMasterMk cId="3729348704" sldId="2147483672"/>
            <pc:sldLayoutMk cId="198743542" sldId="2147483681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7:22.624" v="1"/>
          <pc:sldLayoutMkLst>
            <pc:docMk/>
            <pc:sldMasterMk cId="3729348704" sldId="2147483672"/>
            <pc:sldLayoutMk cId="3241394367" sldId="2147483682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7:22.624" v="1"/>
          <pc:sldLayoutMkLst>
            <pc:docMk/>
            <pc:sldMasterMk cId="3729348704" sldId="2147483672"/>
            <pc:sldLayoutMk cId="606088986" sldId="2147483683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7:22.624" v="1"/>
          <pc:sldLayoutMkLst>
            <pc:docMk/>
            <pc:sldMasterMk cId="3729348704" sldId="2147483672"/>
            <pc:sldLayoutMk cId="1184535212" sldId="2147483684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7:22.624" v="1"/>
          <pc:sldLayoutMkLst>
            <pc:docMk/>
            <pc:sldMasterMk cId="3729348704" sldId="2147483672"/>
            <pc:sldLayoutMk cId="4244921132" sldId="2147483685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7:22.624" v="1"/>
          <pc:sldLayoutMkLst>
            <pc:docMk/>
            <pc:sldMasterMk cId="3729348704" sldId="2147483672"/>
            <pc:sldLayoutMk cId="4099377049" sldId="2147483686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7:22.624" v="1"/>
          <pc:sldLayoutMkLst>
            <pc:docMk/>
            <pc:sldMasterMk cId="3729348704" sldId="2147483672"/>
            <pc:sldLayoutMk cId="2603776077" sldId="2147483687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7:22.624" v="1"/>
          <pc:sldLayoutMkLst>
            <pc:docMk/>
            <pc:sldMasterMk cId="3729348704" sldId="2147483672"/>
            <pc:sldLayoutMk cId="189762358" sldId="2147483688"/>
          </pc:sldLayoutMkLst>
        </pc:sldLayoutChg>
      </pc:sldMasterChg>
      <pc:sldMasterChg chg="add del addSldLayout delSldLayout modSldLayout">
        <pc:chgData name="Bujar Bakiu" userId="S::bujar@data-max.io::e904fb2c-68d1-467a-b390-8a296eef816a" providerId="AD" clId="Web-{8457E5D9-C37A-43BC-8D9D-2086076BAF85}" dt="2022-01-23T20:37:28.421" v="2"/>
        <pc:sldMasterMkLst>
          <pc:docMk/>
          <pc:sldMasterMk cId="499797849" sldId="2147483689"/>
        </pc:sldMasterMkLst>
        <pc:sldLayoutChg chg="add del mod replId">
          <pc:chgData name="Bujar Bakiu" userId="S::bujar@data-max.io::e904fb2c-68d1-467a-b390-8a296eef816a" providerId="AD" clId="Web-{8457E5D9-C37A-43BC-8D9D-2086076BAF85}" dt="2022-01-23T20:37:28.421" v="2"/>
          <pc:sldLayoutMkLst>
            <pc:docMk/>
            <pc:sldMasterMk cId="499797849" sldId="2147483689"/>
            <pc:sldLayoutMk cId="1095773658" sldId="2147483690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7:28.421" v="2"/>
          <pc:sldLayoutMkLst>
            <pc:docMk/>
            <pc:sldMasterMk cId="499797849" sldId="2147483689"/>
            <pc:sldLayoutMk cId="3739659774" sldId="2147483691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7:28.421" v="2"/>
          <pc:sldLayoutMkLst>
            <pc:docMk/>
            <pc:sldMasterMk cId="499797849" sldId="2147483689"/>
            <pc:sldLayoutMk cId="1523153782" sldId="2147483692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7:28.421" v="2"/>
          <pc:sldLayoutMkLst>
            <pc:docMk/>
            <pc:sldMasterMk cId="499797849" sldId="2147483689"/>
            <pc:sldLayoutMk cId="3172702159" sldId="2147483693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7:28.421" v="2"/>
          <pc:sldLayoutMkLst>
            <pc:docMk/>
            <pc:sldMasterMk cId="499797849" sldId="2147483689"/>
            <pc:sldLayoutMk cId="3024509887" sldId="2147483694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7:28.421" v="2"/>
          <pc:sldLayoutMkLst>
            <pc:docMk/>
            <pc:sldMasterMk cId="499797849" sldId="2147483689"/>
            <pc:sldLayoutMk cId="3532777287" sldId="2147483695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7:28.421" v="2"/>
          <pc:sldLayoutMkLst>
            <pc:docMk/>
            <pc:sldMasterMk cId="499797849" sldId="2147483689"/>
            <pc:sldLayoutMk cId="1793755476" sldId="2147483696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7:28.421" v="2"/>
          <pc:sldLayoutMkLst>
            <pc:docMk/>
            <pc:sldMasterMk cId="499797849" sldId="2147483689"/>
            <pc:sldLayoutMk cId="1114427823" sldId="2147483697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7:28.421" v="2"/>
          <pc:sldLayoutMkLst>
            <pc:docMk/>
            <pc:sldMasterMk cId="499797849" sldId="2147483689"/>
            <pc:sldLayoutMk cId="501061108" sldId="2147483698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7:28.421" v="2"/>
          <pc:sldLayoutMkLst>
            <pc:docMk/>
            <pc:sldMasterMk cId="499797849" sldId="2147483689"/>
            <pc:sldLayoutMk cId="3589413022" sldId="2147483699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7:28.421" v="2"/>
          <pc:sldLayoutMkLst>
            <pc:docMk/>
            <pc:sldMasterMk cId="499797849" sldId="2147483689"/>
            <pc:sldLayoutMk cId="3758254185" sldId="2147483700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7:28.421" v="2"/>
          <pc:sldLayoutMkLst>
            <pc:docMk/>
            <pc:sldMasterMk cId="499797849" sldId="2147483689"/>
            <pc:sldLayoutMk cId="2511129973" sldId="2147483701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7:28.421" v="2"/>
          <pc:sldLayoutMkLst>
            <pc:docMk/>
            <pc:sldMasterMk cId="499797849" sldId="2147483689"/>
            <pc:sldLayoutMk cId="35198960" sldId="2147483702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7:28.421" v="2"/>
          <pc:sldLayoutMkLst>
            <pc:docMk/>
            <pc:sldMasterMk cId="499797849" sldId="2147483689"/>
            <pc:sldLayoutMk cId="807749652" sldId="2147483703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7:28.421" v="2"/>
          <pc:sldLayoutMkLst>
            <pc:docMk/>
            <pc:sldMasterMk cId="499797849" sldId="2147483689"/>
            <pc:sldLayoutMk cId="574763143" sldId="2147483704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7:28.421" v="2"/>
          <pc:sldLayoutMkLst>
            <pc:docMk/>
            <pc:sldMasterMk cId="499797849" sldId="2147483689"/>
            <pc:sldLayoutMk cId="1278334846" sldId="2147483705"/>
          </pc:sldLayoutMkLst>
        </pc:sldLayoutChg>
      </pc:sldMasterChg>
      <pc:sldMasterChg chg="add del addSldLayout delSldLayout modSldLayout">
        <pc:chgData name="Bujar Bakiu" userId="S::bujar@data-max.io::e904fb2c-68d1-467a-b390-8a296eef816a" providerId="AD" clId="Web-{8457E5D9-C37A-43BC-8D9D-2086076BAF85}" dt="2022-01-23T20:38:18.784" v="3"/>
        <pc:sldMasterMkLst>
          <pc:docMk/>
          <pc:sldMasterMk cId="3625030185" sldId="2147483706"/>
        </pc:sldMasterMkLst>
        <pc:sldLayoutChg chg="add del mod replId">
          <pc:chgData name="Bujar Bakiu" userId="S::bujar@data-max.io::e904fb2c-68d1-467a-b390-8a296eef816a" providerId="AD" clId="Web-{8457E5D9-C37A-43BC-8D9D-2086076BAF85}" dt="2022-01-23T20:38:18.784" v="3"/>
          <pc:sldLayoutMkLst>
            <pc:docMk/>
            <pc:sldMasterMk cId="3625030185" sldId="2147483706"/>
            <pc:sldLayoutMk cId="3949287855" sldId="2147483707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8:18.784" v="3"/>
          <pc:sldLayoutMkLst>
            <pc:docMk/>
            <pc:sldMasterMk cId="3625030185" sldId="2147483706"/>
            <pc:sldLayoutMk cId="679871344" sldId="2147483708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8:18.784" v="3"/>
          <pc:sldLayoutMkLst>
            <pc:docMk/>
            <pc:sldMasterMk cId="3625030185" sldId="2147483706"/>
            <pc:sldLayoutMk cId="722131003" sldId="2147483709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8:18.784" v="3"/>
          <pc:sldLayoutMkLst>
            <pc:docMk/>
            <pc:sldMasterMk cId="3625030185" sldId="2147483706"/>
            <pc:sldLayoutMk cId="3444356398" sldId="2147483710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8:18.784" v="3"/>
          <pc:sldLayoutMkLst>
            <pc:docMk/>
            <pc:sldMasterMk cId="3625030185" sldId="2147483706"/>
            <pc:sldLayoutMk cId="719339444" sldId="2147483711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8:18.784" v="3"/>
          <pc:sldLayoutMkLst>
            <pc:docMk/>
            <pc:sldMasterMk cId="3625030185" sldId="2147483706"/>
            <pc:sldLayoutMk cId="3076898204" sldId="2147483712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8:18.784" v="3"/>
          <pc:sldLayoutMkLst>
            <pc:docMk/>
            <pc:sldMasterMk cId="3625030185" sldId="2147483706"/>
            <pc:sldLayoutMk cId="3775001003" sldId="2147483713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8:18.784" v="3"/>
          <pc:sldLayoutMkLst>
            <pc:docMk/>
            <pc:sldMasterMk cId="3625030185" sldId="2147483706"/>
            <pc:sldLayoutMk cId="1135183374" sldId="2147483714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8:18.784" v="3"/>
          <pc:sldLayoutMkLst>
            <pc:docMk/>
            <pc:sldMasterMk cId="3625030185" sldId="2147483706"/>
            <pc:sldLayoutMk cId="1308182292" sldId="2147483715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8:18.784" v="3"/>
          <pc:sldLayoutMkLst>
            <pc:docMk/>
            <pc:sldMasterMk cId="3625030185" sldId="2147483706"/>
            <pc:sldLayoutMk cId="4193893460" sldId="2147483716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8:18.784" v="3"/>
          <pc:sldLayoutMkLst>
            <pc:docMk/>
            <pc:sldMasterMk cId="3625030185" sldId="2147483706"/>
            <pc:sldLayoutMk cId="3160143847" sldId="2147483717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8:18.784" v="3"/>
          <pc:sldLayoutMkLst>
            <pc:docMk/>
            <pc:sldMasterMk cId="3625030185" sldId="2147483706"/>
            <pc:sldLayoutMk cId="3330332776" sldId="2147483718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8:18.784" v="3"/>
          <pc:sldLayoutMkLst>
            <pc:docMk/>
            <pc:sldMasterMk cId="3625030185" sldId="2147483706"/>
            <pc:sldLayoutMk cId="406005383" sldId="2147483719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8:18.784" v="3"/>
          <pc:sldLayoutMkLst>
            <pc:docMk/>
            <pc:sldMasterMk cId="3625030185" sldId="2147483706"/>
            <pc:sldLayoutMk cId="1294180849" sldId="2147483720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8:18.784" v="3"/>
          <pc:sldLayoutMkLst>
            <pc:docMk/>
            <pc:sldMasterMk cId="3625030185" sldId="2147483706"/>
            <pc:sldLayoutMk cId="3932160492" sldId="2147483721"/>
          </pc:sldLayoutMkLst>
        </pc:sldLayoutChg>
        <pc:sldLayoutChg chg="add del mod replId">
          <pc:chgData name="Bujar Bakiu" userId="S::bujar@data-max.io::e904fb2c-68d1-467a-b390-8a296eef816a" providerId="AD" clId="Web-{8457E5D9-C37A-43BC-8D9D-2086076BAF85}" dt="2022-01-23T20:38:18.784" v="3"/>
          <pc:sldLayoutMkLst>
            <pc:docMk/>
            <pc:sldMasterMk cId="3625030185" sldId="2147483706"/>
            <pc:sldLayoutMk cId="2908081528" sldId="2147483722"/>
          </pc:sldLayoutMkLst>
        </pc:sldLayoutChg>
      </pc:sldMasterChg>
      <pc:sldMasterChg chg="add addSldLayout modSldLayout">
        <pc:chgData name="Bujar Bakiu" userId="S::bujar@data-max.io::e904fb2c-68d1-467a-b390-8a296eef816a" providerId="AD" clId="Web-{8457E5D9-C37A-43BC-8D9D-2086076BAF85}" dt="2022-01-23T20:38:18.784" v="3"/>
        <pc:sldMasterMkLst>
          <pc:docMk/>
          <pc:sldMasterMk cId="621863871" sldId="2147483723"/>
        </pc:sldMasterMkLst>
        <pc:sldLayoutChg chg="add mod replId">
          <pc:chgData name="Bujar Bakiu" userId="S::bujar@data-max.io::e904fb2c-68d1-467a-b390-8a296eef816a" providerId="AD" clId="Web-{8457E5D9-C37A-43BC-8D9D-2086076BAF85}" dt="2022-01-23T20:38:18.784" v="3"/>
          <pc:sldLayoutMkLst>
            <pc:docMk/>
            <pc:sldMasterMk cId="621863871" sldId="2147483723"/>
            <pc:sldLayoutMk cId="474793483" sldId="2147483724"/>
          </pc:sldLayoutMkLst>
        </pc:sldLayoutChg>
        <pc:sldLayoutChg chg="add mod replId">
          <pc:chgData name="Bujar Bakiu" userId="S::bujar@data-max.io::e904fb2c-68d1-467a-b390-8a296eef816a" providerId="AD" clId="Web-{8457E5D9-C37A-43BC-8D9D-2086076BAF85}" dt="2022-01-23T20:38:18.784" v="3"/>
          <pc:sldLayoutMkLst>
            <pc:docMk/>
            <pc:sldMasterMk cId="621863871" sldId="2147483723"/>
            <pc:sldLayoutMk cId="1678487050" sldId="2147483725"/>
          </pc:sldLayoutMkLst>
        </pc:sldLayoutChg>
        <pc:sldLayoutChg chg="add mod replId">
          <pc:chgData name="Bujar Bakiu" userId="S::bujar@data-max.io::e904fb2c-68d1-467a-b390-8a296eef816a" providerId="AD" clId="Web-{8457E5D9-C37A-43BC-8D9D-2086076BAF85}" dt="2022-01-23T20:38:18.784" v="3"/>
          <pc:sldLayoutMkLst>
            <pc:docMk/>
            <pc:sldMasterMk cId="621863871" sldId="2147483723"/>
            <pc:sldLayoutMk cId="4194555368" sldId="2147483727"/>
          </pc:sldLayoutMkLst>
        </pc:sldLayoutChg>
        <pc:sldLayoutChg chg="add mod replId">
          <pc:chgData name="Bujar Bakiu" userId="S::bujar@data-max.io::e904fb2c-68d1-467a-b390-8a296eef816a" providerId="AD" clId="Web-{8457E5D9-C37A-43BC-8D9D-2086076BAF85}" dt="2022-01-23T20:38:18.784" v="3"/>
          <pc:sldLayoutMkLst>
            <pc:docMk/>
            <pc:sldMasterMk cId="621863871" sldId="2147483723"/>
            <pc:sldLayoutMk cId="1382833513" sldId="2147483729"/>
          </pc:sldLayoutMkLst>
        </pc:sldLayoutChg>
        <pc:sldLayoutChg chg="add mod replId">
          <pc:chgData name="Bujar Bakiu" userId="S::bujar@data-max.io::e904fb2c-68d1-467a-b390-8a296eef816a" providerId="AD" clId="Web-{8457E5D9-C37A-43BC-8D9D-2086076BAF85}" dt="2022-01-23T20:38:18.784" v="3"/>
          <pc:sldLayoutMkLst>
            <pc:docMk/>
            <pc:sldMasterMk cId="621863871" sldId="2147483723"/>
            <pc:sldLayoutMk cId="2706708640" sldId="2147483731"/>
          </pc:sldLayoutMkLst>
        </pc:sldLayoutChg>
        <pc:sldLayoutChg chg="add mod replId">
          <pc:chgData name="Bujar Bakiu" userId="S::bujar@data-max.io::e904fb2c-68d1-467a-b390-8a296eef816a" providerId="AD" clId="Web-{8457E5D9-C37A-43BC-8D9D-2086076BAF85}" dt="2022-01-23T20:38:18.784" v="3"/>
          <pc:sldLayoutMkLst>
            <pc:docMk/>
            <pc:sldMasterMk cId="621863871" sldId="2147483723"/>
            <pc:sldLayoutMk cId="2439858519" sldId="2147483732"/>
          </pc:sldLayoutMkLst>
        </pc:sldLayoutChg>
        <pc:sldLayoutChg chg="add mod replId">
          <pc:chgData name="Bujar Bakiu" userId="S::bujar@data-max.io::e904fb2c-68d1-467a-b390-8a296eef816a" providerId="AD" clId="Web-{8457E5D9-C37A-43BC-8D9D-2086076BAF85}" dt="2022-01-23T20:38:18.784" v="3"/>
          <pc:sldLayoutMkLst>
            <pc:docMk/>
            <pc:sldMasterMk cId="621863871" sldId="2147483723"/>
            <pc:sldLayoutMk cId="1754730460" sldId="2147483733"/>
          </pc:sldLayoutMkLst>
        </pc:sldLayoutChg>
        <pc:sldLayoutChg chg="add mod replId">
          <pc:chgData name="Bujar Bakiu" userId="S::bujar@data-max.io::e904fb2c-68d1-467a-b390-8a296eef816a" providerId="AD" clId="Web-{8457E5D9-C37A-43BC-8D9D-2086076BAF85}" dt="2022-01-23T20:38:18.784" v="3"/>
          <pc:sldLayoutMkLst>
            <pc:docMk/>
            <pc:sldMasterMk cId="621863871" sldId="2147483723"/>
            <pc:sldLayoutMk cId="2330423422" sldId="2147483734"/>
          </pc:sldLayoutMkLst>
        </pc:sldLayoutChg>
        <pc:sldLayoutChg chg="add mod replId">
          <pc:chgData name="Bujar Bakiu" userId="S::bujar@data-max.io::e904fb2c-68d1-467a-b390-8a296eef816a" providerId="AD" clId="Web-{8457E5D9-C37A-43BC-8D9D-2086076BAF85}" dt="2022-01-23T20:38:18.784" v="3"/>
          <pc:sldLayoutMkLst>
            <pc:docMk/>
            <pc:sldMasterMk cId="621863871" sldId="2147483723"/>
            <pc:sldLayoutMk cId="2499349820" sldId="2147483735"/>
          </pc:sldLayoutMkLst>
        </pc:sldLayoutChg>
        <pc:sldLayoutChg chg="add mod replId">
          <pc:chgData name="Bujar Bakiu" userId="S::bujar@data-max.io::e904fb2c-68d1-467a-b390-8a296eef816a" providerId="AD" clId="Web-{8457E5D9-C37A-43BC-8D9D-2086076BAF85}" dt="2022-01-23T20:38:18.784" v="3"/>
          <pc:sldLayoutMkLst>
            <pc:docMk/>
            <pc:sldMasterMk cId="621863871" sldId="2147483723"/>
            <pc:sldLayoutMk cId="4138358554" sldId="2147483736"/>
          </pc:sldLayoutMkLst>
        </pc:sldLayoutChg>
        <pc:sldLayoutChg chg="add mod replId">
          <pc:chgData name="Bujar Bakiu" userId="S::bujar@data-max.io::e904fb2c-68d1-467a-b390-8a296eef816a" providerId="AD" clId="Web-{8457E5D9-C37A-43BC-8D9D-2086076BAF85}" dt="2022-01-23T20:38:18.784" v="3"/>
          <pc:sldLayoutMkLst>
            <pc:docMk/>
            <pc:sldMasterMk cId="621863871" sldId="2147483723"/>
            <pc:sldLayoutMk cId="425098950" sldId="2147483737"/>
          </pc:sldLayoutMkLst>
        </pc:sldLayoutChg>
        <pc:sldLayoutChg chg="add mod replId">
          <pc:chgData name="Bujar Bakiu" userId="S::bujar@data-max.io::e904fb2c-68d1-467a-b390-8a296eef816a" providerId="AD" clId="Web-{8457E5D9-C37A-43BC-8D9D-2086076BAF85}" dt="2022-01-23T20:38:18.784" v="3"/>
          <pc:sldLayoutMkLst>
            <pc:docMk/>
            <pc:sldMasterMk cId="621863871" sldId="2147483723"/>
            <pc:sldLayoutMk cId="1025069772" sldId="2147483738"/>
          </pc:sldLayoutMkLst>
        </pc:sldLayoutChg>
        <pc:sldLayoutChg chg="add mod replId">
          <pc:chgData name="Bujar Bakiu" userId="S::bujar@data-max.io::e904fb2c-68d1-467a-b390-8a296eef816a" providerId="AD" clId="Web-{8457E5D9-C37A-43BC-8D9D-2086076BAF85}" dt="2022-01-23T20:38:18.784" v="3"/>
          <pc:sldLayoutMkLst>
            <pc:docMk/>
            <pc:sldMasterMk cId="621863871" sldId="2147483723"/>
            <pc:sldLayoutMk cId="1145578561" sldId="2147483739"/>
          </pc:sldLayoutMkLst>
        </pc:sldLayoutChg>
        <pc:sldLayoutChg chg="add mod replId">
          <pc:chgData name="Bujar Bakiu" userId="S::bujar@data-max.io::e904fb2c-68d1-467a-b390-8a296eef816a" providerId="AD" clId="Web-{8457E5D9-C37A-43BC-8D9D-2086076BAF85}" dt="2022-01-23T20:38:18.784" v="3"/>
          <pc:sldLayoutMkLst>
            <pc:docMk/>
            <pc:sldMasterMk cId="621863871" sldId="2147483723"/>
            <pc:sldLayoutMk cId="4224724240" sldId="2147483740"/>
          </pc:sldLayoutMkLst>
        </pc:sldLayoutChg>
        <pc:sldLayoutChg chg="add mod replId">
          <pc:chgData name="Bujar Bakiu" userId="S::bujar@data-max.io::e904fb2c-68d1-467a-b390-8a296eef816a" providerId="AD" clId="Web-{8457E5D9-C37A-43BC-8D9D-2086076BAF85}" dt="2022-01-23T20:38:18.784" v="3"/>
          <pc:sldLayoutMkLst>
            <pc:docMk/>
            <pc:sldMasterMk cId="621863871" sldId="2147483723"/>
            <pc:sldLayoutMk cId="1292240176" sldId="2147483741"/>
          </pc:sldLayoutMkLst>
        </pc:sldLayoutChg>
        <pc:sldLayoutChg chg="add mod replId">
          <pc:chgData name="Bujar Bakiu" userId="S::bujar@data-max.io::e904fb2c-68d1-467a-b390-8a296eef816a" providerId="AD" clId="Web-{8457E5D9-C37A-43BC-8D9D-2086076BAF85}" dt="2022-01-23T20:38:18.784" v="3"/>
          <pc:sldLayoutMkLst>
            <pc:docMk/>
            <pc:sldMasterMk cId="621863871" sldId="2147483723"/>
            <pc:sldLayoutMk cId="1412989687" sldId="2147483742"/>
          </pc:sldLayoutMkLst>
        </pc:sldLayoutChg>
      </pc:sldMasterChg>
    </pc:docChg>
  </pc:docChgLst>
  <pc:docChgLst>
    <pc:chgData name="Deni Myftiu" userId="S::deni@data-max.io::f99d7453-ae62-4519-bfb1-0c6f7a7733fd" providerId="AD" clId="Web-{F7DF1FE3-7B8F-ED1D-58A6-2366A43C53DF}"/>
    <pc:docChg chg="addSld delSld modSld sldOrd addMainMaster modMainMaster">
      <pc:chgData name="Deni Myftiu" userId="S::deni@data-max.io::f99d7453-ae62-4519-bfb1-0c6f7a7733fd" providerId="AD" clId="Web-{F7DF1FE3-7B8F-ED1D-58A6-2366A43C53DF}" dt="2022-01-26T16:10:35.001" v="46"/>
      <pc:docMkLst>
        <pc:docMk/>
      </pc:docMkLst>
      <pc:sldChg chg="add del replId">
        <pc:chgData name="Deni Myftiu" userId="S::deni@data-max.io::f99d7453-ae62-4519-bfb1-0c6f7a7733fd" providerId="AD" clId="Web-{F7DF1FE3-7B8F-ED1D-58A6-2366A43C53DF}" dt="2022-01-26T16:04:13.368" v="1"/>
        <pc:sldMkLst>
          <pc:docMk/>
          <pc:sldMk cId="202133618" sldId="269"/>
        </pc:sldMkLst>
      </pc:sldChg>
      <pc:sldChg chg="new del">
        <pc:chgData name="Deni Myftiu" userId="S::deni@data-max.io::f99d7453-ae62-4519-bfb1-0c6f7a7733fd" providerId="AD" clId="Web-{F7DF1FE3-7B8F-ED1D-58A6-2366A43C53DF}" dt="2022-01-26T16:08:35.056" v="33"/>
        <pc:sldMkLst>
          <pc:docMk/>
          <pc:sldMk cId="2266991212" sldId="269"/>
        </pc:sldMkLst>
      </pc:sldChg>
      <pc:sldChg chg="new del">
        <pc:chgData name="Deni Myftiu" userId="S::deni@data-max.io::f99d7453-ae62-4519-bfb1-0c6f7a7733fd" providerId="AD" clId="Web-{F7DF1FE3-7B8F-ED1D-58A6-2366A43C53DF}" dt="2022-01-26T16:04:29.979" v="3"/>
        <pc:sldMkLst>
          <pc:docMk/>
          <pc:sldMk cId="3513347816" sldId="269"/>
        </pc:sldMkLst>
      </pc:sldChg>
      <pc:sldChg chg="delSp modSp add del ord">
        <pc:chgData name="Deni Myftiu" userId="S::deni@data-max.io::f99d7453-ae62-4519-bfb1-0c6f7a7733fd" providerId="AD" clId="Web-{F7DF1FE3-7B8F-ED1D-58A6-2366A43C53DF}" dt="2022-01-26T16:07:46.069" v="31"/>
        <pc:sldMkLst>
          <pc:docMk/>
          <pc:sldMk cId="3210928335" sldId="270"/>
        </pc:sldMkLst>
        <pc:spChg chg="mod">
          <ac:chgData name="Deni Myftiu" userId="S::deni@data-max.io::f99d7453-ae62-4519-bfb1-0c6f7a7733fd" providerId="AD" clId="Web-{F7DF1FE3-7B8F-ED1D-58A6-2366A43C53DF}" dt="2022-01-26T16:06:11.313" v="13" actId="20577"/>
          <ac:spMkLst>
            <pc:docMk/>
            <pc:sldMk cId="3210928335" sldId="270"/>
            <ac:spMk id="250" creationId="{396909D6-62C7-46BC-AC86-2FB35493B12E}"/>
          </ac:spMkLst>
        </pc:spChg>
        <pc:picChg chg="del mod">
          <ac:chgData name="Deni Myftiu" userId="S::deni@data-max.io::f99d7453-ae62-4519-bfb1-0c6f7a7733fd" providerId="AD" clId="Web-{F7DF1FE3-7B8F-ED1D-58A6-2366A43C53DF}" dt="2022-01-26T16:07:02.801" v="21"/>
          <ac:picMkLst>
            <pc:docMk/>
            <pc:sldMk cId="3210928335" sldId="270"/>
            <ac:picMk id="3" creationId="{2525EA20-5D19-4604-88C9-5CB92E123417}"/>
          </ac:picMkLst>
        </pc:picChg>
      </pc:sldChg>
      <pc:sldChg chg="addSp delSp modSp new">
        <pc:chgData name="Deni Myftiu" userId="S::deni@data-max.io::f99d7453-ae62-4519-bfb1-0c6f7a7733fd" providerId="AD" clId="Web-{F7DF1FE3-7B8F-ED1D-58A6-2366A43C53DF}" dt="2022-01-26T16:09:25.106" v="44" actId="1076"/>
        <pc:sldMkLst>
          <pc:docMk/>
          <pc:sldMk cId="3067020111" sldId="271"/>
        </pc:sldMkLst>
        <pc:spChg chg="mod">
          <ac:chgData name="Deni Myftiu" userId="S::deni@data-max.io::f99d7453-ae62-4519-bfb1-0c6f7a7733fd" providerId="AD" clId="Web-{F7DF1FE3-7B8F-ED1D-58A6-2366A43C53DF}" dt="2022-01-26T16:06:03.547" v="11" actId="14100"/>
          <ac:spMkLst>
            <pc:docMk/>
            <pc:sldMk cId="3067020111" sldId="271"/>
            <ac:spMk id="2" creationId="{FC10DE8E-1982-464A-8461-DA663AFAFC8A}"/>
          </ac:spMkLst>
        </pc:spChg>
        <pc:spChg chg="mod">
          <ac:chgData name="Deni Myftiu" userId="S::deni@data-max.io::f99d7453-ae62-4519-bfb1-0c6f7a7733fd" providerId="AD" clId="Web-{F7DF1FE3-7B8F-ED1D-58A6-2366A43C53DF}" dt="2022-01-26T16:07:41.225" v="30" actId="20577"/>
          <ac:spMkLst>
            <pc:docMk/>
            <pc:sldMk cId="3067020111" sldId="271"/>
            <ac:spMk id="3" creationId="{6BC07E36-DD53-4738-AA9D-B4EC84C7404B}"/>
          </ac:spMkLst>
        </pc:spChg>
        <pc:spChg chg="del">
          <ac:chgData name="Deni Myftiu" userId="S::deni@data-max.io::f99d7453-ae62-4519-bfb1-0c6f7a7733fd" providerId="AD" clId="Web-{F7DF1FE3-7B8F-ED1D-58A6-2366A43C53DF}" dt="2022-01-26T16:07:14.426" v="22"/>
          <ac:spMkLst>
            <pc:docMk/>
            <pc:sldMk cId="3067020111" sldId="271"/>
            <ac:spMk id="4" creationId="{32A3B0FB-7D0A-4867-ACC6-75CC64D70449}"/>
          </ac:spMkLst>
        </pc:spChg>
        <pc:spChg chg="add del">
          <ac:chgData name="Deni Myftiu" userId="S::deni@data-max.io::f99d7453-ae62-4519-bfb1-0c6f7a7733fd" providerId="AD" clId="Web-{F7DF1FE3-7B8F-ED1D-58A6-2366A43C53DF}" dt="2022-01-26T16:06:37.596" v="17"/>
          <ac:spMkLst>
            <pc:docMk/>
            <pc:sldMk cId="3067020111" sldId="271"/>
            <ac:spMk id="5" creationId="{A36E9244-6CD8-4435-9D30-8CC648AF1CAC}"/>
          </ac:spMkLst>
        </pc:spChg>
        <pc:picChg chg="add mod ord">
          <ac:chgData name="Deni Myftiu" userId="S::deni@data-max.io::f99d7453-ae62-4519-bfb1-0c6f7a7733fd" providerId="AD" clId="Web-{F7DF1FE3-7B8F-ED1D-58A6-2366A43C53DF}" dt="2022-01-26T16:09:25.106" v="44" actId="1076"/>
          <ac:picMkLst>
            <pc:docMk/>
            <pc:sldMk cId="3067020111" sldId="271"/>
            <ac:picMk id="6" creationId="{9FE42BCC-6B06-44B0-9D36-7A27CAA2568A}"/>
          </ac:picMkLst>
        </pc:picChg>
      </pc:sldChg>
      <pc:sldChg chg="addSp delSp modSp add">
        <pc:chgData name="Deni Myftiu" userId="S::deni@data-max.io::f99d7453-ae62-4519-bfb1-0c6f7a7733fd" providerId="AD" clId="Web-{F7DF1FE3-7B8F-ED1D-58A6-2366A43C53DF}" dt="2022-01-26T16:10:35.001" v="46"/>
        <pc:sldMkLst>
          <pc:docMk/>
          <pc:sldMk cId="354841999" sldId="272"/>
        </pc:sldMkLst>
        <pc:spChg chg="mod">
          <ac:chgData name="Deni Myftiu" userId="S::deni@data-max.io::f99d7453-ae62-4519-bfb1-0c6f7a7733fd" providerId="AD" clId="Web-{F7DF1FE3-7B8F-ED1D-58A6-2366A43C53DF}" dt="2022-01-26T16:09:14.418" v="41" actId="20577"/>
          <ac:spMkLst>
            <pc:docMk/>
            <pc:sldMk cId="354841999" sldId="272"/>
            <ac:spMk id="2" creationId="{523BFC09-69EC-45FC-BB7D-AEF192974CA3}"/>
          </ac:spMkLst>
        </pc:spChg>
        <pc:spChg chg="del">
          <ac:chgData name="Deni Myftiu" userId="S::deni@data-max.io::f99d7453-ae62-4519-bfb1-0c6f7a7733fd" providerId="AD" clId="Web-{F7DF1FE3-7B8F-ED1D-58A6-2366A43C53DF}" dt="2022-01-26T16:10:35.001" v="46"/>
          <ac:spMkLst>
            <pc:docMk/>
            <pc:sldMk cId="354841999" sldId="272"/>
            <ac:spMk id="3" creationId="{30AB2D82-7F6E-4C21-AFD1-CFE29204F947}"/>
          </ac:spMkLst>
        </pc:spChg>
        <pc:spChg chg="add mod">
          <ac:chgData name="Deni Myftiu" userId="S::deni@data-max.io::f99d7453-ae62-4519-bfb1-0c6f7a7733fd" providerId="AD" clId="Web-{F7DF1FE3-7B8F-ED1D-58A6-2366A43C53DF}" dt="2022-01-26T16:10:35.001" v="46"/>
          <ac:spMkLst>
            <pc:docMk/>
            <pc:sldMk cId="354841999" sldId="272"/>
            <ac:spMk id="5" creationId="{0510C874-457A-4703-A64D-082BF2EE54A8}"/>
          </ac:spMkLst>
        </pc:spChg>
      </pc:sldChg>
      <pc:sldChg chg="add">
        <pc:chgData name="Deni Myftiu" userId="S::deni@data-max.io::f99d7453-ae62-4519-bfb1-0c6f7a7733fd" providerId="AD" clId="Web-{F7DF1FE3-7B8F-ED1D-58A6-2366A43C53DF}" dt="2022-01-26T16:08:40.541" v="34"/>
        <pc:sldMkLst>
          <pc:docMk/>
          <pc:sldMk cId="530652964" sldId="273"/>
        </pc:sldMkLst>
      </pc:sldChg>
      <pc:sldChg chg="add">
        <pc:chgData name="Deni Myftiu" userId="S::deni@data-max.io::f99d7453-ae62-4519-bfb1-0c6f7a7733fd" providerId="AD" clId="Web-{F7DF1FE3-7B8F-ED1D-58A6-2366A43C53DF}" dt="2022-01-26T16:08:42.557" v="35"/>
        <pc:sldMkLst>
          <pc:docMk/>
          <pc:sldMk cId="3425057002" sldId="274"/>
        </pc:sldMkLst>
      </pc:sldChg>
      <pc:sldChg chg="add">
        <pc:chgData name="Deni Myftiu" userId="S::deni@data-max.io::f99d7453-ae62-4519-bfb1-0c6f7a7733fd" providerId="AD" clId="Web-{F7DF1FE3-7B8F-ED1D-58A6-2366A43C53DF}" dt="2022-01-26T16:08:48.666" v="36"/>
        <pc:sldMkLst>
          <pc:docMk/>
          <pc:sldMk cId="820233720" sldId="275"/>
        </pc:sldMkLst>
      </pc:sldChg>
      <pc:sldChg chg="add">
        <pc:chgData name="Deni Myftiu" userId="S::deni@data-max.io::f99d7453-ae62-4519-bfb1-0c6f7a7733fd" providerId="AD" clId="Web-{F7DF1FE3-7B8F-ED1D-58A6-2366A43C53DF}" dt="2022-01-26T16:08:50.307" v="37"/>
        <pc:sldMkLst>
          <pc:docMk/>
          <pc:sldMk cId="2132629216" sldId="276"/>
        </pc:sldMkLst>
      </pc:sldChg>
      <pc:sldChg chg="add">
        <pc:chgData name="Deni Myftiu" userId="S::deni@data-max.io::f99d7453-ae62-4519-bfb1-0c6f7a7733fd" providerId="AD" clId="Web-{F7DF1FE3-7B8F-ED1D-58A6-2366A43C53DF}" dt="2022-01-26T16:08:52.010" v="38"/>
        <pc:sldMkLst>
          <pc:docMk/>
          <pc:sldMk cId="824734717" sldId="277"/>
        </pc:sldMkLst>
      </pc:sldChg>
      <pc:sldChg chg="add">
        <pc:chgData name="Deni Myftiu" userId="S::deni@data-max.io::f99d7453-ae62-4519-bfb1-0c6f7a7733fd" providerId="AD" clId="Web-{F7DF1FE3-7B8F-ED1D-58A6-2366A43C53DF}" dt="2022-01-26T16:08:53.495" v="39"/>
        <pc:sldMkLst>
          <pc:docMk/>
          <pc:sldMk cId="931094086" sldId="278"/>
        </pc:sldMkLst>
      </pc:sldChg>
      <pc:sldChg chg="new">
        <pc:chgData name="Deni Myftiu" userId="S::deni@data-max.io::f99d7453-ae62-4519-bfb1-0c6f7a7733fd" providerId="AD" clId="Web-{F7DF1FE3-7B8F-ED1D-58A6-2366A43C53DF}" dt="2022-01-26T16:10:24.641" v="45"/>
        <pc:sldMkLst>
          <pc:docMk/>
          <pc:sldMk cId="3655932242" sldId="279"/>
        </pc:sldMkLst>
      </pc:sldChg>
      <pc:sldMasterChg chg="modSldLayout">
        <pc:chgData name="Deni Myftiu" userId="S::deni@data-max.io::f99d7453-ae62-4519-bfb1-0c6f7a7733fd" providerId="AD" clId="Web-{F7DF1FE3-7B8F-ED1D-58A6-2366A43C53DF}" dt="2022-01-26T16:08:40.541" v="34"/>
        <pc:sldMasterMkLst>
          <pc:docMk/>
          <pc:sldMasterMk cId="621863871" sldId="2147483723"/>
        </pc:sldMasterMkLst>
        <pc:sldLayoutChg chg="replId">
          <pc:chgData name="Deni Myftiu" userId="S::deni@data-max.io::f99d7453-ae62-4519-bfb1-0c6f7a7733fd" providerId="AD" clId="Web-{F7DF1FE3-7B8F-ED1D-58A6-2366A43C53DF}" dt="2022-01-26T16:05:25.701" v="5"/>
          <pc:sldLayoutMkLst>
            <pc:docMk/>
            <pc:sldMasterMk cId="621863871" sldId="2147483723"/>
            <pc:sldLayoutMk cId="4224724240" sldId="2147483740"/>
          </pc:sldLayoutMkLst>
        </pc:sldLayoutChg>
        <pc:sldLayoutChg chg="replId">
          <pc:chgData name="Deni Myftiu" userId="S::deni@data-max.io::f99d7453-ae62-4519-bfb1-0c6f7a7733fd" providerId="AD" clId="Web-{F7DF1FE3-7B8F-ED1D-58A6-2366A43C53DF}" dt="2022-01-26T16:05:25.701" v="5"/>
          <pc:sldLayoutMkLst>
            <pc:docMk/>
            <pc:sldMasterMk cId="621863871" sldId="2147483723"/>
            <pc:sldLayoutMk cId="1292240176" sldId="2147483741"/>
          </pc:sldLayoutMkLst>
        </pc:sldLayoutChg>
        <pc:sldLayoutChg chg="replId">
          <pc:chgData name="Deni Myftiu" userId="S::deni@data-max.io::f99d7453-ae62-4519-bfb1-0c6f7a7733fd" providerId="AD" clId="Web-{F7DF1FE3-7B8F-ED1D-58A6-2366A43C53DF}" dt="2022-01-26T16:08:40.541" v="34"/>
          <pc:sldLayoutMkLst>
            <pc:docMk/>
            <pc:sldMasterMk cId="621863871" sldId="2147483723"/>
            <pc:sldLayoutMk cId="1412989687" sldId="2147483742"/>
          </pc:sldLayoutMkLst>
        </pc:sldLayoutChg>
      </pc:sldMasterChg>
      <pc:sldMasterChg chg="add addSldLayout">
        <pc:chgData name="Deni Myftiu" userId="S::deni@data-max.io::f99d7453-ae62-4519-bfb1-0c6f7a7733fd" providerId="AD" clId="Web-{F7DF1FE3-7B8F-ED1D-58A6-2366A43C53DF}" dt="2022-01-26T16:08:40.541" v="34"/>
        <pc:sldMasterMkLst>
          <pc:docMk/>
          <pc:sldMasterMk cId="2818615679" sldId="2147483726"/>
        </pc:sldMasterMkLst>
        <pc:sldLayoutChg chg="add">
          <pc:chgData name="Deni Myftiu" userId="S::deni@data-max.io::f99d7453-ae62-4519-bfb1-0c6f7a7733fd" providerId="AD" clId="Web-{F7DF1FE3-7B8F-ED1D-58A6-2366A43C53DF}" dt="2022-01-26T16:05:25.701" v="5"/>
          <pc:sldLayoutMkLst>
            <pc:docMk/>
            <pc:sldMasterMk cId="2818615679" sldId="2147483726"/>
            <pc:sldLayoutMk cId="420365821" sldId="2147483728"/>
          </pc:sldLayoutMkLst>
        </pc:sldLayoutChg>
        <pc:sldLayoutChg chg="add">
          <pc:chgData name="Deni Myftiu" userId="S::deni@data-max.io::f99d7453-ae62-4519-bfb1-0c6f7a7733fd" providerId="AD" clId="Web-{F7DF1FE3-7B8F-ED1D-58A6-2366A43C53DF}" dt="2022-01-26T16:08:40.541" v="34"/>
          <pc:sldLayoutMkLst>
            <pc:docMk/>
            <pc:sldMasterMk cId="2818615679" sldId="2147483726"/>
            <pc:sldLayoutMk cId="2345738610" sldId="2147483730"/>
          </pc:sldLayoutMkLst>
        </pc:sldLayoutChg>
      </pc:sldMasterChg>
    </pc:docChg>
  </pc:docChgLst>
  <pc:docChgLst>
    <pc:chgData name="Deni Myftiu" userId="S::deni@data-max.io::f99d7453-ae62-4519-bfb1-0c6f7a7733fd" providerId="AD" clId="Web-{2C6A122F-7688-C0CB-C218-08F680F202AE}"/>
    <pc:docChg chg="addSld delSld modSld">
      <pc:chgData name="Deni Myftiu" userId="S::deni@data-max.io::f99d7453-ae62-4519-bfb1-0c6f7a7733fd" providerId="AD" clId="Web-{2C6A122F-7688-C0CB-C218-08F680F202AE}" dt="2022-01-26T16:24:05.731" v="158"/>
      <pc:docMkLst>
        <pc:docMk/>
      </pc:docMkLst>
      <pc:sldChg chg="addSp delSp modSp del">
        <pc:chgData name="Deni Myftiu" userId="S::deni@data-max.io::f99d7453-ae62-4519-bfb1-0c6f7a7733fd" providerId="AD" clId="Web-{2C6A122F-7688-C0CB-C218-08F680F202AE}" dt="2022-01-26T16:12:45.333" v="23"/>
        <pc:sldMkLst>
          <pc:docMk/>
          <pc:sldMk cId="354841999" sldId="272"/>
        </pc:sldMkLst>
        <pc:spChg chg="del mod">
          <ac:chgData name="Deni Myftiu" userId="S::deni@data-max.io::f99d7453-ae62-4519-bfb1-0c6f7a7733fd" providerId="AD" clId="Web-{2C6A122F-7688-C0CB-C218-08F680F202AE}" dt="2022-01-26T16:11:30.985" v="6"/>
          <ac:spMkLst>
            <pc:docMk/>
            <pc:sldMk cId="354841999" sldId="272"/>
            <ac:spMk id="2" creationId="{523BFC09-69EC-45FC-BB7D-AEF192974CA3}"/>
          </ac:spMkLst>
        </pc:spChg>
        <pc:spChg chg="add mod">
          <ac:chgData name="Deni Myftiu" userId="S::deni@data-max.io::f99d7453-ae62-4519-bfb1-0c6f7a7733fd" providerId="AD" clId="Web-{2C6A122F-7688-C0CB-C218-08F680F202AE}" dt="2022-01-26T16:11:30.985" v="6"/>
          <ac:spMkLst>
            <pc:docMk/>
            <pc:sldMk cId="354841999" sldId="272"/>
            <ac:spMk id="4" creationId="{9008AFF4-E38C-4166-BBBD-C8BBFE91A6D0}"/>
          </ac:spMkLst>
        </pc:spChg>
      </pc:sldChg>
      <pc:sldChg chg="addSp delSp modSp del">
        <pc:chgData name="Deni Myftiu" userId="S::deni@data-max.io::f99d7453-ae62-4519-bfb1-0c6f7a7733fd" providerId="AD" clId="Web-{2C6A122F-7688-C0CB-C218-08F680F202AE}" dt="2022-01-26T16:14:41.277" v="46"/>
        <pc:sldMkLst>
          <pc:docMk/>
          <pc:sldMk cId="530652964" sldId="273"/>
        </pc:sldMkLst>
        <pc:spChg chg="del">
          <ac:chgData name="Deni Myftiu" userId="S::deni@data-max.io::f99d7453-ae62-4519-bfb1-0c6f7a7733fd" providerId="AD" clId="Web-{2C6A122F-7688-C0CB-C218-08F680F202AE}" dt="2022-01-26T16:13:16.460" v="30"/>
          <ac:spMkLst>
            <pc:docMk/>
            <pc:sldMk cId="530652964" sldId="273"/>
            <ac:spMk id="2" creationId="{1F7E296E-A736-4BDC-8D42-4B1A6711F83A}"/>
          </ac:spMkLst>
        </pc:spChg>
        <pc:spChg chg="del">
          <ac:chgData name="Deni Myftiu" userId="S::deni@data-max.io::f99d7453-ae62-4519-bfb1-0c6f7a7733fd" providerId="AD" clId="Web-{2C6A122F-7688-C0CB-C218-08F680F202AE}" dt="2022-01-26T16:13:21.929" v="32"/>
          <ac:spMkLst>
            <pc:docMk/>
            <pc:sldMk cId="530652964" sldId="273"/>
            <ac:spMk id="3" creationId="{9B626573-8E30-4EE3-82C5-4545A26B9F93}"/>
          </ac:spMkLst>
        </pc:spChg>
        <pc:spChg chg="del">
          <ac:chgData name="Deni Myftiu" userId="S::deni@data-max.io::f99d7453-ae62-4519-bfb1-0c6f7a7733fd" providerId="AD" clId="Web-{2C6A122F-7688-C0CB-C218-08F680F202AE}" dt="2022-01-26T16:13:30.055" v="34"/>
          <ac:spMkLst>
            <pc:docMk/>
            <pc:sldMk cId="530652964" sldId="273"/>
            <ac:spMk id="4" creationId="{4E26B1FE-7EFE-4E29-9AF1-74899B15B82B}"/>
          </ac:spMkLst>
        </pc:spChg>
        <pc:spChg chg="add mod">
          <ac:chgData name="Deni Myftiu" userId="S::deni@data-max.io::f99d7453-ae62-4519-bfb1-0c6f7a7733fd" providerId="AD" clId="Web-{2C6A122F-7688-C0CB-C218-08F680F202AE}" dt="2022-01-26T16:13:16.460" v="30"/>
          <ac:spMkLst>
            <pc:docMk/>
            <pc:sldMk cId="530652964" sldId="273"/>
            <ac:spMk id="6" creationId="{D700FF57-E907-4F04-A5A5-01620DBE346E}"/>
          </ac:spMkLst>
        </pc:spChg>
        <pc:spChg chg="add mod">
          <ac:chgData name="Deni Myftiu" userId="S::deni@data-max.io::f99d7453-ae62-4519-bfb1-0c6f7a7733fd" providerId="AD" clId="Web-{2C6A122F-7688-C0CB-C218-08F680F202AE}" dt="2022-01-26T16:13:21.929" v="32"/>
          <ac:spMkLst>
            <pc:docMk/>
            <pc:sldMk cId="530652964" sldId="273"/>
            <ac:spMk id="8" creationId="{50AA4E5E-8738-48B8-8F5F-A5EB83AC1800}"/>
          </ac:spMkLst>
        </pc:spChg>
        <pc:spChg chg="add mod">
          <ac:chgData name="Deni Myftiu" userId="S::deni@data-max.io::f99d7453-ae62-4519-bfb1-0c6f7a7733fd" providerId="AD" clId="Web-{2C6A122F-7688-C0CB-C218-08F680F202AE}" dt="2022-01-26T16:13:30.055" v="34"/>
          <ac:spMkLst>
            <pc:docMk/>
            <pc:sldMk cId="530652964" sldId="273"/>
            <ac:spMk id="10" creationId="{57F616FB-D523-4217-908E-4382887D5816}"/>
          </ac:spMkLst>
        </pc:spChg>
      </pc:sldChg>
      <pc:sldChg chg="addSp delSp modSp del">
        <pc:chgData name="Deni Myftiu" userId="S::deni@data-max.io::f99d7453-ae62-4519-bfb1-0c6f7a7733fd" providerId="AD" clId="Web-{2C6A122F-7688-C0CB-C218-08F680F202AE}" dt="2022-01-26T16:16:09.532" v="64"/>
        <pc:sldMkLst>
          <pc:docMk/>
          <pc:sldMk cId="3425057002" sldId="274"/>
        </pc:sldMkLst>
        <pc:spChg chg="del">
          <ac:chgData name="Deni Myftiu" userId="S::deni@data-max.io::f99d7453-ae62-4519-bfb1-0c6f7a7733fd" providerId="AD" clId="Web-{2C6A122F-7688-C0CB-C218-08F680F202AE}" dt="2022-01-26T16:15:17.264" v="55"/>
          <ac:spMkLst>
            <pc:docMk/>
            <pc:sldMk cId="3425057002" sldId="274"/>
            <ac:spMk id="2" creationId="{5536A4ED-9DF6-449B-B479-B805C7E19A12}"/>
          </ac:spMkLst>
        </pc:spChg>
        <pc:spChg chg="del">
          <ac:chgData name="Deni Myftiu" userId="S::deni@data-max.io::f99d7453-ae62-4519-bfb1-0c6f7a7733fd" providerId="AD" clId="Web-{2C6A122F-7688-C0CB-C218-08F680F202AE}" dt="2022-01-26T16:15:11.748" v="53"/>
          <ac:spMkLst>
            <pc:docMk/>
            <pc:sldMk cId="3425057002" sldId="274"/>
            <ac:spMk id="3" creationId="{53072B07-C90F-48ED-AB40-F17837C18F53}"/>
          </ac:spMkLst>
        </pc:spChg>
        <pc:spChg chg="add mod">
          <ac:chgData name="Deni Myftiu" userId="S::deni@data-max.io::f99d7453-ae62-4519-bfb1-0c6f7a7733fd" providerId="AD" clId="Web-{2C6A122F-7688-C0CB-C218-08F680F202AE}" dt="2022-01-26T16:15:11.748" v="53"/>
          <ac:spMkLst>
            <pc:docMk/>
            <pc:sldMk cId="3425057002" sldId="274"/>
            <ac:spMk id="5" creationId="{F1B16346-D5C8-4A2F-82C7-F33EC5F53E0E}"/>
          </ac:spMkLst>
        </pc:spChg>
        <pc:spChg chg="add mod">
          <ac:chgData name="Deni Myftiu" userId="S::deni@data-max.io::f99d7453-ae62-4519-bfb1-0c6f7a7733fd" providerId="AD" clId="Web-{2C6A122F-7688-C0CB-C218-08F680F202AE}" dt="2022-01-26T16:15:17.264" v="55"/>
          <ac:spMkLst>
            <pc:docMk/>
            <pc:sldMk cId="3425057002" sldId="274"/>
            <ac:spMk id="7" creationId="{40734E8E-151A-4B1D-A78C-FCE762E0C6B1}"/>
          </ac:spMkLst>
        </pc:spChg>
      </pc:sldChg>
      <pc:sldChg chg="addSp delSp modSp del">
        <pc:chgData name="Deni Myftiu" userId="S::deni@data-max.io::f99d7453-ae62-4519-bfb1-0c6f7a7733fd" providerId="AD" clId="Web-{2C6A122F-7688-C0CB-C218-08F680F202AE}" dt="2022-01-26T16:17:26.099" v="79"/>
        <pc:sldMkLst>
          <pc:docMk/>
          <pc:sldMk cId="820233720" sldId="275"/>
        </pc:sldMkLst>
        <pc:spChg chg="del mod">
          <ac:chgData name="Deni Myftiu" userId="S::deni@data-max.io::f99d7453-ae62-4519-bfb1-0c6f7a7733fd" providerId="AD" clId="Web-{2C6A122F-7688-C0CB-C218-08F680F202AE}" dt="2022-01-26T16:16:30.362" v="67"/>
          <ac:spMkLst>
            <pc:docMk/>
            <pc:sldMk cId="820233720" sldId="275"/>
            <ac:spMk id="2" creationId="{E6248967-5EFB-4290-BDE4-C27E06941B6B}"/>
          </ac:spMkLst>
        </pc:spChg>
        <pc:spChg chg="add mod">
          <ac:chgData name="Deni Myftiu" userId="S::deni@data-max.io::f99d7453-ae62-4519-bfb1-0c6f7a7733fd" providerId="AD" clId="Web-{2C6A122F-7688-C0CB-C218-08F680F202AE}" dt="2022-01-26T16:16:30.362" v="67"/>
          <ac:spMkLst>
            <pc:docMk/>
            <pc:sldMk cId="820233720" sldId="275"/>
            <ac:spMk id="5" creationId="{C39EFB29-60F4-475D-B914-7332CA9F7F90}"/>
          </ac:spMkLst>
        </pc:spChg>
        <pc:picChg chg="del">
          <ac:chgData name="Deni Myftiu" userId="S::deni@data-max.io::f99d7453-ae62-4519-bfb1-0c6f7a7733fd" providerId="AD" clId="Web-{2C6A122F-7688-C0CB-C218-08F680F202AE}" dt="2022-01-26T16:16:37.612" v="69"/>
          <ac:picMkLst>
            <pc:docMk/>
            <pc:sldMk cId="820233720" sldId="275"/>
            <ac:picMk id="3" creationId="{0B04300B-0940-4B2D-B81E-27CAC88DFD61}"/>
          </ac:picMkLst>
        </pc:picChg>
      </pc:sldChg>
      <pc:sldChg chg="addSp delSp modSp del">
        <pc:chgData name="Deni Myftiu" userId="S::deni@data-max.io::f99d7453-ae62-4519-bfb1-0c6f7a7733fd" providerId="AD" clId="Web-{2C6A122F-7688-C0CB-C218-08F680F202AE}" dt="2022-01-26T16:19:48.607" v="104"/>
        <pc:sldMkLst>
          <pc:docMk/>
          <pc:sldMk cId="2132629216" sldId="276"/>
        </pc:sldMkLst>
        <pc:spChg chg="del">
          <ac:chgData name="Deni Myftiu" userId="S::deni@data-max.io::f99d7453-ae62-4519-bfb1-0c6f7a7733fd" providerId="AD" clId="Web-{2C6A122F-7688-C0CB-C218-08F680F202AE}" dt="2022-01-26T16:18:12.993" v="85"/>
          <ac:spMkLst>
            <pc:docMk/>
            <pc:sldMk cId="2132629216" sldId="276"/>
            <ac:spMk id="2" creationId="{317D5858-EB0D-47D3-8A66-1385B916EE80}"/>
          </ac:spMkLst>
        </pc:spChg>
        <pc:spChg chg="del">
          <ac:chgData name="Deni Myftiu" userId="S::deni@data-max.io::f99d7453-ae62-4519-bfb1-0c6f7a7733fd" providerId="AD" clId="Web-{2C6A122F-7688-C0CB-C218-08F680F202AE}" dt="2022-01-26T16:18:00.132" v="81"/>
          <ac:spMkLst>
            <pc:docMk/>
            <pc:sldMk cId="2132629216" sldId="276"/>
            <ac:spMk id="4" creationId="{A504E618-A416-4522-BE62-6774B3924E6D}"/>
          </ac:spMkLst>
        </pc:spChg>
        <pc:spChg chg="add mod">
          <ac:chgData name="Deni Myftiu" userId="S::deni@data-max.io::f99d7453-ae62-4519-bfb1-0c6f7a7733fd" providerId="AD" clId="Web-{2C6A122F-7688-C0CB-C218-08F680F202AE}" dt="2022-01-26T16:18:12.993" v="85"/>
          <ac:spMkLst>
            <pc:docMk/>
            <pc:sldMk cId="2132629216" sldId="276"/>
            <ac:spMk id="5" creationId="{B9CA2226-4A78-4844-A2E5-F52909D61C3D}"/>
          </ac:spMkLst>
        </pc:spChg>
        <pc:spChg chg="add mod">
          <ac:chgData name="Deni Myftiu" userId="S::deni@data-max.io::f99d7453-ae62-4519-bfb1-0c6f7a7733fd" providerId="AD" clId="Web-{2C6A122F-7688-C0CB-C218-08F680F202AE}" dt="2022-01-26T16:18:42.885" v="92"/>
          <ac:spMkLst>
            <pc:docMk/>
            <pc:sldMk cId="2132629216" sldId="276"/>
            <ac:spMk id="7" creationId="{7A03FD53-3CB6-4CE2-9BEC-28CC1959CECD}"/>
          </ac:spMkLst>
        </pc:spChg>
        <pc:picChg chg="del">
          <ac:chgData name="Deni Myftiu" userId="S::deni@data-max.io::f99d7453-ae62-4519-bfb1-0c6f7a7733fd" providerId="AD" clId="Web-{2C6A122F-7688-C0CB-C218-08F680F202AE}" dt="2022-01-26T16:18:42.885" v="92"/>
          <ac:picMkLst>
            <pc:docMk/>
            <pc:sldMk cId="2132629216" sldId="276"/>
            <ac:picMk id="8" creationId="{663237D1-850D-4673-B7F2-F2E404B16D63}"/>
          </ac:picMkLst>
        </pc:picChg>
      </pc:sldChg>
      <pc:sldChg chg="addSp delSp modSp del">
        <pc:chgData name="Deni Myftiu" userId="S::deni@data-max.io::f99d7453-ae62-4519-bfb1-0c6f7a7733fd" providerId="AD" clId="Web-{2C6A122F-7688-C0CB-C218-08F680F202AE}" dt="2022-01-26T16:23:16.275" v="150"/>
        <pc:sldMkLst>
          <pc:docMk/>
          <pc:sldMk cId="824734717" sldId="277"/>
        </pc:sldMkLst>
        <pc:spChg chg="del">
          <ac:chgData name="Deni Myftiu" userId="S::deni@data-max.io::f99d7453-ae62-4519-bfb1-0c6f7a7733fd" providerId="AD" clId="Web-{2C6A122F-7688-C0CB-C218-08F680F202AE}" dt="2022-01-26T16:22:01.099" v="136"/>
          <ac:spMkLst>
            <pc:docMk/>
            <pc:sldMk cId="824734717" sldId="277"/>
            <ac:spMk id="2" creationId="{E2785B0F-2CBB-4985-94C1-76CE594E9BD8}"/>
          </ac:spMkLst>
        </pc:spChg>
        <pc:spChg chg="add mod">
          <ac:chgData name="Deni Myftiu" userId="S::deni@data-max.io::f99d7453-ae62-4519-bfb1-0c6f7a7733fd" providerId="AD" clId="Web-{2C6A122F-7688-C0CB-C218-08F680F202AE}" dt="2022-01-26T16:22:01.099" v="136"/>
          <ac:spMkLst>
            <pc:docMk/>
            <pc:sldMk cId="824734717" sldId="277"/>
            <ac:spMk id="5" creationId="{AAC4734E-1766-410F-A313-43FB3BC2C06E}"/>
          </ac:spMkLst>
        </pc:spChg>
        <pc:picChg chg="del">
          <ac:chgData name="Deni Myftiu" userId="S::deni@data-max.io::f99d7453-ae62-4519-bfb1-0c6f7a7733fd" providerId="AD" clId="Web-{2C6A122F-7688-C0CB-C218-08F680F202AE}" dt="2022-01-26T16:20:11.061" v="109"/>
          <ac:picMkLst>
            <pc:docMk/>
            <pc:sldMk cId="824734717" sldId="277"/>
            <ac:picMk id="3" creationId="{0F195259-D29F-4819-BB7D-E4EF9C964BA2}"/>
          </ac:picMkLst>
        </pc:picChg>
      </pc:sldChg>
      <pc:sldChg chg="addSp delSp modSp del">
        <pc:chgData name="Deni Myftiu" userId="S::deni@data-max.io::f99d7453-ae62-4519-bfb1-0c6f7a7733fd" providerId="AD" clId="Web-{2C6A122F-7688-C0CB-C218-08F680F202AE}" dt="2022-01-26T16:24:05.731" v="158"/>
        <pc:sldMkLst>
          <pc:docMk/>
          <pc:sldMk cId="931094086" sldId="278"/>
        </pc:sldMkLst>
        <pc:spChg chg="del">
          <ac:chgData name="Deni Myftiu" userId="S::deni@data-max.io::f99d7453-ae62-4519-bfb1-0c6f7a7733fd" providerId="AD" clId="Web-{2C6A122F-7688-C0CB-C218-08F680F202AE}" dt="2022-01-26T16:20:00.639" v="106"/>
          <ac:spMkLst>
            <pc:docMk/>
            <pc:sldMk cId="931094086" sldId="278"/>
            <ac:spMk id="2" creationId="{E2785B0F-2CBB-4985-94C1-76CE594E9BD8}"/>
          </ac:spMkLst>
        </pc:spChg>
        <pc:spChg chg="add mod">
          <ac:chgData name="Deni Myftiu" userId="S::deni@data-max.io::f99d7453-ae62-4519-bfb1-0c6f7a7733fd" providerId="AD" clId="Web-{2C6A122F-7688-C0CB-C218-08F680F202AE}" dt="2022-01-26T16:20:00.639" v="106"/>
          <ac:spMkLst>
            <pc:docMk/>
            <pc:sldMk cId="931094086" sldId="278"/>
            <ac:spMk id="4" creationId="{159E6F1C-0CD1-4FBE-8309-4B7F1615A96E}"/>
          </ac:spMkLst>
        </pc:spChg>
        <pc:spChg chg="add del">
          <ac:chgData name="Deni Myftiu" userId="S::deni@data-max.io::f99d7453-ae62-4519-bfb1-0c6f7a7733fd" providerId="AD" clId="Web-{2C6A122F-7688-C0CB-C218-08F680F202AE}" dt="2022-01-26T16:23:49.339" v="152"/>
          <ac:spMkLst>
            <pc:docMk/>
            <pc:sldMk cId="931094086" sldId="278"/>
            <ac:spMk id="7" creationId="{650999A2-9956-4947-B2B5-E58BC7594B31}"/>
          </ac:spMkLst>
        </pc:spChg>
        <pc:picChg chg="del">
          <ac:chgData name="Deni Myftiu" userId="S::deni@data-max.io::f99d7453-ae62-4519-bfb1-0c6f7a7733fd" providerId="AD" clId="Web-{2C6A122F-7688-C0CB-C218-08F680F202AE}" dt="2022-01-26T16:23:54.637" v="154"/>
          <ac:picMkLst>
            <pc:docMk/>
            <pc:sldMk cId="931094086" sldId="278"/>
            <ac:picMk id="8" creationId="{2956EFB0-42D9-4FFE-81E0-976284FC0FD4}"/>
          </ac:picMkLst>
        </pc:picChg>
      </pc:sldChg>
      <pc:sldChg chg="addSp delSp modSp">
        <pc:chgData name="Deni Myftiu" userId="S::deni@data-max.io::f99d7453-ae62-4519-bfb1-0c6f7a7733fd" providerId="AD" clId="Web-{2C6A122F-7688-C0CB-C218-08F680F202AE}" dt="2022-01-26T16:12:42.380" v="22" actId="20577"/>
        <pc:sldMkLst>
          <pc:docMk/>
          <pc:sldMk cId="3655932242" sldId="279"/>
        </pc:sldMkLst>
        <pc:spChg chg="del">
          <ac:chgData name="Deni Myftiu" userId="S::deni@data-max.io::f99d7453-ae62-4519-bfb1-0c6f7a7733fd" providerId="AD" clId="Web-{2C6A122F-7688-C0CB-C218-08F680F202AE}" dt="2022-01-26T16:11:12.859" v="0"/>
          <ac:spMkLst>
            <pc:docMk/>
            <pc:sldMk cId="3655932242" sldId="279"/>
            <ac:spMk id="2" creationId="{8986613D-1E5F-4BA3-83BC-3486709C6EA3}"/>
          </ac:spMkLst>
        </pc:spChg>
        <pc:spChg chg="del">
          <ac:chgData name="Deni Myftiu" userId="S::deni@data-max.io::f99d7453-ae62-4519-bfb1-0c6f7a7733fd" providerId="AD" clId="Web-{2C6A122F-7688-C0CB-C218-08F680F202AE}" dt="2022-01-26T16:11:20.081" v="2"/>
          <ac:spMkLst>
            <pc:docMk/>
            <pc:sldMk cId="3655932242" sldId="279"/>
            <ac:spMk id="3" creationId="{7AA96C6F-4CE0-4CBC-BAF9-C834C258C2F9}"/>
          </ac:spMkLst>
        </pc:spChg>
        <pc:spChg chg="del">
          <ac:chgData name="Deni Myftiu" userId="S::deni@data-max.io::f99d7453-ae62-4519-bfb1-0c6f7a7733fd" providerId="AD" clId="Web-{2C6A122F-7688-C0CB-C218-08F680F202AE}" dt="2022-01-26T16:11:18.047" v="1"/>
          <ac:spMkLst>
            <pc:docMk/>
            <pc:sldMk cId="3655932242" sldId="279"/>
            <ac:spMk id="4" creationId="{1F66441B-6702-4BA2-A5E0-18813BAFDFE4}"/>
          </ac:spMkLst>
        </pc:spChg>
        <pc:spChg chg="add mod">
          <ac:chgData name="Deni Myftiu" userId="S::deni@data-max.io::f99d7453-ae62-4519-bfb1-0c6f7a7733fd" providerId="AD" clId="Web-{2C6A122F-7688-C0CB-C218-08F680F202AE}" dt="2022-01-26T16:12:42.380" v="22" actId="20577"/>
          <ac:spMkLst>
            <pc:docMk/>
            <pc:sldMk cId="3655932242" sldId="279"/>
            <ac:spMk id="5" creationId="{B5DA5410-8AB2-4452-A0DD-2D68A6F37B5F}"/>
          </ac:spMkLst>
        </pc:spChg>
        <pc:spChg chg="add mod">
          <ac:chgData name="Deni Myftiu" userId="S::deni@data-max.io::f99d7453-ae62-4519-bfb1-0c6f7a7733fd" providerId="AD" clId="Web-{2C6A122F-7688-C0CB-C218-08F680F202AE}" dt="2022-01-26T16:11:59.143" v="9" actId="20577"/>
          <ac:spMkLst>
            <pc:docMk/>
            <pc:sldMk cId="3655932242" sldId="279"/>
            <ac:spMk id="6" creationId="{8242332B-CF01-4EAC-8862-48BC9B38DB93}"/>
          </ac:spMkLst>
        </pc:spChg>
      </pc:sldChg>
      <pc:sldChg chg="addSp delSp modSp new mod modClrScheme chgLayout">
        <pc:chgData name="Deni Myftiu" userId="S::deni@data-max.io::f99d7453-ae62-4519-bfb1-0c6f7a7733fd" providerId="AD" clId="Web-{2C6A122F-7688-C0CB-C218-08F680F202AE}" dt="2022-01-26T16:14:37.293" v="45" actId="20577"/>
        <pc:sldMkLst>
          <pc:docMk/>
          <pc:sldMk cId="3216981094" sldId="280"/>
        </pc:sldMkLst>
        <pc:spChg chg="add del">
          <ac:chgData name="Deni Myftiu" userId="S::deni@data-max.io::f99d7453-ae62-4519-bfb1-0c6f7a7733fd" providerId="AD" clId="Web-{2C6A122F-7688-C0CB-C218-08F680F202AE}" dt="2022-01-26T16:13:10.163" v="29"/>
          <ac:spMkLst>
            <pc:docMk/>
            <pc:sldMk cId="3216981094" sldId="280"/>
            <ac:spMk id="2" creationId="{5ACD0F36-0B36-4F66-86F1-D66FA1E2C5C0}"/>
          </ac:spMkLst>
        </pc:spChg>
        <pc:spChg chg="add del">
          <ac:chgData name="Deni Myftiu" userId="S::deni@data-max.io::f99d7453-ae62-4519-bfb1-0c6f7a7733fd" providerId="AD" clId="Web-{2C6A122F-7688-C0CB-C218-08F680F202AE}" dt="2022-01-26T16:13:10.163" v="29"/>
          <ac:spMkLst>
            <pc:docMk/>
            <pc:sldMk cId="3216981094" sldId="280"/>
            <ac:spMk id="3" creationId="{28D07034-8E4D-4494-859D-F0F3E62551E1}"/>
          </ac:spMkLst>
        </pc:spChg>
        <pc:spChg chg="add del">
          <ac:chgData name="Deni Myftiu" userId="S::deni@data-max.io::f99d7453-ae62-4519-bfb1-0c6f7a7733fd" providerId="AD" clId="Web-{2C6A122F-7688-C0CB-C218-08F680F202AE}" dt="2022-01-26T16:13:10.163" v="29"/>
          <ac:spMkLst>
            <pc:docMk/>
            <pc:sldMk cId="3216981094" sldId="280"/>
            <ac:spMk id="4" creationId="{41AC946C-9066-4746-AEBA-4E8F1183EE02}"/>
          </ac:spMkLst>
        </pc:spChg>
        <pc:spChg chg="add mod">
          <ac:chgData name="Deni Myftiu" userId="S::deni@data-max.io::f99d7453-ae62-4519-bfb1-0c6f7a7733fd" providerId="AD" clId="Web-{2C6A122F-7688-C0CB-C218-08F680F202AE}" dt="2022-01-26T16:14:37.293" v="45" actId="20577"/>
          <ac:spMkLst>
            <pc:docMk/>
            <pc:sldMk cId="3216981094" sldId="280"/>
            <ac:spMk id="5" creationId="{8707DCE5-1483-455A-8B9B-293BEDA0237F}"/>
          </ac:spMkLst>
        </pc:spChg>
        <pc:spChg chg="add mod">
          <ac:chgData name="Deni Myftiu" userId="S::deni@data-max.io::f99d7453-ae62-4519-bfb1-0c6f7a7733fd" providerId="AD" clId="Web-{2C6A122F-7688-C0CB-C218-08F680F202AE}" dt="2022-01-26T16:14:28.714" v="43" actId="1076"/>
          <ac:spMkLst>
            <pc:docMk/>
            <pc:sldMk cId="3216981094" sldId="280"/>
            <ac:spMk id="6" creationId="{44ABE9C1-EE46-4186-BF05-E509346D3FFC}"/>
          </ac:spMkLst>
        </pc:spChg>
        <pc:spChg chg="add mod">
          <ac:chgData name="Deni Myftiu" userId="S::deni@data-max.io::f99d7453-ae62-4519-bfb1-0c6f7a7733fd" providerId="AD" clId="Web-{2C6A122F-7688-C0CB-C218-08F680F202AE}" dt="2022-01-26T16:14:00.353" v="39" actId="14100"/>
          <ac:spMkLst>
            <pc:docMk/>
            <pc:sldMk cId="3216981094" sldId="280"/>
            <ac:spMk id="7" creationId="{4BC035A2-1E22-4CBC-A958-27D6ED55F796}"/>
          </ac:spMkLst>
        </pc:spChg>
      </pc:sldChg>
      <pc:sldChg chg="add del replId">
        <pc:chgData name="Deni Myftiu" userId="S::deni@data-max.io::f99d7453-ae62-4519-bfb1-0c6f7a7733fd" providerId="AD" clId="Web-{2C6A122F-7688-C0CB-C218-08F680F202AE}" dt="2022-01-26T16:13:04.147" v="27"/>
        <pc:sldMkLst>
          <pc:docMk/>
          <pc:sldMk cId="503749368" sldId="281"/>
        </pc:sldMkLst>
      </pc:sldChg>
      <pc:sldChg chg="addSp delSp modSp add replId">
        <pc:chgData name="Deni Myftiu" userId="S::deni@data-max.io::f99d7453-ae62-4519-bfb1-0c6f7a7733fd" providerId="AD" clId="Web-{2C6A122F-7688-C0CB-C218-08F680F202AE}" dt="2022-01-26T16:15:54.797" v="63" actId="20577"/>
        <pc:sldMkLst>
          <pc:docMk/>
          <pc:sldMk cId="1354698391" sldId="281"/>
        </pc:sldMkLst>
        <pc:spChg chg="del">
          <ac:chgData name="Deni Myftiu" userId="S::deni@data-max.io::f99d7453-ae62-4519-bfb1-0c6f7a7733fd" providerId="AD" clId="Web-{2C6A122F-7688-C0CB-C218-08F680F202AE}" dt="2022-01-26T16:15:03.497" v="52"/>
          <ac:spMkLst>
            <pc:docMk/>
            <pc:sldMk cId="1354698391" sldId="281"/>
            <ac:spMk id="5" creationId="{8707DCE5-1483-455A-8B9B-293BEDA0237F}"/>
          </ac:spMkLst>
        </pc:spChg>
        <pc:spChg chg="del mod">
          <ac:chgData name="Deni Myftiu" userId="S::deni@data-max.io::f99d7453-ae62-4519-bfb1-0c6f7a7733fd" providerId="AD" clId="Web-{2C6A122F-7688-C0CB-C218-08F680F202AE}" dt="2022-01-26T16:15:00.294" v="50"/>
          <ac:spMkLst>
            <pc:docMk/>
            <pc:sldMk cId="1354698391" sldId="281"/>
            <ac:spMk id="6" creationId="{44ABE9C1-EE46-4186-BF05-E509346D3FFC}"/>
          </ac:spMkLst>
        </pc:spChg>
        <pc:spChg chg="del">
          <ac:chgData name="Deni Myftiu" userId="S::deni@data-max.io::f99d7453-ae62-4519-bfb1-0c6f7a7733fd" providerId="AD" clId="Web-{2C6A122F-7688-C0CB-C218-08F680F202AE}" dt="2022-01-26T16:15:01.528" v="51"/>
          <ac:spMkLst>
            <pc:docMk/>
            <pc:sldMk cId="1354698391" sldId="281"/>
            <ac:spMk id="7" creationId="{4BC035A2-1E22-4CBC-A958-27D6ED55F796}"/>
          </ac:spMkLst>
        </pc:spChg>
        <pc:spChg chg="add mod">
          <ac:chgData name="Deni Myftiu" userId="S::deni@data-max.io::f99d7453-ae62-4519-bfb1-0c6f7a7733fd" providerId="AD" clId="Web-{2C6A122F-7688-C0CB-C218-08F680F202AE}" dt="2022-01-26T16:15:54.797" v="63" actId="20577"/>
          <ac:spMkLst>
            <pc:docMk/>
            <pc:sldMk cId="1354698391" sldId="281"/>
            <ac:spMk id="8" creationId="{5530F4F9-7D6C-4F4F-9883-A9FC5226038C}"/>
          </ac:spMkLst>
        </pc:spChg>
        <pc:spChg chg="add mod">
          <ac:chgData name="Deni Myftiu" userId="S::deni@data-max.io::f99d7453-ae62-4519-bfb1-0c6f7a7733fd" providerId="AD" clId="Web-{2C6A122F-7688-C0CB-C218-08F680F202AE}" dt="2022-01-26T16:15:39.969" v="60" actId="20577"/>
          <ac:spMkLst>
            <pc:docMk/>
            <pc:sldMk cId="1354698391" sldId="281"/>
            <ac:spMk id="9" creationId="{713BF663-AB96-4F08-853A-54F9065C80CE}"/>
          </ac:spMkLst>
        </pc:spChg>
      </pc:sldChg>
      <pc:sldChg chg="addSp modSp new">
        <pc:chgData name="Deni Myftiu" userId="S::deni@data-max.io::f99d7453-ae62-4519-bfb1-0c6f7a7733fd" providerId="AD" clId="Web-{2C6A122F-7688-C0CB-C218-08F680F202AE}" dt="2022-01-26T16:17:21.099" v="78" actId="1076"/>
        <pc:sldMkLst>
          <pc:docMk/>
          <pc:sldMk cId="2825549887" sldId="282"/>
        </pc:sldMkLst>
        <pc:spChg chg="add mod">
          <ac:chgData name="Deni Myftiu" userId="S::deni@data-max.io::f99d7453-ae62-4519-bfb1-0c6f7a7733fd" providerId="AD" clId="Web-{2C6A122F-7688-C0CB-C218-08F680F202AE}" dt="2022-01-26T16:17:13.223" v="75" actId="20577"/>
          <ac:spMkLst>
            <pc:docMk/>
            <pc:sldMk cId="2825549887" sldId="282"/>
            <ac:spMk id="2" creationId="{34D1753D-03A6-4898-898E-590115012278}"/>
          </ac:spMkLst>
        </pc:spChg>
        <pc:picChg chg="add mod">
          <ac:chgData name="Deni Myftiu" userId="S::deni@data-max.io::f99d7453-ae62-4519-bfb1-0c6f7a7733fd" providerId="AD" clId="Web-{2C6A122F-7688-C0CB-C218-08F680F202AE}" dt="2022-01-26T16:17:21.099" v="78" actId="1076"/>
          <ac:picMkLst>
            <pc:docMk/>
            <pc:sldMk cId="2825549887" sldId="282"/>
            <ac:picMk id="3" creationId="{3D7832FC-316D-4EEC-8D39-450341851AED}"/>
          </ac:picMkLst>
        </pc:picChg>
      </pc:sldChg>
      <pc:sldChg chg="addSp modSp new">
        <pc:chgData name="Deni Myftiu" userId="S::deni@data-max.io::f99d7453-ae62-4519-bfb1-0c6f7a7733fd" providerId="AD" clId="Web-{2C6A122F-7688-C0CB-C218-08F680F202AE}" dt="2022-01-26T16:19:34.544" v="103" actId="20577"/>
        <pc:sldMkLst>
          <pc:docMk/>
          <pc:sldMk cId="2816703348" sldId="283"/>
        </pc:sldMkLst>
        <pc:spChg chg="add mod">
          <ac:chgData name="Deni Myftiu" userId="S::deni@data-max.io::f99d7453-ae62-4519-bfb1-0c6f7a7733fd" providerId="AD" clId="Web-{2C6A122F-7688-C0CB-C218-08F680F202AE}" dt="2022-01-26T16:19:34.544" v="103" actId="20577"/>
          <ac:spMkLst>
            <pc:docMk/>
            <pc:sldMk cId="2816703348" sldId="283"/>
            <ac:spMk id="2" creationId="{BD426A4B-3AAF-44F7-B68E-CB9F2F0EEA1E}"/>
          </ac:spMkLst>
        </pc:spChg>
        <pc:spChg chg="add mod">
          <ac:chgData name="Deni Myftiu" userId="S::deni@data-max.io::f99d7453-ae62-4519-bfb1-0c6f7a7733fd" providerId="AD" clId="Web-{2C6A122F-7688-C0CB-C218-08F680F202AE}" dt="2022-01-26T16:18:39.072" v="91" actId="20577"/>
          <ac:spMkLst>
            <pc:docMk/>
            <pc:sldMk cId="2816703348" sldId="283"/>
            <ac:spMk id="3" creationId="{84A46CDA-4E87-4342-9FB0-03DA0EE43105}"/>
          </ac:spMkLst>
        </pc:spChg>
        <pc:picChg chg="add mod">
          <ac:chgData name="Deni Myftiu" userId="S::deni@data-max.io::f99d7453-ae62-4519-bfb1-0c6f7a7733fd" providerId="AD" clId="Web-{2C6A122F-7688-C0CB-C218-08F680F202AE}" dt="2022-01-26T16:18:49.244" v="95" actId="1076"/>
          <ac:picMkLst>
            <pc:docMk/>
            <pc:sldMk cId="2816703348" sldId="283"/>
            <ac:picMk id="4" creationId="{4AD89CC8-99FD-4C7D-9B8B-E30DD45DA0ED}"/>
          </ac:picMkLst>
        </pc:picChg>
      </pc:sldChg>
      <pc:sldChg chg="addSp delSp modSp new">
        <pc:chgData name="Deni Myftiu" userId="S::deni@data-max.io::f99d7453-ae62-4519-bfb1-0c6f7a7733fd" providerId="AD" clId="Web-{2C6A122F-7688-C0CB-C218-08F680F202AE}" dt="2022-01-26T16:23:12.541" v="149" actId="1076"/>
        <pc:sldMkLst>
          <pc:docMk/>
          <pc:sldMk cId="4132369590" sldId="284"/>
        </pc:sldMkLst>
        <pc:spChg chg="add del mod">
          <ac:chgData name="Deni Myftiu" userId="S::deni@data-max.io::f99d7453-ae62-4519-bfb1-0c6f7a7733fd" providerId="AD" clId="Web-{2C6A122F-7688-C0CB-C218-08F680F202AE}" dt="2022-01-26T16:22:33.054" v="141"/>
          <ac:spMkLst>
            <pc:docMk/>
            <pc:sldMk cId="4132369590" sldId="284"/>
            <ac:spMk id="2" creationId="{D6E588D6-A7CC-47B8-9B80-B3227ECA4211}"/>
          </ac:spMkLst>
        </pc:spChg>
        <pc:spChg chg="add mod">
          <ac:chgData name="Deni Myftiu" userId="S::deni@data-max.io::f99d7453-ae62-4519-bfb1-0c6f7a7733fd" providerId="AD" clId="Web-{2C6A122F-7688-C0CB-C218-08F680F202AE}" dt="2022-01-26T16:22:58.258" v="146" actId="20577"/>
          <ac:spMkLst>
            <pc:docMk/>
            <pc:sldMk cId="4132369590" sldId="284"/>
            <ac:spMk id="4" creationId="{57B60648-8480-4E33-8DE9-A6BF2EA13702}"/>
          </ac:spMkLst>
        </pc:spChg>
        <pc:picChg chg="add mod">
          <ac:chgData name="Deni Myftiu" userId="S::deni@data-max.io::f99d7453-ae62-4519-bfb1-0c6f7a7733fd" providerId="AD" clId="Web-{2C6A122F-7688-C0CB-C218-08F680F202AE}" dt="2022-01-26T16:23:12.541" v="149" actId="1076"/>
          <ac:picMkLst>
            <pc:docMk/>
            <pc:sldMk cId="4132369590" sldId="284"/>
            <ac:picMk id="3" creationId="{E8545686-DA83-43DC-B448-FBAA276A1221}"/>
          </ac:picMkLst>
        </pc:picChg>
      </pc:sldChg>
      <pc:sldChg chg="addSp modSp new">
        <pc:chgData name="Deni Myftiu" userId="S::deni@data-max.io::f99d7453-ae62-4519-bfb1-0c6f7a7733fd" providerId="AD" clId="Web-{2C6A122F-7688-C0CB-C218-08F680F202AE}" dt="2022-01-26T16:24:02.325" v="157" actId="14100"/>
        <pc:sldMkLst>
          <pc:docMk/>
          <pc:sldMk cId="107956240" sldId="285"/>
        </pc:sldMkLst>
        <pc:spChg chg="add">
          <ac:chgData name="Deni Myftiu" userId="S::deni@data-max.io::f99d7453-ae62-4519-bfb1-0c6f7a7733fd" providerId="AD" clId="Web-{2C6A122F-7688-C0CB-C218-08F680F202AE}" dt="2022-01-26T16:23:50.965" v="153"/>
          <ac:spMkLst>
            <pc:docMk/>
            <pc:sldMk cId="107956240" sldId="285"/>
            <ac:spMk id="2" creationId="{296EAA5F-3CBE-4B5F-9038-2585C8FD5AD8}"/>
          </ac:spMkLst>
        </pc:spChg>
        <pc:picChg chg="add mod">
          <ac:chgData name="Deni Myftiu" userId="S::deni@data-max.io::f99d7453-ae62-4519-bfb1-0c6f7a7733fd" providerId="AD" clId="Web-{2C6A122F-7688-C0CB-C218-08F680F202AE}" dt="2022-01-26T16:24:02.325" v="157" actId="14100"/>
          <ac:picMkLst>
            <pc:docMk/>
            <pc:sldMk cId="107956240" sldId="285"/>
            <ac:picMk id="3" creationId="{34FAD315-477C-4073-B9AC-2005F1709A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9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3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0423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49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8358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8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6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78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38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8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2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5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4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83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8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0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85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6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40" r:id="rId3"/>
    <p:sldLayoutId id="2147483727" r:id="rId4"/>
    <p:sldLayoutId id="2147483741" r:id="rId5"/>
    <p:sldLayoutId id="2147483729" r:id="rId6"/>
    <p:sldLayoutId id="2147483742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1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Max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B88D-C646-8C4B-8A09-6936A4E9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2C618-96EC-B14E-BAE4-BFDA3965F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3184361" cy="1664796"/>
          </a:xfrm>
        </p:spPr>
        <p:txBody>
          <a:bodyPr/>
          <a:lstStyle/>
          <a:p>
            <a:r>
              <a:rPr lang="en-US" dirty="0"/>
              <a:t>Relationship between target and features</a:t>
            </a:r>
          </a:p>
          <a:p>
            <a:r>
              <a:rPr lang="en-US" dirty="0"/>
              <a:t>Find a line that best fits the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563556-8C42-0949-941D-550B8E713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" r="-1"/>
          <a:stretch/>
        </p:blipFill>
        <p:spPr bwMode="auto">
          <a:xfrm>
            <a:off x="5170345" y="924975"/>
            <a:ext cx="4103657" cy="290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C76FC52-EA28-CA4E-92C2-DB654C4DD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" r="5455"/>
          <a:stretch/>
        </p:blipFill>
        <p:spPr bwMode="auto">
          <a:xfrm>
            <a:off x="677334" y="3614646"/>
            <a:ext cx="4014475" cy="304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F93F17-F1A4-C242-8E9B-C251B9A8C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" t="675" r="7841" b="880"/>
          <a:stretch/>
        </p:blipFill>
        <p:spPr bwMode="auto">
          <a:xfrm>
            <a:off x="5170345" y="3696955"/>
            <a:ext cx="4103657" cy="296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28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F4A4-6033-044A-9B63-23DD5DE4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AC505-69B0-2744-A8B7-37AEDB87B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80" y="1488613"/>
            <a:ext cx="9708776" cy="388077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4000" dirty="0"/>
              <a:t>y = </a:t>
            </a:r>
            <a:r>
              <a:rPr lang="en-US" sz="4000" dirty="0" err="1"/>
              <a:t>wx</a:t>
            </a:r>
            <a:r>
              <a:rPr lang="en-US" sz="4000" dirty="0"/>
              <a:t> + a</a:t>
            </a:r>
          </a:p>
          <a:p>
            <a:pPr marL="0" indent="0" algn="ctr">
              <a:buNone/>
            </a:pPr>
            <a:r>
              <a:rPr lang="en-US" sz="4000" dirty="0"/>
              <a:t>y -&gt; target</a:t>
            </a:r>
          </a:p>
          <a:p>
            <a:pPr marL="0" indent="0" algn="ctr">
              <a:buNone/>
            </a:pPr>
            <a:r>
              <a:rPr lang="en-US" sz="4000" dirty="0"/>
              <a:t>x -&gt; feature</a:t>
            </a:r>
          </a:p>
          <a:p>
            <a:pPr marL="0" indent="0" algn="ctr">
              <a:buNone/>
            </a:pPr>
            <a:r>
              <a:rPr lang="en-US" sz="4000" dirty="0"/>
              <a:t>w -&gt; weight</a:t>
            </a:r>
          </a:p>
          <a:p>
            <a:pPr marL="0" indent="0" algn="ctr">
              <a:buNone/>
            </a:pPr>
            <a:r>
              <a:rPr lang="en-US" sz="4000" dirty="0"/>
              <a:t>y = f(x</a:t>
            </a:r>
            <a:r>
              <a:rPr lang="en-US" sz="4000" baseline="-25000" dirty="0"/>
              <a:t>1</a:t>
            </a:r>
            <a:r>
              <a:rPr lang="en-US" sz="4000" dirty="0"/>
              <a:t>, x</a:t>
            </a:r>
            <a:r>
              <a:rPr lang="en-US" sz="4000" baseline="-25000" dirty="0"/>
              <a:t>2</a:t>
            </a:r>
            <a:r>
              <a:rPr lang="en-US" sz="4000" dirty="0"/>
              <a:t>, x</a:t>
            </a:r>
            <a:r>
              <a:rPr lang="en-US" sz="4000" baseline="-25000" dirty="0"/>
              <a:t>3</a:t>
            </a:r>
            <a:r>
              <a:rPr lang="en-US" sz="4000" dirty="0"/>
              <a:t>, x</a:t>
            </a:r>
            <a:r>
              <a:rPr lang="en-US" sz="4000" baseline="-25000" dirty="0"/>
              <a:t>4 </a:t>
            </a:r>
            <a:r>
              <a:rPr lang="en-US" sz="4000" dirty="0"/>
              <a:t>,…, </a:t>
            </a:r>
            <a:r>
              <a:rPr lang="en-US" sz="4000" dirty="0" err="1"/>
              <a:t>x</a:t>
            </a:r>
            <a:r>
              <a:rPr lang="en-US" sz="4000" baseline="-25000" dirty="0" err="1"/>
              <a:t>n</a:t>
            </a:r>
            <a:r>
              <a:rPr lang="en-US" sz="4000" dirty="0"/>
              <a:t>)</a:t>
            </a:r>
          </a:p>
          <a:p>
            <a:pPr marL="0" indent="0" algn="ctr">
              <a:buNone/>
            </a:pPr>
            <a:r>
              <a:rPr lang="en-US" sz="4000" dirty="0" err="1"/>
              <a:t>y</a:t>
            </a:r>
            <a:r>
              <a:rPr lang="en-US" sz="4000" baseline="-25000" dirty="0" err="1"/>
              <a:t>k</a:t>
            </a:r>
            <a:r>
              <a:rPr lang="en-US" sz="4000" dirty="0"/>
              <a:t> = w</a:t>
            </a:r>
            <a:r>
              <a:rPr lang="en-US" sz="4000" baseline="-25000" dirty="0"/>
              <a:t>1</a:t>
            </a:r>
            <a:r>
              <a:rPr lang="en-US" sz="4000" dirty="0"/>
              <a:t>x</a:t>
            </a:r>
            <a:r>
              <a:rPr lang="en-US" sz="4000" baseline="-25000" dirty="0"/>
              <a:t>k1</a:t>
            </a:r>
            <a:r>
              <a:rPr lang="en-US" sz="4000" dirty="0"/>
              <a:t> +w</a:t>
            </a:r>
            <a:r>
              <a:rPr lang="en-US" sz="4000" baseline="-25000" dirty="0"/>
              <a:t>2</a:t>
            </a:r>
            <a:r>
              <a:rPr lang="en-US" sz="4000" dirty="0"/>
              <a:t>x</a:t>
            </a:r>
            <a:r>
              <a:rPr lang="en-US" sz="4000" baseline="-25000" dirty="0"/>
              <a:t>k2</a:t>
            </a:r>
            <a:r>
              <a:rPr lang="en-US" sz="4000" dirty="0"/>
              <a:t> + w</a:t>
            </a:r>
            <a:r>
              <a:rPr lang="en-US" sz="4000" baseline="-25000" dirty="0"/>
              <a:t>3</a:t>
            </a:r>
            <a:r>
              <a:rPr lang="en-US" sz="4000" dirty="0"/>
              <a:t>x</a:t>
            </a:r>
            <a:r>
              <a:rPr lang="en-US" sz="4000" baseline="-25000" dirty="0"/>
              <a:t>k3</a:t>
            </a:r>
            <a:r>
              <a:rPr lang="en-US" sz="4000" dirty="0"/>
              <a:t> + w</a:t>
            </a:r>
            <a:r>
              <a:rPr lang="en-US" sz="4000" baseline="-25000" dirty="0"/>
              <a:t>4</a:t>
            </a:r>
            <a:r>
              <a:rPr lang="en-US" sz="4000" dirty="0"/>
              <a:t>x</a:t>
            </a:r>
            <a:r>
              <a:rPr lang="en-US" sz="4000" baseline="-25000" dirty="0"/>
              <a:t>k4 </a:t>
            </a:r>
            <a:r>
              <a:rPr lang="en-US" sz="4000" dirty="0"/>
              <a:t>+…+ </a:t>
            </a:r>
            <a:r>
              <a:rPr lang="en-US" sz="4000" dirty="0" err="1"/>
              <a:t>w</a:t>
            </a:r>
            <a:r>
              <a:rPr lang="en-US" sz="4000" baseline="-25000" dirty="0" err="1"/>
              <a:t>n</a:t>
            </a:r>
            <a:r>
              <a:rPr lang="en-US" sz="4000" dirty="0" err="1"/>
              <a:t>x</a:t>
            </a:r>
            <a:r>
              <a:rPr lang="en-US" sz="4000" baseline="-25000" dirty="0" err="1"/>
              <a:t>kn</a:t>
            </a:r>
            <a:r>
              <a:rPr lang="en-US" sz="4000" baseline="-25000" dirty="0"/>
              <a:t> </a:t>
            </a:r>
            <a:r>
              <a:rPr lang="en-US" sz="4000" dirty="0"/>
              <a:t>+ w</a:t>
            </a:r>
            <a:r>
              <a:rPr lang="en-US" sz="4000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23124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34950-5D67-5C4F-8118-39C114B9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AA47376-ABD9-6940-A56A-89BB0631D31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84910" y="2160589"/>
                <a:ext cx="3518148" cy="3880772"/>
              </a:xfrm>
            </p:spPr>
            <p:txBody>
              <a:bodyPr/>
              <a:lstStyle/>
              <a:p>
                <a:r>
                  <a:rPr lang="en-US" dirty="0"/>
                  <a:t>Goal:</a:t>
                </a:r>
                <a:br>
                  <a:rPr lang="en-US" dirty="0"/>
                </a:br>
                <a:r>
                  <a:rPr lang="en-US" dirty="0"/>
                  <a:t>Reduce residuals (loss)</a:t>
                </a:r>
              </a:p>
              <a:p>
                <a:r>
                  <a:rPr lang="en-US" dirty="0"/>
                  <a:t>Least square method</a:t>
                </a:r>
              </a:p>
              <a:p>
                <a:pPr lvl="1"/>
                <a:r>
                  <a:rPr lang="en-US" dirty="0"/>
                  <a:t>Try to minimize the sum-of-squares error</a:t>
                </a:r>
              </a:p>
              <a:p>
                <a:r>
                  <a:rPr lang="en-US" dirty="0"/>
                  <a:t>LS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AA47376-ABD9-6940-A56A-89BB0631D3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84910" y="2160589"/>
                <a:ext cx="3518148" cy="3880772"/>
              </a:xfrm>
              <a:blipFill>
                <a:blip r:embed="rId2"/>
                <a:stretch>
                  <a:fillRect l="-360" t="-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26079-CE7D-3248-AE84-8E8EF7F10C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The complete beginner's guide to machine learning: simple ...">
            <a:extLst>
              <a:ext uri="{FF2B5EF4-FFF2-40B4-BE49-F238E27FC236}">
                <a16:creationId xmlns:a16="http://schemas.microsoft.com/office/drawing/2014/main" id="{B7FF701F-9958-464F-A850-D54C9AAA0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058" y="2160587"/>
            <a:ext cx="5239031" cy="388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22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DE8E-1982-464A-8461-DA663AFA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605848" cy="659788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>
                <a:ea typeface="+mj-lt"/>
                <a:cs typeface="+mj-lt"/>
              </a:rPr>
              <a:t>HTTP (Hypertext Transfer Protocol)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07E36-DD53-4738-AA9D-B4EC84C74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804" y="2197312"/>
            <a:ext cx="4184035" cy="3559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buFont typeface="Arial" charset="2"/>
              <a:buChar char="•"/>
            </a:pPr>
            <a:r>
              <a:rPr lang="en-US" sz="2400" dirty="0">
                <a:ea typeface="+mn-lt"/>
                <a:cs typeface="+mn-lt"/>
              </a:rPr>
              <a:t>Application layer protocol </a:t>
            </a:r>
            <a:endParaRPr lang="en-US"/>
          </a:p>
          <a:p>
            <a:pPr>
              <a:spcBef>
                <a:spcPts val="0"/>
              </a:spcBef>
              <a:buFont typeface="Arial" charset="2"/>
              <a:buChar char="•"/>
            </a:pPr>
            <a:r>
              <a:rPr lang="en-US" sz="2400" dirty="0">
                <a:ea typeface="+mn-lt"/>
                <a:cs typeface="+mn-lt"/>
              </a:rPr>
              <a:t>Top of the OSI Model</a:t>
            </a:r>
          </a:p>
          <a:p>
            <a:pPr>
              <a:spcBef>
                <a:spcPts val="0"/>
              </a:spcBef>
              <a:buFont typeface="Arial" charset="2"/>
              <a:buChar char="•"/>
            </a:pPr>
            <a:r>
              <a:rPr lang="en-US" sz="2400" dirty="0">
                <a:ea typeface="+mn-lt"/>
                <a:cs typeface="+mn-lt"/>
              </a:rPr>
              <a:t>Used to deliver data on the web.</a:t>
            </a:r>
          </a:p>
          <a:p>
            <a:pPr>
              <a:spcBef>
                <a:spcPts val="0"/>
              </a:spcBef>
              <a:buFont typeface="Arial" charset="2"/>
              <a:buChar char="•"/>
            </a:pPr>
            <a:r>
              <a:rPr lang="en-US" sz="2400" dirty="0">
                <a:ea typeface="+mn-lt"/>
                <a:cs typeface="+mn-lt"/>
              </a:rPr>
              <a:t>Stateless</a:t>
            </a:r>
          </a:p>
          <a:p>
            <a:pPr>
              <a:spcBef>
                <a:spcPts val="0"/>
              </a:spcBef>
              <a:buFont typeface="Arial" charset="2"/>
              <a:buChar char="•"/>
            </a:pPr>
            <a:r>
              <a:rPr lang="en-US" sz="2400" dirty="0">
                <a:ea typeface="+mn-lt"/>
                <a:cs typeface="+mn-lt"/>
              </a:rPr>
              <a:t>Requests / Responses</a:t>
            </a:r>
            <a:endParaRPr lang="en-US" sz="2400" dirty="0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9FE42BCC-6B06-44B0-9D36-7A27CAA256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29237" y="1603133"/>
            <a:ext cx="5069859" cy="3802994"/>
          </a:xfrm>
        </p:spPr>
      </p:pic>
    </p:spTree>
    <p:extLst>
      <p:ext uri="{BB962C8B-B14F-4D97-AF65-F5344CB8AC3E}">
        <p14:creationId xmlns:p14="http://schemas.microsoft.com/office/powerpoint/2010/main" val="306702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DA5410-8AB2-4452-A0DD-2D68A6F37B5F}"/>
              </a:ext>
            </a:extLst>
          </p:cNvPr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A HTTP client establishes a connection.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Sends a HTTP Request to retrieve back some data.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The server receives that request, </a:t>
            </a:r>
          </a:p>
          <a:p>
            <a:r>
              <a:rPr lang="en-US" dirty="0">
                <a:ea typeface="+mn-lt"/>
                <a:cs typeface="+mn-lt"/>
              </a:rPr>
              <a:t>Finds the data the client was asking for.</a:t>
            </a:r>
          </a:p>
          <a:p>
            <a:r>
              <a:rPr lang="en-US" dirty="0">
                <a:ea typeface="+mn-lt"/>
                <a:cs typeface="+mn-lt"/>
              </a:rPr>
              <a:t>Prepares the HTTP Response with the data.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The server returns the HTTP Response to the client.</a:t>
            </a:r>
          </a:p>
          <a:p>
            <a:r>
              <a:rPr lang="en-US" dirty="0">
                <a:ea typeface="+mn-lt"/>
                <a:cs typeface="+mn-lt"/>
              </a:rPr>
              <a:t>The connection between the two is terminated.</a:t>
            </a:r>
            <a:endParaRPr lang="en-US" dirty="0">
              <a:cs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2332B-CF01-4EAC-8862-48BC9B38DB93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cs typeface="Calibri Light"/>
              </a:rPr>
              <a:t>HTTP Communication Flow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32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07DCE5-1483-455A-8B9B-293BEDA0237F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cs typeface="Calibri Light"/>
              </a:rPr>
              <a:t>JSON over HTTP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ABE9C1-EE46-4186-BF05-E509346D3FFC}"/>
              </a:ext>
            </a:extLst>
          </p:cNvPr>
          <p:cNvSpPr>
            <a:spLocks noGrp="1"/>
          </p:cNvSpPr>
          <p:nvPr/>
        </p:nvSpPr>
        <p:spPr>
          <a:xfrm>
            <a:off x="838200" y="1923704"/>
            <a:ext cx="3710412" cy="26236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cs typeface="Calibri" panose="020F0502020204030204"/>
              </a:rPr>
              <a:t>POST /</a:t>
            </a:r>
            <a:r>
              <a:rPr lang="en-US" sz="1800" dirty="0" err="1">
                <a:cs typeface="Calibri" panose="020F0502020204030204"/>
              </a:rPr>
              <a:t>api</a:t>
            </a:r>
            <a:r>
              <a:rPr lang="en-US" sz="1800" dirty="0">
                <a:cs typeface="Calibri" panose="020F0502020204030204"/>
              </a:rPr>
              <a:t>/login HTTP/1.1</a:t>
            </a:r>
          </a:p>
          <a:p>
            <a:pPr marL="0" indent="0">
              <a:buNone/>
            </a:pPr>
            <a:r>
              <a:rPr lang="en-US" sz="1800" dirty="0">
                <a:cs typeface="Calibri" panose="020F0502020204030204"/>
              </a:rPr>
              <a:t>Content-Type: application/json</a:t>
            </a:r>
          </a:p>
          <a:p>
            <a:pPr marL="0" indent="0">
              <a:buNone/>
            </a:pPr>
            <a:endParaRPr lang="en-US" sz="18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 dirty="0">
                <a:cs typeface="Calibri" panose="020F0502020204030204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cs typeface="Calibri" panose="020F0502020204030204"/>
              </a:rPr>
              <a:t>  "username": "admin",</a:t>
            </a:r>
          </a:p>
          <a:p>
            <a:pPr marL="0" indent="0">
              <a:buNone/>
            </a:pPr>
            <a:r>
              <a:rPr lang="en-US" sz="1800" dirty="0">
                <a:cs typeface="Calibri" panose="020F0502020204030204"/>
              </a:rPr>
              <a:t>  "password": "admin"</a:t>
            </a:r>
          </a:p>
          <a:p>
            <a:pPr marL="0" indent="0">
              <a:buNone/>
            </a:pPr>
            <a:r>
              <a:rPr lang="en-US" sz="1800" dirty="0">
                <a:cs typeface="Calibri" panose="020F0502020204030204"/>
              </a:rPr>
              <a:t>}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BC035A2-1E22-4CBC-A958-27D6ED55F796}"/>
              </a:ext>
            </a:extLst>
          </p:cNvPr>
          <p:cNvSpPr>
            <a:spLocks noGrp="1"/>
          </p:cNvSpPr>
          <p:nvPr/>
        </p:nvSpPr>
        <p:spPr>
          <a:xfrm>
            <a:off x="4701012" y="1923704"/>
            <a:ext cx="5181600" cy="26010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cs typeface="Calibri" panose="020F0502020204030204"/>
              </a:rPr>
              <a:t>HTTP/1.1 200 OK</a:t>
            </a:r>
          </a:p>
          <a:p>
            <a:pPr marL="0" indent="0" algn="just">
              <a:buNone/>
            </a:pPr>
            <a:r>
              <a:rPr lang="en-US" sz="1800" dirty="0">
                <a:cs typeface="Calibri" panose="020F0502020204030204"/>
              </a:rPr>
              <a:t>Content-Type: application/json</a:t>
            </a:r>
          </a:p>
          <a:p>
            <a:pPr marL="0" indent="0" algn="just">
              <a:buNone/>
            </a:pPr>
            <a:endParaRPr lang="en-US" sz="1800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sz="1800" dirty="0">
                <a:cs typeface="Calibri" panose="020F0502020204030204"/>
              </a:rPr>
              <a:t>{</a:t>
            </a:r>
          </a:p>
          <a:p>
            <a:pPr marL="0" indent="0" algn="just">
              <a:buNone/>
            </a:pPr>
            <a:r>
              <a:rPr lang="en-US" sz="1800" dirty="0">
                <a:cs typeface="Calibri" panose="020F0502020204030204"/>
              </a:rPr>
              <a:t>  "</a:t>
            </a:r>
            <a:r>
              <a:rPr lang="en-US" sz="1800" dirty="0" err="1">
                <a:cs typeface="Calibri" panose="020F0502020204030204"/>
              </a:rPr>
              <a:t>access_token</a:t>
            </a:r>
            <a:r>
              <a:rPr lang="en-US" sz="1800" dirty="0">
                <a:cs typeface="Calibri" panose="020F0502020204030204"/>
              </a:rPr>
              <a:t>": "Axd0amasjbai901iu2bieuq==",</a:t>
            </a:r>
          </a:p>
          <a:p>
            <a:pPr marL="0" indent="0" algn="just">
              <a:buNone/>
            </a:pPr>
            <a:r>
              <a:rPr lang="en-US" sz="1800" dirty="0">
                <a:cs typeface="Calibri" panose="020F0502020204030204"/>
              </a:rPr>
              <a:t>  "</a:t>
            </a:r>
            <a:r>
              <a:rPr lang="en-US" sz="1800" dirty="0" err="1">
                <a:cs typeface="Calibri" panose="020F0502020204030204"/>
              </a:rPr>
              <a:t>refresh_token</a:t>
            </a:r>
            <a:r>
              <a:rPr lang="en-US" sz="1800" dirty="0">
                <a:cs typeface="Calibri" panose="020F0502020204030204"/>
              </a:rPr>
              <a:t>": "Aisndoaisnd1iu2983asd="</a:t>
            </a:r>
          </a:p>
          <a:p>
            <a:pPr marL="0" indent="0" algn="just">
              <a:buNone/>
            </a:pPr>
            <a:r>
              <a:rPr lang="en-US" sz="1800" dirty="0">
                <a:cs typeface="Calibri" panose="020F050202020403020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6981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30F4F9-7D6C-4F4F-9883-A9FC5226038C}"/>
              </a:ext>
            </a:extLst>
          </p:cNvPr>
          <p:cNvSpPr>
            <a:spLocks noGrp="1"/>
          </p:cNvSpPr>
          <p:nvPr/>
        </p:nvSpPr>
        <p:spPr>
          <a:xfrm>
            <a:off x="408160" y="204441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457200" indent="-457200"/>
            <a:r>
              <a:rPr lang="en-US" dirty="0">
                <a:cs typeface="Calibri" panose="020F0502020204030204"/>
              </a:rPr>
              <a:t>Python: </a:t>
            </a:r>
            <a:r>
              <a:rPr lang="en-US" dirty="0" err="1">
                <a:cs typeface="Calibri" panose="020F0502020204030204"/>
              </a:rPr>
              <a:t>FastAPI</a:t>
            </a:r>
            <a:r>
              <a:rPr lang="en-US" dirty="0">
                <a:cs typeface="Calibri" panose="020F0502020204030204"/>
              </a:rPr>
              <a:t>, Flask, Django</a:t>
            </a:r>
          </a:p>
          <a:p>
            <a:pPr marL="457200" indent="-457200"/>
            <a:r>
              <a:rPr lang="en-US" dirty="0">
                <a:ea typeface="+mn-lt"/>
                <a:cs typeface="+mn-lt"/>
              </a:rPr>
              <a:t>Golang: net/http, </a:t>
            </a:r>
            <a:r>
              <a:rPr lang="en-US" dirty="0" err="1">
                <a:ea typeface="+mn-lt"/>
                <a:cs typeface="+mn-lt"/>
              </a:rPr>
              <a:t>gorrilla</a:t>
            </a:r>
            <a:r>
              <a:rPr lang="en-US" dirty="0">
                <a:ea typeface="+mn-lt"/>
                <a:cs typeface="+mn-lt"/>
              </a:rPr>
              <a:t>/mux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Nodejs: </a:t>
            </a:r>
            <a:r>
              <a:rPr lang="en-US" dirty="0" err="1">
                <a:cs typeface="Calibri" panose="020F0502020204030204"/>
              </a:rPr>
              <a:t>ExpressJS</a:t>
            </a:r>
            <a:endParaRPr lang="en-US" dirty="0">
              <a:cs typeface="Calibri" panose="020F0502020204030204"/>
            </a:endParaRPr>
          </a:p>
          <a:p>
            <a:pPr marL="457200" indent="-457200"/>
            <a:r>
              <a:rPr lang="en-US" dirty="0">
                <a:cs typeface="Calibri" panose="020F0502020204030204"/>
              </a:rPr>
              <a:t>Java: Spring Boot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13BF663-AB96-4F08-853A-54F9065C80CE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  <a:cs typeface="Calibri Light"/>
              </a:rPr>
              <a:t>Programming Language HTTP libraries.</a:t>
            </a:r>
          </a:p>
        </p:txBody>
      </p:sp>
    </p:spTree>
    <p:extLst>
      <p:ext uri="{BB962C8B-B14F-4D97-AF65-F5344CB8AC3E}">
        <p14:creationId xmlns:p14="http://schemas.microsoft.com/office/powerpoint/2010/main" val="1354698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753D-03A6-4898-898E-590115012278}"/>
              </a:ext>
            </a:extLst>
          </p:cNvPr>
          <p:cNvSpPr>
            <a:spLocks noGrp="1"/>
          </p:cNvSpPr>
          <p:nvPr/>
        </p:nvSpPr>
        <p:spPr>
          <a:xfrm>
            <a:off x="1347753" y="544072"/>
            <a:ext cx="5419839" cy="116096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Python Flask Http server</a:t>
            </a:r>
            <a:endParaRPr lang="en-US" sz="3600" kern="12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D7832FC-316D-4EEC-8D39-450341851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21" y="1933871"/>
            <a:ext cx="5745296" cy="460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49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426A4B-3AAF-44F7-B68E-CB9F2F0EEA1E}"/>
              </a:ext>
            </a:extLst>
          </p:cNvPr>
          <p:cNvSpPr txBox="1"/>
          <p:nvPr/>
        </p:nvSpPr>
        <p:spPr>
          <a:xfrm>
            <a:off x="289509" y="1013311"/>
            <a:ext cx="4485686" cy="4827137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Docker Images:</a:t>
            </a:r>
            <a:endParaRPr lang="en-US" dirty="0"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Lightweight standalone, executable package of software.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Includes everything needed to run an application.</a:t>
            </a:r>
            <a:endParaRPr lang="en-US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Docker images become containers at runtime.</a:t>
            </a:r>
            <a:endParaRPr lang="en-US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Docker Containers:</a:t>
            </a:r>
            <a:endParaRPr lang="en-US" dirty="0"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Isolate software from its environment.</a:t>
            </a:r>
            <a:endParaRPr lang="en-US" dirty="0"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Isolates containers from each-other.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Ensure that it works uniformly in every environment and machine.</a:t>
            </a:r>
            <a:endParaRPr lang="en-US" dirty="0"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No more: "IT RUNS ON MY MACHINE, YOURS IS BROKEN"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4A46CDA-4E87-4342-9FB0-03DA0EE43105}"/>
              </a:ext>
            </a:extLst>
          </p:cNvPr>
          <p:cNvSpPr>
            <a:spLocks noGrp="1"/>
          </p:cNvSpPr>
          <p:nvPr/>
        </p:nvSpPr>
        <p:spPr>
          <a:xfrm>
            <a:off x="287653" y="396159"/>
            <a:ext cx="5091614" cy="3629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Docker Container Engine</a:t>
            </a:r>
            <a:endParaRPr lang="en-US" sz="3400" kern="12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4AD89CC8-99FD-4C7D-9B8B-E30DD45DA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557" y="896489"/>
            <a:ext cx="6176790" cy="495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03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E8545686-DA83-43DC-B448-FBAA276A1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773" y="1170828"/>
            <a:ext cx="6130885" cy="514981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7B60648-8480-4E33-8DE9-A6BF2EA13702}"/>
              </a:ext>
            </a:extLst>
          </p:cNvPr>
          <p:cNvSpPr>
            <a:spLocks noGrp="1"/>
          </p:cNvSpPr>
          <p:nvPr/>
        </p:nvSpPr>
        <p:spPr>
          <a:xfrm>
            <a:off x="184073" y="241290"/>
            <a:ext cx="8449479" cy="73865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Dockerfile</a:t>
            </a:r>
            <a:r>
              <a: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for our HTTP Server.</a:t>
            </a:r>
            <a:endParaRPr lang="en-US" sz="3600" kern="1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36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E79D-202C-874E-BE57-8449DA96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 (ML)?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23C95-B6C7-E542-955F-62FE41AFB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Goal</a:t>
            </a:r>
          </a:p>
          <a:p>
            <a:pPr lvl="1"/>
            <a:r>
              <a:rPr lang="en-US" sz="2400" dirty="0"/>
              <a:t>Machines that </a:t>
            </a:r>
            <a:r>
              <a:rPr lang="en-US" sz="2400" i="1" dirty="0"/>
              <a:t>learn</a:t>
            </a:r>
            <a:r>
              <a:rPr lang="en-US" sz="2400" dirty="0"/>
              <a:t> to </a:t>
            </a:r>
            <a:r>
              <a:rPr lang="en-US" sz="2400" i="1" dirty="0"/>
              <a:t>perform</a:t>
            </a:r>
            <a:r>
              <a:rPr lang="en-US" sz="2400" dirty="0"/>
              <a:t> a </a:t>
            </a:r>
            <a:r>
              <a:rPr lang="en-US" sz="2400" i="1" dirty="0"/>
              <a:t>task</a:t>
            </a:r>
            <a:r>
              <a:rPr lang="en-US" sz="2400" dirty="0"/>
              <a:t> from </a:t>
            </a:r>
            <a:r>
              <a:rPr lang="en-US" sz="2400" i="1" dirty="0"/>
              <a:t>experience</a:t>
            </a:r>
          </a:p>
          <a:p>
            <a:pPr lvl="1"/>
            <a:endParaRPr lang="en-US" sz="2400" i="1" dirty="0"/>
          </a:p>
          <a:p>
            <a:r>
              <a:rPr lang="en-US" sz="2600" dirty="0"/>
              <a:t>Why?</a:t>
            </a:r>
          </a:p>
          <a:p>
            <a:pPr lvl="1"/>
            <a:r>
              <a:rPr lang="en-US" sz="2400" dirty="0"/>
              <a:t>Task cannot be well defined</a:t>
            </a:r>
          </a:p>
          <a:p>
            <a:pPr lvl="1"/>
            <a:r>
              <a:rPr lang="en-US" sz="2400" dirty="0"/>
              <a:t>Volume is too big to analyze</a:t>
            </a:r>
          </a:p>
          <a:p>
            <a:pPr lvl="1"/>
            <a:r>
              <a:rPr lang="en-US" sz="2400" dirty="0"/>
              <a:t>Environment changes</a:t>
            </a:r>
          </a:p>
          <a:p>
            <a:pPr lvl="1"/>
            <a:r>
              <a:rPr lang="en-US" sz="2400" dirty="0"/>
              <a:t>New knowledge becomes available</a:t>
            </a:r>
          </a:p>
          <a:p>
            <a:pPr lvl="1"/>
            <a:endParaRPr lang="en-US" sz="2400" dirty="0"/>
          </a:p>
          <a:p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626661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AA5F-3CBE-4B5F-9038-2585C8FD5AD8}"/>
              </a:ext>
            </a:extLst>
          </p:cNvPr>
          <p:cNvSpPr>
            <a:spLocks noGrp="1"/>
          </p:cNvSpPr>
          <p:nvPr/>
        </p:nvSpPr>
        <p:spPr>
          <a:xfrm>
            <a:off x="744098" y="360640"/>
            <a:ext cx="6650056" cy="67439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chemeClr val="accent1"/>
                </a:solidFill>
              </a:rPr>
              <a:t>Example Docker </a:t>
            </a:r>
            <a:r>
              <a: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Compose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File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4FAD315-477C-4073-B9AC-2005F1709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60" y="1410471"/>
            <a:ext cx="5690212" cy="509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DEB5-0DF6-F242-A546-03963181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ML: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37D81-C687-0F4A-8B6E-2C604A7C9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i="1" dirty="0"/>
              <a:t>Learning</a:t>
            </a:r>
            <a:r>
              <a:rPr lang="en-GB" dirty="0"/>
              <a:t> to perform a task from experience</a:t>
            </a:r>
          </a:p>
          <a:p>
            <a:r>
              <a:rPr lang="en-GB" dirty="0"/>
              <a:t>Learning</a:t>
            </a:r>
          </a:p>
          <a:p>
            <a:pPr lvl="1"/>
            <a:r>
              <a:rPr lang="en-GB" dirty="0"/>
              <a:t>Most important!</a:t>
            </a:r>
          </a:p>
          <a:p>
            <a:pPr lvl="1"/>
            <a:r>
              <a:rPr lang="en-GB" dirty="0"/>
              <a:t>We don’t want to encode knowledge</a:t>
            </a:r>
          </a:p>
          <a:p>
            <a:pPr lvl="1"/>
            <a:r>
              <a:rPr lang="en-GB" dirty="0"/>
              <a:t>Machine should discover and learn relevant criteria automatically from past observations</a:t>
            </a:r>
            <a:endParaRPr lang="en-US" dirty="0"/>
          </a:p>
          <a:p>
            <a:r>
              <a:rPr lang="en-US" dirty="0"/>
              <a:t>Tools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Probability Theory</a:t>
            </a:r>
          </a:p>
          <a:p>
            <a:pPr lvl="1"/>
            <a:r>
              <a:rPr lang="en-US" dirty="0"/>
              <a:t>Decision Theory</a:t>
            </a:r>
          </a:p>
          <a:p>
            <a:pPr lvl="1"/>
            <a:r>
              <a:rPr lang="en-US" dirty="0"/>
              <a:t>Information Theory</a:t>
            </a:r>
          </a:p>
          <a:p>
            <a:pPr lvl="1"/>
            <a:r>
              <a:rPr lang="en-US" dirty="0"/>
              <a:t>Optimization Theory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9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31F-B107-F945-9CC5-232B8EF7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ML: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4B592-F813-AF44-8C29-8D329FC23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Learning to perform a </a:t>
            </a:r>
            <a:r>
              <a:rPr lang="en-GB" i="1" dirty="0"/>
              <a:t>task</a:t>
            </a:r>
            <a:r>
              <a:rPr lang="en-GB" dirty="0"/>
              <a:t> from experience</a:t>
            </a:r>
          </a:p>
          <a:p>
            <a:r>
              <a:rPr lang="en-US" dirty="0"/>
              <a:t>Task</a:t>
            </a:r>
          </a:p>
          <a:p>
            <a:pPr lvl="1"/>
            <a:r>
              <a:rPr lang="en-US" dirty="0"/>
              <a:t>Usually a function</a:t>
            </a:r>
          </a:p>
          <a:p>
            <a:pPr lvl="2"/>
            <a:r>
              <a:rPr lang="en-US" dirty="0"/>
              <a:t>y = f(</a:t>
            </a:r>
            <a:r>
              <a:rPr lang="en-US" dirty="0" err="1"/>
              <a:t>x,w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x: input aka. features</a:t>
            </a:r>
          </a:p>
          <a:p>
            <a:pPr lvl="2"/>
            <a:r>
              <a:rPr lang="en-US" dirty="0"/>
              <a:t>y: output aka. target</a:t>
            </a:r>
          </a:p>
          <a:p>
            <a:pPr lvl="2"/>
            <a:r>
              <a:rPr lang="en-US" dirty="0"/>
              <a:t>w: parameters</a:t>
            </a:r>
          </a:p>
          <a:p>
            <a:r>
              <a:rPr lang="en-US" dirty="0"/>
              <a:t>Classification vs. Regression</a:t>
            </a:r>
          </a:p>
          <a:p>
            <a:pPr lvl="1"/>
            <a:r>
              <a:rPr lang="en-US" dirty="0"/>
              <a:t>Classification: discrete y</a:t>
            </a:r>
          </a:p>
          <a:p>
            <a:pPr lvl="1"/>
            <a:r>
              <a:rPr lang="en-US" dirty="0"/>
              <a:t>Regression: continuous y</a:t>
            </a:r>
          </a:p>
        </p:txBody>
      </p:sp>
    </p:spTree>
    <p:extLst>
      <p:ext uri="{BB962C8B-B14F-4D97-AF65-F5344CB8AC3E}">
        <p14:creationId xmlns:p14="http://schemas.microsoft.com/office/powerpoint/2010/main" val="157080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3045-2E63-8E46-B1B5-0F60293B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FFA1-4A5E-4541-AA87-141F0CBA6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Forecasting of the price</a:t>
            </a:r>
          </a:p>
          <a:p>
            <a:pPr lvl="1"/>
            <a:r>
              <a:rPr lang="en-US" dirty="0"/>
              <a:t>Evaluation of an asset (house, car, plot of land)</a:t>
            </a:r>
          </a:p>
          <a:p>
            <a:pPr lvl="1"/>
            <a:r>
              <a:rPr lang="en-US" dirty="0"/>
              <a:t>Prediction of sales for a product</a:t>
            </a:r>
          </a:p>
        </p:txBody>
      </p:sp>
    </p:spTree>
    <p:extLst>
      <p:ext uri="{BB962C8B-B14F-4D97-AF65-F5344CB8AC3E}">
        <p14:creationId xmlns:p14="http://schemas.microsoft.com/office/powerpoint/2010/main" val="166908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310B-8E9B-4F44-9C39-AE3BF479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2FD4-209B-2245-9E4F-1899C80F6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Character recognition (OCR)</a:t>
            </a:r>
          </a:p>
          <a:p>
            <a:pPr lvl="1"/>
            <a:r>
              <a:rPr lang="en-US" dirty="0"/>
              <a:t>Email filtering</a:t>
            </a:r>
          </a:p>
          <a:p>
            <a:pPr lvl="1"/>
            <a:r>
              <a:rPr lang="en-US" dirty="0"/>
              <a:t>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1482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BE5F-5CF9-8E45-A524-802184E0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ML: Perform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AF73E-0C94-9B48-8201-28C6C2C50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r>
              <a:rPr lang="en-US" dirty="0"/>
              <a:t>“99% correct classification”</a:t>
            </a:r>
          </a:p>
          <a:p>
            <a:pPr lvl="1"/>
            <a:r>
              <a:rPr lang="en-US" dirty="0"/>
              <a:t>Of what??</a:t>
            </a:r>
          </a:p>
          <a:p>
            <a:pPr lvl="1"/>
            <a:r>
              <a:rPr lang="en-US" dirty="0"/>
              <a:t>What training/testing data set?</a:t>
            </a:r>
          </a:p>
          <a:p>
            <a:pPr lvl="1"/>
            <a:r>
              <a:rPr lang="en-US" dirty="0"/>
              <a:t>Is it matching reality?</a:t>
            </a:r>
          </a:p>
          <a:p>
            <a:pPr lvl="1"/>
            <a:endParaRPr lang="en-US" dirty="0"/>
          </a:p>
          <a:p>
            <a:r>
              <a:rPr lang="en-US" dirty="0"/>
              <a:t>Performance Measure:</a:t>
            </a:r>
          </a:p>
          <a:p>
            <a:pPr lvl="1"/>
            <a:r>
              <a:rPr lang="en-US" dirty="0"/>
              <a:t>Typically a number</a:t>
            </a:r>
          </a:p>
          <a:p>
            <a:pPr lvl="1"/>
            <a:r>
              <a:rPr lang="en-US" dirty="0"/>
              <a:t>Different for classification vs. regression</a:t>
            </a:r>
          </a:p>
        </p:txBody>
      </p:sp>
    </p:spTree>
    <p:extLst>
      <p:ext uri="{BB962C8B-B14F-4D97-AF65-F5344CB8AC3E}">
        <p14:creationId xmlns:p14="http://schemas.microsoft.com/office/powerpoint/2010/main" val="90788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3271-68A8-714C-8100-2438192C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ML: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F3C2-98F6-274A-8712-B86A668A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  <a:p>
            <a:r>
              <a:rPr lang="en-US" dirty="0"/>
              <a:t>When labeled data available:</a:t>
            </a:r>
          </a:p>
          <a:p>
            <a:pPr lvl="1"/>
            <a:r>
              <a:rPr lang="en-US" dirty="0"/>
              <a:t>Supervised learning</a:t>
            </a:r>
          </a:p>
          <a:p>
            <a:r>
              <a:rPr lang="en-US" dirty="0"/>
              <a:t>No labeled data available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Some labeled data available</a:t>
            </a:r>
          </a:p>
          <a:p>
            <a:pPr lvl="1"/>
            <a:r>
              <a:rPr lang="en-US" dirty="0"/>
              <a:t>Semi-supervised learning</a:t>
            </a:r>
          </a:p>
          <a:p>
            <a:r>
              <a:rPr lang="en-US" dirty="0"/>
              <a:t>Feedback/rewards</a:t>
            </a:r>
          </a:p>
          <a:p>
            <a:pPr lvl="1"/>
            <a:r>
              <a:rPr lang="en-US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56133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78E8-D73C-7247-93B7-EEEBBB9E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4006-BAFB-7040-9048-26279801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Decision Tree (Forest)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K-Means Clustering</a:t>
            </a:r>
          </a:p>
          <a:p>
            <a:r>
              <a:rPr lang="en-US" dirty="0"/>
              <a:t>DBSCAN Clustering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538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21151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5db6e03-d0a3-4913-b86c-11462cfaa3f7">
      <UserInfo>
        <DisplayName>Deni Myftiu</DisplayName>
        <AccountId>20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E2854210FAE64E92B6647CAD6968E2" ma:contentTypeVersion="10" ma:contentTypeDescription="Create a new document." ma:contentTypeScope="" ma:versionID="fd0ed81475ae7c53df1df4514ebb94c7">
  <xsd:schema xmlns:xsd="http://www.w3.org/2001/XMLSchema" xmlns:xs="http://www.w3.org/2001/XMLSchema" xmlns:p="http://schemas.microsoft.com/office/2006/metadata/properties" xmlns:ns2="5d8c350d-e8cd-4f76-ac25-7766eae22281" xmlns:ns3="c5db6e03-d0a3-4913-b86c-11462cfaa3f7" targetNamespace="http://schemas.microsoft.com/office/2006/metadata/properties" ma:root="true" ma:fieldsID="f282975cc9278c7efe514c962b3e4567" ns2:_="" ns3:_="">
    <xsd:import namespace="5d8c350d-e8cd-4f76-ac25-7766eae22281"/>
    <xsd:import namespace="c5db6e03-d0a3-4913-b86c-11462cfaa3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8c350d-e8cd-4f76-ac25-7766eae22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db6e03-d0a3-4913-b86c-11462cfaa3f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813E75-B549-4BB2-ADE9-AC583B95A259}">
  <ds:schemaRefs>
    <ds:schemaRef ds:uri="http://schemas.microsoft.com/office/2006/metadata/properties"/>
    <ds:schemaRef ds:uri="http://schemas.microsoft.com/office/infopath/2007/PartnerControls"/>
    <ds:schemaRef ds:uri="c5db6e03-d0a3-4913-b86c-11462cfaa3f7"/>
  </ds:schemaRefs>
</ds:datastoreItem>
</file>

<file path=customXml/itemProps2.xml><?xml version="1.0" encoding="utf-8"?>
<ds:datastoreItem xmlns:ds="http://schemas.openxmlformats.org/officeDocument/2006/customXml" ds:itemID="{E704A8FB-8897-4D5A-8E5F-8B030F42DD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B13E9A-08D2-4FCC-A7D7-9F932877D4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8c350d-e8cd-4f76-ac25-7766eae22281"/>
    <ds:schemaRef ds:uri="c5db6e03-d0a3-4913-b86c-11462cfaa3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1389</TotalTime>
  <Words>333</Words>
  <Application>Microsoft Office PowerPoint</Application>
  <PresentationFormat>Widescreen</PresentationFormat>
  <Paragraphs>87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Facet</vt:lpstr>
      <vt:lpstr>Office Theme</vt:lpstr>
      <vt:lpstr>Introduction to Machine Learning</vt:lpstr>
      <vt:lpstr>What is Machine Learning (ML)?</vt:lpstr>
      <vt:lpstr>ML: Learning</vt:lpstr>
      <vt:lpstr>ML: Task</vt:lpstr>
      <vt:lpstr>Regression</vt:lpstr>
      <vt:lpstr>Classification</vt:lpstr>
      <vt:lpstr>ML: Perform</vt:lpstr>
      <vt:lpstr>ML: Experience</vt:lpstr>
      <vt:lpstr>Basic Algorithms</vt:lpstr>
      <vt:lpstr>Linear Regression</vt:lpstr>
      <vt:lpstr>Linear Regression</vt:lpstr>
      <vt:lpstr>Linear Regression</vt:lpstr>
      <vt:lpstr>HTTP (Hypertext Transfer Protocol)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Bujar Bakiu</cp:lastModifiedBy>
  <cp:revision>118</cp:revision>
  <dcterms:created xsi:type="dcterms:W3CDTF">2022-01-23T20:36:58Z</dcterms:created>
  <dcterms:modified xsi:type="dcterms:W3CDTF">2022-01-26T16:24:07Z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0x0101005CE2854210FAE64E92B6647CAD6968E2</vt:lpwstr>
  </property>
</Properties>
</file>