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79" r:id="rId3"/>
    <p:sldMasterId id="2147483697" r:id="rId4"/>
    <p:sldMasterId id="2147483710" r:id="rId5"/>
    <p:sldMasterId id="2147483716" r:id="rId6"/>
  </p:sldMasterIdLst>
  <p:notesMasterIdLst>
    <p:notesMasterId r:id="rId29"/>
  </p:notesMasterIdLst>
  <p:sldIdLst>
    <p:sldId id="288" r:id="rId7"/>
    <p:sldId id="256" r:id="rId8"/>
    <p:sldId id="268" r:id="rId9"/>
    <p:sldId id="266" r:id="rId10"/>
    <p:sldId id="275" r:id="rId11"/>
    <p:sldId id="274" r:id="rId12"/>
    <p:sldId id="269" r:id="rId13"/>
    <p:sldId id="273" r:id="rId14"/>
    <p:sldId id="289" r:id="rId15"/>
    <p:sldId id="290" r:id="rId16"/>
    <p:sldId id="291" r:id="rId17"/>
    <p:sldId id="281" r:id="rId18"/>
    <p:sldId id="257" r:id="rId19"/>
    <p:sldId id="283" r:id="rId20"/>
    <p:sldId id="276" r:id="rId21"/>
    <p:sldId id="260" r:id="rId22"/>
    <p:sldId id="293" r:id="rId23"/>
    <p:sldId id="279" r:id="rId24"/>
    <p:sldId id="280" r:id="rId25"/>
    <p:sldId id="263" r:id="rId26"/>
    <p:sldId id="278" r:id="rId27"/>
    <p:sldId id="28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5A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575" autoAdjust="0"/>
  </p:normalViewPr>
  <p:slideViewPr>
    <p:cSldViewPr snapToGrid="0">
      <p:cViewPr>
        <p:scale>
          <a:sx n="78" d="100"/>
          <a:sy n="78" d="100"/>
        </p:scale>
        <p:origin x="878" y="58"/>
      </p:cViewPr>
      <p:guideLst/>
    </p:cSldViewPr>
  </p:slideViewPr>
  <p:notesTextViewPr>
    <p:cViewPr>
      <p:scale>
        <a:sx n="1" d="1"/>
        <a:sy n="1" d="1"/>
      </p:scale>
      <p:origin x="0" y="0"/>
    </p:cViewPr>
  </p:notesTextViewPr>
  <p:notesViewPr>
    <p:cSldViewPr snapToGrid="0">
      <p:cViewPr varScale="1">
        <p:scale>
          <a:sx n="64" d="100"/>
          <a:sy n="64" d="100"/>
        </p:scale>
        <p:origin x="3115"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355762-35A0-438F-A8D9-FECC48D78634}" type="doc">
      <dgm:prSet loTypeId="urn:microsoft.com/office/officeart/2009/3/layout/RandomtoResultProcess" loCatId="process" qsTypeId="urn:microsoft.com/office/officeart/2005/8/quickstyle/simple1" qsCatId="simple" csTypeId="urn:microsoft.com/office/officeart/2005/8/colors/accent5_2" csCatId="accent5" phldr="1"/>
      <dgm:spPr/>
      <dgm:t>
        <a:bodyPr/>
        <a:lstStyle/>
        <a:p>
          <a:endParaRPr lang="en-US"/>
        </a:p>
      </dgm:t>
    </dgm:pt>
    <dgm:pt modelId="{069A665D-4814-47D3-8DD8-708A8BBF7BCF}">
      <dgm:prSet phldrT="[Text]"/>
      <dgm:spPr/>
      <dgm:t>
        <a:bodyPr/>
        <a:lstStyle/>
        <a:p>
          <a:r>
            <a:rPr lang="en-US" dirty="0" smtClean="0"/>
            <a:t>Initiation</a:t>
          </a:r>
          <a:endParaRPr lang="en-US" dirty="0"/>
        </a:p>
      </dgm:t>
    </dgm:pt>
    <dgm:pt modelId="{39F92E6C-9157-4DF3-8A67-E21CBB6A4DD0}" type="parTrans" cxnId="{64EB4BEF-7574-4EEA-8B51-71EDACC4CE97}">
      <dgm:prSet/>
      <dgm:spPr/>
      <dgm:t>
        <a:bodyPr/>
        <a:lstStyle/>
        <a:p>
          <a:endParaRPr lang="en-US"/>
        </a:p>
      </dgm:t>
    </dgm:pt>
    <dgm:pt modelId="{2BABD3F1-330A-4D5D-98D2-596688C62D5C}" type="sibTrans" cxnId="{64EB4BEF-7574-4EEA-8B51-71EDACC4CE97}">
      <dgm:prSet/>
      <dgm:spPr/>
      <dgm:t>
        <a:bodyPr/>
        <a:lstStyle/>
        <a:p>
          <a:endParaRPr lang="en-US"/>
        </a:p>
      </dgm:t>
    </dgm:pt>
    <dgm:pt modelId="{053E2FBA-33D3-4AE7-B1CA-B2FD6E3A238C}">
      <dgm:prSet phldrT="[Text]"/>
      <dgm:spPr/>
      <dgm:t>
        <a:bodyPr/>
        <a:lstStyle/>
        <a:p>
          <a:r>
            <a:rPr lang="en-US" dirty="0" smtClean="0"/>
            <a:t>Ideation</a:t>
          </a:r>
          <a:endParaRPr lang="en-US" dirty="0"/>
        </a:p>
      </dgm:t>
    </dgm:pt>
    <dgm:pt modelId="{BA24A77F-373B-4F4A-937D-49E9ECDC6422}" type="parTrans" cxnId="{62B500C3-9640-44BC-8DCD-8B7B6186B31C}">
      <dgm:prSet/>
      <dgm:spPr/>
      <dgm:t>
        <a:bodyPr/>
        <a:lstStyle/>
        <a:p>
          <a:endParaRPr lang="en-US"/>
        </a:p>
      </dgm:t>
    </dgm:pt>
    <dgm:pt modelId="{3ACF5474-C1B3-4A1A-912F-6799BFB1C6FC}" type="sibTrans" cxnId="{62B500C3-9640-44BC-8DCD-8B7B6186B31C}">
      <dgm:prSet/>
      <dgm:spPr/>
      <dgm:t>
        <a:bodyPr/>
        <a:lstStyle/>
        <a:p>
          <a:endParaRPr lang="en-US"/>
        </a:p>
      </dgm:t>
    </dgm:pt>
    <dgm:pt modelId="{E4D3F836-763A-4B20-95E3-DA07AA8C9944}">
      <dgm:prSet phldrT="[Text]"/>
      <dgm:spPr/>
      <dgm:t>
        <a:bodyPr/>
        <a:lstStyle/>
        <a:p>
          <a:r>
            <a:rPr lang="en-US" dirty="0" smtClean="0"/>
            <a:t>Exploration &amp; Modeling</a:t>
          </a:r>
          <a:endParaRPr lang="en-US" dirty="0"/>
        </a:p>
      </dgm:t>
    </dgm:pt>
    <dgm:pt modelId="{73D4BF65-00CF-45BD-9664-D4964CA76C62}" type="parTrans" cxnId="{BED397E7-B1C5-4A1B-B6AF-635CF44F32B9}">
      <dgm:prSet/>
      <dgm:spPr/>
      <dgm:t>
        <a:bodyPr/>
        <a:lstStyle/>
        <a:p>
          <a:endParaRPr lang="en-US"/>
        </a:p>
      </dgm:t>
    </dgm:pt>
    <dgm:pt modelId="{F2140DF7-900C-41BF-8B53-EE89CD06E99E}" type="sibTrans" cxnId="{BED397E7-B1C5-4A1B-B6AF-635CF44F32B9}">
      <dgm:prSet/>
      <dgm:spPr/>
      <dgm:t>
        <a:bodyPr/>
        <a:lstStyle/>
        <a:p>
          <a:endParaRPr lang="en-US"/>
        </a:p>
      </dgm:t>
    </dgm:pt>
    <dgm:pt modelId="{E7DF0337-CA10-4F2B-A555-0291A4B887D0}">
      <dgm:prSet phldrT="[Text]"/>
      <dgm:spPr/>
      <dgm:t>
        <a:bodyPr/>
        <a:lstStyle/>
        <a:p>
          <a:r>
            <a:rPr lang="en-US" dirty="0" err="1" smtClean="0"/>
            <a:t>PoC</a:t>
          </a:r>
          <a:r>
            <a:rPr lang="en-US" dirty="0" smtClean="0"/>
            <a:t> Build</a:t>
          </a:r>
          <a:endParaRPr lang="en-US" dirty="0"/>
        </a:p>
      </dgm:t>
    </dgm:pt>
    <dgm:pt modelId="{A8E7084A-BD2C-46CB-8312-6543D2D24B04}" type="parTrans" cxnId="{E0C6D6CA-77A3-487E-8741-AF501AF44D53}">
      <dgm:prSet/>
      <dgm:spPr/>
      <dgm:t>
        <a:bodyPr/>
        <a:lstStyle/>
        <a:p>
          <a:endParaRPr lang="en-US"/>
        </a:p>
      </dgm:t>
    </dgm:pt>
    <dgm:pt modelId="{353B7ABB-5035-48F7-A42A-AB5E81DAD15C}" type="sibTrans" cxnId="{E0C6D6CA-77A3-487E-8741-AF501AF44D53}">
      <dgm:prSet/>
      <dgm:spPr/>
      <dgm:t>
        <a:bodyPr/>
        <a:lstStyle/>
        <a:p>
          <a:endParaRPr lang="en-US"/>
        </a:p>
      </dgm:t>
    </dgm:pt>
    <dgm:pt modelId="{F5B14F96-5C0D-4920-9FE0-C348F3A9AAD0}">
      <dgm:prSet phldrT="[Text]"/>
      <dgm:spPr/>
      <dgm:t>
        <a:bodyPr/>
        <a:lstStyle/>
        <a:p>
          <a:r>
            <a:rPr lang="en-US" dirty="0" smtClean="0"/>
            <a:t>Innovation Review</a:t>
          </a:r>
          <a:endParaRPr lang="en-US" dirty="0"/>
        </a:p>
      </dgm:t>
    </dgm:pt>
    <dgm:pt modelId="{09EB3047-263E-430A-9653-593125DFDE46}" type="parTrans" cxnId="{A5D388F0-D08E-410B-B9CE-A77DCC479F04}">
      <dgm:prSet/>
      <dgm:spPr/>
      <dgm:t>
        <a:bodyPr/>
        <a:lstStyle/>
        <a:p>
          <a:endParaRPr lang="en-US"/>
        </a:p>
      </dgm:t>
    </dgm:pt>
    <dgm:pt modelId="{42D5A7A0-1603-4E18-AAEA-77E35357E441}" type="sibTrans" cxnId="{A5D388F0-D08E-410B-B9CE-A77DCC479F04}">
      <dgm:prSet/>
      <dgm:spPr/>
      <dgm:t>
        <a:bodyPr/>
        <a:lstStyle/>
        <a:p>
          <a:endParaRPr lang="en-US"/>
        </a:p>
      </dgm:t>
    </dgm:pt>
    <dgm:pt modelId="{24934FE8-60CF-4F29-942A-B741215AD223}">
      <dgm:prSet phldrT="[Text]"/>
      <dgm:spPr/>
      <dgm:t>
        <a:bodyPr/>
        <a:lstStyle/>
        <a:p>
          <a:r>
            <a:rPr lang="en-US" dirty="0" err="1" smtClean="0"/>
            <a:t>PoC</a:t>
          </a:r>
          <a:r>
            <a:rPr lang="en-US" dirty="0" smtClean="0"/>
            <a:t> Field Test</a:t>
          </a:r>
          <a:endParaRPr lang="en-US" dirty="0"/>
        </a:p>
      </dgm:t>
    </dgm:pt>
    <dgm:pt modelId="{5FC06C4D-8AF5-4DDC-BA73-09E3EE0C3FE9}" type="parTrans" cxnId="{51EC3D64-7AC0-4AD5-849A-FAAB31D0243C}">
      <dgm:prSet/>
      <dgm:spPr/>
      <dgm:t>
        <a:bodyPr/>
        <a:lstStyle/>
        <a:p>
          <a:endParaRPr lang="en-US"/>
        </a:p>
      </dgm:t>
    </dgm:pt>
    <dgm:pt modelId="{E5065205-E0F6-491B-A361-5A260A5EA255}" type="sibTrans" cxnId="{51EC3D64-7AC0-4AD5-849A-FAAB31D0243C}">
      <dgm:prSet/>
      <dgm:spPr/>
      <dgm:t>
        <a:bodyPr/>
        <a:lstStyle/>
        <a:p>
          <a:endParaRPr lang="en-US"/>
        </a:p>
      </dgm:t>
    </dgm:pt>
    <dgm:pt modelId="{571DE667-88A2-49FA-A298-DC8AEF2776BE}">
      <dgm:prSet phldrT="[Text]"/>
      <dgm:spPr/>
      <dgm:t>
        <a:bodyPr/>
        <a:lstStyle/>
        <a:p>
          <a:r>
            <a:rPr lang="en-US" dirty="0" smtClean="0"/>
            <a:t>Initiate discussions around a product and project idea as well as the initial scope</a:t>
          </a:r>
          <a:endParaRPr lang="en-US" dirty="0"/>
        </a:p>
      </dgm:t>
    </dgm:pt>
    <dgm:pt modelId="{259E2A89-E2B5-4AF5-A8DB-38DB29F2D601}" type="parTrans" cxnId="{5E5AC88A-F4E6-415E-8BE9-F1E79F98EF06}">
      <dgm:prSet/>
      <dgm:spPr/>
      <dgm:t>
        <a:bodyPr/>
        <a:lstStyle/>
        <a:p>
          <a:endParaRPr lang="en-US"/>
        </a:p>
      </dgm:t>
    </dgm:pt>
    <dgm:pt modelId="{21C2DF71-B2D2-406F-A68E-F9D7382B50C1}" type="sibTrans" cxnId="{5E5AC88A-F4E6-415E-8BE9-F1E79F98EF06}">
      <dgm:prSet/>
      <dgm:spPr/>
      <dgm:t>
        <a:bodyPr/>
        <a:lstStyle/>
        <a:p>
          <a:endParaRPr lang="en-US"/>
        </a:p>
      </dgm:t>
    </dgm:pt>
    <dgm:pt modelId="{65189B2E-550A-42A4-8CF7-EF9351506CE0}">
      <dgm:prSet phldrT="[Text]"/>
      <dgm:spPr/>
      <dgm:t>
        <a:bodyPr/>
        <a:lstStyle/>
        <a:p>
          <a:r>
            <a:rPr lang="en-US" dirty="0" smtClean="0"/>
            <a:t>Scope and refine an idea that has been formally accepted as a project</a:t>
          </a:r>
          <a:endParaRPr lang="en-US" dirty="0"/>
        </a:p>
      </dgm:t>
    </dgm:pt>
    <dgm:pt modelId="{1C131CC2-8CFB-4C60-9235-CE0C7E61BF48}" type="parTrans" cxnId="{70655790-20B0-473E-83CE-D1D89474650C}">
      <dgm:prSet/>
      <dgm:spPr/>
      <dgm:t>
        <a:bodyPr/>
        <a:lstStyle/>
        <a:p>
          <a:endParaRPr lang="en-US"/>
        </a:p>
      </dgm:t>
    </dgm:pt>
    <dgm:pt modelId="{4F370579-DB12-4100-9E8F-3D23620B33BE}" type="sibTrans" cxnId="{70655790-20B0-473E-83CE-D1D89474650C}">
      <dgm:prSet/>
      <dgm:spPr/>
      <dgm:t>
        <a:bodyPr/>
        <a:lstStyle/>
        <a:p>
          <a:endParaRPr lang="en-US"/>
        </a:p>
      </dgm:t>
    </dgm:pt>
    <dgm:pt modelId="{170C3F50-D7C7-412F-B2E0-2FB9F07F9423}">
      <dgm:prSet phldrT="[Text]"/>
      <dgm:spPr/>
      <dgm:t>
        <a:bodyPr/>
        <a:lstStyle/>
        <a:p>
          <a:r>
            <a:rPr lang="en-US" dirty="0" smtClean="0"/>
            <a:t>Explore the data and develop a model as the basis for a proof of concept</a:t>
          </a:r>
          <a:endParaRPr lang="en-US" dirty="0"/>
        </a:p>
      </dgm:t>
    </dgm:pt>
    <dgm:pt modelId="{DFDA3C5A-58BD-485A-8F3B-BB0C8FD6F19E}" type="parTrans" cxnId="{3324C145-4CE9-411E-9EEB-D59B0D800DB5}">
      <dgm:prSet/>
      <dgm:spPr/>
      <dgm:t>
        <a:bodyPr/>
        <a:lstStyle/>
        <a:p>
          <a:endParaRPr lang="en-US"/>
        </a:p>
      </dgm:t>
    </dgm:pt>
    <dgm:pt modelId="{3255B340-060D-4B45-A036-4295FF1407CF}" type="sibTrans" cxnId="{3324C145-4CE9-411E-9EEB-D59B0D800DB5}">
      <dgm:prSet/>
      <dgm:spPr/>
      <dgm:t>
        <a:bodyPr/>
        <a:lstStyle/>
        <a:p>
          <a:endParaRPr lang="en-US"/>
        </a:p>
      </dgm:t>
    </dgm:pt>
    <dgm:pt modelId="{87D0191B-F661-4B03-9C52-A2DB00D2AABC}">
      <dgm:prSet phldrT="[Text]"/>
      <dgm:spPr/>
      <dgm:t>
        <a:bodyPr/>
        <a:lstStyle/>
        <a:p>
          <a:r>
            <a:rPr lang="en-US" dirty="0" smtClean="0"/>
            <a:t>Develop and build a minimally viable product as a proof of concept for field testing model</a:t>
          </a:r>
          <a:endParaRPr lang="en-US" dirty="0"/>
        </a:p>
      </dgm:t>
    </dgm:pt>
    <dgm:pt modelId="{2F7C510C-A9F5-4E15-B4CD-971C34F2DCB1}" type="parTrans" cxnId="{FE90FA35-566D-4E0C-8E03-47A5D7EBAE71}">
      <dgm:prSet/>
      <dgm:spPr/>
      <dgm:t>
        <a:bodyPr/>
        <a:lstStyle/>
        <a:p>
          <a:endParaRPr lang="en-US"/>
        </a:p>
      </dgm:t>
    </dgm:pt>
    <dgm:pt modelId="{2881D685-A1CB-434D-BDD0-FB4BF737610E}" type="sibTrans" cxnId="{FE90FA35-566D-4E0C-8E03-47A5D7EBAE71}">
      <dgm:prSet/>
      <dgm:spPr/>
      <dgm:t>
        <a:bodyPr/>
        <a:lstStyle/>
        <a:p>
          <a:endParaRPr lang="en-US"/>
        </a:p>
      </dgm:t>
    </dgm:pt>
    <dgm:pt modelId="{45E3283C-80C0-4351-8357-F20CBAB4FB63}">
      <dgm:prSet phldrT="[Text]"/>
      <dgm:spPr/>
      <dgm:t>
        <a:bodyPr/>
        <a:lstStyle/>
        <a:p>
          <a:r>
            <a:rPr lang="en-US" dirty="0" smtClean="0"/>
            <a:t>Test and refine the proof of concept with select sites and end-users</a:t>
          </a:r>
          <a:endParaRPr lang="en-US" dirty="0"/>
        </a:p>
      </dgm:t>
    </dgm:pt>
    <dgm:pt modelId="{55D4D1DE-9A57-4A42-9BA2-14C16B6F6BE5}" type="parTrans" cxnId="{5AAA9028-223E-4D51-B1AC-5E1ED9ADABD9}">
      <dgm:prSet/>
      <dgm:spPr/>
      <dgm:t>
        <a:bodyPr/>
        <a:lstStyle/>
        <a:p>
          <a:endParaRPr lang="en-US"/>
        </a:p>
      </dgm:t>
    </dgm:pt>
    <dgm:pt modelId="{E3F56F43-B940-4270-A062-370D7B1C504E}" type="sibTrans" cxnId="{5AAA9028-223E-4D51-B1AC-5E1ED9ADABD9}">
      <dgm:prSet/>
      <dgm:spPr/>
      <dgm:t>
        <a:bodyPr/>
        <a:lstStyle/>
        <a:p>
          <a:endParaRPr lang="en-US"/>
        </a:p>
      </dgm:t>
    </dgm:pt>
    <dgm:pt modelId="{FC4462C4-4886-41A0-A65A-87CC7AD8EBD1}">
      <dgm:prSet phldrT="[Text]"/>
      <dgm:spPr/>
      <dgm:t>
        <a:bodyPr/>
        <a:lstStyle/>
        <a:p>
          <a:r>
            <a:rPr lang="en-US" dirty="0" smtClean="0"/>
            <a:t>Analyze and review the results from the proof of concept in preparation for an enterprise solution</a:t>
          </a:r>
          <a:endParaRPr lang="en-US" dirty="0"/>
        </a:p>
      </dgm:t>
    </dgm:pt>
    <dgm:pt modelId="{45818238-A68E-45DC-B94E-C9BDFA68C0C4}" type="parTrans" cxnId="{CEF73420-F8DB-4D97-98B8-97500FFCC404}">
      <dgm:prSet/>
      <dgm:spPr/>
      <dgm:t>
        <a:bodyPr/>
        <a:lstStyle/>
        <a:p>
          <a:endParaRPr lang="en-US"/>
        </a:p>
      </dgm:t>
    </dgm:pt>
    <dgm:pt modelId="{65795236-CA1B-430D-91EA-9ACB56B16ED8}" type="sibTrans" cxnId="{CEF73420-F8DB-4D97-98B8-97500FFCC404}">
      <dgm:prSet/>
      <dgm:spPr/>
      <dgm:t>
        <a:bodyPr/>
        <a:lstStyle/>
        <a:p>
          <a:endParaRPr lang="en-US"/>
        </a:p>
      </dgm:t>
    </dgm:pt>
    <dgm:pt modelId="{C292241A-CDFB-4A36-B88C-38A4D14DB3D0}" type="pres">
      <dgm:prSet presAssocID="{9F355762-35A0-438F-A8D9-FECC48D78634}" presName="Name0" presStyleCnt="0">
        <dgm:presLayoutVars>
          <dgm:dir/>
          <dgm:animOne val="branch"/>
          <dgm:animLvl val="lvl"/>
        </dgm:presLayoutVars>
      </dgm:prSet>
      <dgm:spPr/>
      <dgm:t>
        <a:bodyPr/>
        <a:lstStyle/>
        <a:p>
          <a:endParaRPr lang="en-US"/>
        </a:p>
      </dgm:t>
    </dgm:pt>
    <dgm:pt modelId="{FDAE667E-E5E2-43C4-BB37-D07761D33148}" type="pres">
      <dgm:prSet presAssocID="{069A665D-4814-47D3-8DD8-708A8BBF7BCF}" presName="chaos" presStyleCnt="0"/>
      <dgm:spPr/>
      <dgm:t>
        <a:bodyPr/>
        <a:lstStyle/>
        <a:p>
          <a:endParaRPr lang="en-US"/>
        </a:p>
      </dgm:t>
    </dgm:pt>
    <dgm:pt modelId="{8C3F5C6E-9386-421C-BFDA-E9E1A4D7302C}" type="pres">
      <dgm:prSet presAssocID="{069A665D-4814-47D3-8DD8-708A8BBF7BCF}" presName="parTx1" presStyleLbl="revTx" presStyleIdx="0" presStyleCnt="11"/>
      <dgm:spPr/>
      <dgm:t>
        <a:bodyPr/>
        <a:lstStyle/>
        <a:p>
          <a:endParaRPr lang="en-US"/>
        </a:p>
      </dgm:t>
    </dgm:pt>
    <dgm:pt modelId="{85FA03BF-73AB-490B-940B-CDEAC6A01440}" type="pres">
      <dgm:prSet presAssocID="{069A665D-4814-47D3-8DD8-708A8BBF7BCF}" presName="desTx1" presStyleLbl="revTx" presStyleIdx="1" presStyleCnt="11">
        <dgm:presLayoutVars>
          <dgm:bulletEnabled val="1"/>
        </dgm:presLayoutVars>
      </dgm:prSet>
      <dgm:spPr/>
      <dgm:t>
        <a:bodyPr/>
        <a:lstStyle/>
        <a:p>
          <a:endParaRPr lang="en-US"/>
        </a:p>
      </dgm:t>
    </dgm:pt>
    <dgm:pt modelId="{A9C5DF4E-1C56-41DD-A20E-308AAA5BAE61}" type="pres">
      <dgm:prSet presAssocID="{069A665D-4814-47D3-8DD8-708A8BBF7BCF}" presName="c1" presStyleLbl="node1" presStyleIdx="0" presStyleCnt="19"/>
      <dgm:spPr/>
      <dgm:t>
        <a:bodyPr/>
        <a:lstStyle/>
        <a:p>
          <a:endParaRPr lang="en-US"/>
        </a:p>
      </dgm:t>
    </dgm:pt>
    <dgm:pt modelId="{76995A95-27F3-4B51-9197-59014D8764D7}" type="pres">
      <dgm:prSet presAssocID="{069A665D-4814-47D3-8DD8-708A8BBF7BCF}" presName="c2" presStyleLbl="node1" presStyleIdx="1" presStyleCnt="19"/>
      <dgm:spPr/>
      <dgm:t>
        <a:bodyPr/>
        <a:lstStyle/>
        <a:p>
          <a:endParaRPr lang="en-US"/>
        </a:p>
      </dgm:t>
    </dgm:pt>
    <dgm:pt modelId="{C10B23DA-01DF-490C-8A0B-29F987771BAE}" type="pres">
      <dgm:prSet presAssocID="{069A665D-4814-47D3-8DD8-708A8BBF7BCF}" presName="c3" presStyleLbl="node1" presStyleIdx="2" presStyleCnt="19"/>
      <dgm:spPr/>
      <dgm:t>
        <a:bodyPr/>
        <a:lstStyle/>
        <a:p>
          <a:endParaRPr lang="en-US"/>
        </a:p>
      </dgm:t>
    </dgm:pt>
    <dgm:pt modelId="{838396B7-9914-43DA-A051-0C794E5B00C3}" type="pres">
      <dgm:prSet presAssocID="{069A665D-4814-47D3-8DD8-708A8BBF7BCF}" presName="c4" presStyleLbl="node1" presStyleIdx="3" presStyleCnt="19"/>
      <dgm:spPr/>
      <dgm:t>
        <a:bodyPr/>
        <a:lstStyle/>
        <a:p>
          <a:endParaRPr lang="en-US"/>
        </a:p>
      </dgm:t>
    </dgm:pt>
    <dgm:pt modelId="{6AADA506-D555-4F14-BB6A-F3BB0988F2F7}" type="pres">
      <dgm:prSet presAssocID="{069A665D-4814-47D3-8DD8-708A8BBF7BCF}" presName="c5" presStyleLbl="node1" presStyleIdx="4" presStyleCnt="19"/>
      <dgm:spPr/>
      <dgm:t>
        <a:bodyPr/>
        <a:lstStyle/>
        <a:p>
          <a:endParaRPr lang="en-US"/>
        </a:p>
      </dgm:t>
    </dgm:pt>
    <dgm:pt modelId="{D79F6511-693B-4802-8E1F-43FD5C9DD9D6}" type="pres">
      <dgm:prSet presAssocID="{069A665D-4814-47D3-8DD8-708A8BBF7BCF}" presName="c6" presStyleLbl="node1" presStyleIdx="5" presStyleCnt="19"/>
      <dgm:spPr/>
      <dgm:t>
        <a:bodyPr/>
        <a:lstStyle/>
        <a:p>
          <a:endParaRPr lang="en-US"/>
        </a:p>
      </dgm:t>
    </dgm:pt>
    <dgm:pt modelId="{21080ECA-8413-4252-A8D0-F9A494565E0B}" type="pres">
      <dgm:prSet presAssocID="{069A665D-4814-47D3-8DD8-708A8BBF7BCF}" presName="c7" presStyleLbl="node1" presStyleIdx="6" presStyleCnt="19"/>
      <dgm:spPr/>
      <dgm:t>
        <a:bodyPr/>
        <a:lstStyle/>
        <a:p>
          <a:endParaRPr lang="en-US"/>
        </a:p>
      </dgm:t>
    </dgm:pt>
    <dgm:pt modelId="{6F238964-2CAE-4243-8067-F9E2A91F5DC4}" type="pres">
      <dgm:prSet presAssocID="{069A665D-4814-47D3-8DD8-708A8BBF7BCF}" presName="c8" presStyleLbl="node1" presStyleIdx="7" presStyleCnt="19"/>
      <dgm:spPr/>
      <dgm:t>
        <a:bodyPr/>
        <a:lstStyle/>
        <a:p>
          <a:endParaRPr lang="en-US"/>
        </a:p>
      </dgm:t>
    </dgm:pt>
    <dgm:pt modelId="{E3D54B5D-3644-46D4-B69D-22BBDF4634CC}" type="pres">
      <dgm:prSet presAssocID="{069A665D-4814-47D3-8DD8-708A8BBF7BCF}" presName="c9" presStyleLbl="node1" presStyleIdx="8" presStyleCnt="19"/>
      <dgm:spPr/>
      <dgm:t>
        <a:bodyPr/>
        <a:lstStyle/>
        <a:p>
          <a:endParaRPr lang="en-US"/>
        </a:p>
      </dgm:t>
    </dgm:pt>
    <dgm:pt modelId="{96828943-86D0-4001-BC42-A79E2AA53295}" type="pres">
      <dgm:prSet presAssocID="{069A665D-4814-47D3-8DD8-708A8BBF7BCF}" presName="c10" presStyleLbl="node1" presStyleIdx="9" presStyleCnt="19"/>
      <dgm:spPr/>
      <dgm:t>
        <a:bodyPr/>
        <a:lstStyle/>
        <a:p>
          <a:endParaRPr lang="en-US"/>
        </a:p>
      </dgm:t>
    </dgm:pt>
    <dgm:pt modelId="{3DE68BAB-AD1B-453D-A6D6-6A00B78A0275}" type="pres">
      <dgm:prSet presAssocID="{069A665D-4814-47D3-8DD8-708A8BBF7BCF}" presName="c11" presStyleLbl="node1" presStyleIdx="10" presStyleCnt="19"/>
      <dgm:spPr/>
      <dgm:t>
        <a:bodyPr/>
        <a:lstStyle/>
        <a:p>
          <a:endParaRPr lang="en-US"/>
        </a:p>
      </dgm:t>
    </dgm:pt>
    <dgm:pt modelId="{9B161FCF-598C-4858-8D18-C5F1EC5611C0}" type="pres">
      <dgm:prSet presAssocID="{069A665D-4814-47D3-8DD8-708A8BBF7BCF}" presName="c12" presStyleLbl="node1" presStyleIdx="11" presStyleCnt="19"/>
      <dgm:spPr/>
      <dgm:t>
        <a:bodyPr/>
        <a:lstStyle/>
        <a:p>
          <a:endParaRPr lang="en-US"/>
        </a:p>
      </dgm:t>
    </dgm:pt>
    <dgm:pt modelId="{81F92E80-C279-4335-9CB8-D7B06AE06C6F}" type="pres">
      <dgm:prSet presAssocID="{069A665D-4814-47D3-8DD8-708A8BBF7BCF}" presName="c13" presStyleLbl="node1" presStyleIdx="12" presStyleCnt="19"/>
      <dgm:spPr/>
      <dgm:t>
        <a:bodyPr/>
        <a:lstStyle/>
        <a:p>
          <a:endParaRPr lang="en-US"/>
        </a:p>
      </dgm:t>
    </dgm:pt>
    <dgm:pt modelId="{698CCC71-607B-45CC-ABFA-7503D77FA30A}" type="pres">
      <dgm:prSet presAssocID="{069A665D-4814-47D3-8DD8-708A8BBF7BCF}" presName="c14" presStyleLbl="node1" presStyleIdx="13" presStyleCnt="19"/>
      <dgm:spPr/>
      <dgm:t>
        <a:bodyPr/>
        <a:lstStyle/>
        <a:p>
          <a:endParaRPr lang="en-US"/>
        </a:p>
      </dgm:t>
    </dgm:pt>
    <dgm:pt modelId="{D3D73EBA-119D-4A64-A29F-7CDF94432EBD}" type="pres">
      <dgm:prSet presAssocID="{069A665D-4814-47D3-8DD8-708A8BBF7BCF}" presName="c15" presStyleLbl="node1" presStyleIdx="14" presStyleCnt="19"/>
      <dgm:spPr/>
      <dgm:t>
        <a:bodyPr/>
        <a:lstStyle/>
        <a:p>
          <a:endParaRPr lang="en-US"/>
        </a:p>
      </dgm:t>
    </dgm:pt>
    <dgm:pt modelId="{2FB3CF17-4EA5-406C-9E13-F49C417C50A1}" type="pres">
      <dgm:prSet presAssocID="{069A665D-4814-47D3-8DD8-708A8BBF7BCF}" presName="c16" presStyleLbl="node1" presStyleIdx="15" presStyleCnt="19"/>
      <dgm:spPr/>
      <dgm:t>
        <a:bodyPr/>
        <a:lstStyle/>
        <a:p>
          <a:endParaRPr lang="en-US"/>
        </a:p>
      </dgm:t>
    </dgm:pt>
    <dgm:pt modelId="{C30C2A6F-31E3-4319-8BB5-4654547E8EAC}" type="pres">
      <dgm:prSet presAssocID="{069A665D-4814-47D3-8DD8-708A8BBF7BCF}" presName="c17" presStyleLbl="node1" presStyleIdx="16" presStyleCnt="19"/>
      <dgm:spPr/>
      <dgm:t>
        <a:bodyPr/>
        <a:lstStyle/>
        <a:p>
          <a:endParaRPr lang="en-US"/>
        </a:p>
      </dgm:t>
    </dgm:pt>
    <dgm:pt modelId="{00BB5261-5990-418E-B42A-447832E8CBB5}" type="pres">
      <dgm:prSet presAssocID="{069A665D-4814-47D3-8DD8-708A8BBF7BCF}" presName="c18" presStyleLbl="node1" presStyleIdx="17" presStyleCnt="19"/>
      <dgm:spPr/>
      <dgm:t>
        <a:bodyPr/>
        <a:lstStyle/>
        <a:p>
          <a:endParaRPr lang="en-US"/>
        </a:p>
      </dgm:t>
    </dgm:pt>
    <dgm:pt modelId="{0A7ED3B1-DEC2-4087-BA57-85EF57272E99}" type="pres">
      <dgm:prSet presAssocID="{2BABD3F1-330A-4D5D-98D2-596688C62D5C}" presName="chevronComposite1" presStyleCnt="0"/>
      <dgm:spPr/>
      <dgm:t>
        <a:bodyPr/>
        <a:lstStyle/>
        <a:p>
          <a:endParaRPr lang="en-US"/>
        </a:p>
      </dgm:t>
    </dgm:pt>
    <dgm:pt modelId="{74AD9DC1-2A61-4722-A0A0-26B6D24B771D}" type="pres">
      <dgm:prSet presAssocID="{2BABD3F1-330A-4D5D-98D2-596688C62D5C}" presName="chevron1" presStyleLbl="sibTrans2D1" presStyleIdx="0" presStyleCnt="5"/>
      <dgm:spPr>
        <a:solidFill>
          <a:schemeClr val="accent5"/>
        </a:solidFill>
      </dgm:spPr>
      <dgm:t>
        <a:bodyPr/>
        <a:lstStyle/>
        <a:p>
          <a:endParaRPr lang="en-US"/>
        </a:p>
      </dgm:t>
    </dgm:pt>
    <dgm:pt modelId="{78F9FEBD-4C9C-420E-9CD0-1782AA6D8FB4}" type="pres">
      <dgm:prSet presAssocID="{2BABD3F1-330A-4D5D-98D2-596688C62D5C}" presName="spChevron1" presStyleCnt="0"/>
      <dgm:spPr/>
      <dgm:t>
        <a:bodyPr/>
        <a:lstStyle/>
        <a:p>
          <a:endParaRPr lang="en-US"/>
        </a:p>
      </dgm:t>
    </dgm:pt>
    <dgm:pt modelId="{60275F50-7169-4936-9DE8-9E083224D12A}" type="pres">
      <dgm:prSet presAssocID="{053E2FBA-33D3-4AE7-B1CA-B2FD6E3A238C}" presName="middle" presStyleCnt="0"/>
      <dgm:spPr/>
      <dgm:t>
        <a:bodyPr/>
        <a:lstStyle/>
        <a:p>
          <a:endParaRPr lang="en-US"/>
        </a:p>
      </dgm:t>
    </dgm:pt>
    <dgm:pt modelId="{5A0135AB-37B0-4C6F-9C8B-3C3A23DC00DB}" type="pres">
      <dgm:prSet presAssocID="{053E2FBA-33D3-4AE7-B1CA-B2FD6E3A238C}" presName="parTxMid" presStyleLbl="revTx" presStyleIdx="2" presStyleCnt="11"/>
      <dgm:spPr/>
      <dgm:t>
        <a:bodyPr/>
        <a:lstStyle/>
        <a:p>
          <a:endParaRPr lang="en-US"/>
        </a:p>
      </dgm:t>
    </dgm:pt>
    <dgm:pt modelId="{7F04E086-315B-422B-BA29-E936B5839DBF}" type="pres">
      <dgm:prSet presAssocID="{053E2FBA-33D3-4AE7-B1CA-B2FD6E3A238C}" presName="desTxMid" presStyleLbl="revTx" presStyleIdx="3" presStyleCnt="11">
        <dgm:presLayoutVars>
          <dgm:bulletEnabled val="1"/>
        </dgm:presLayoutVars>
      </dgm:prSet>
      <dgm:spPr/>
      <dgm:t>
        <a:bodyPr/>
        <a:lstStyle/>
        <a:p>
          <a:endParaRPr lang="en-US"/>
        </a:p>
      </dgm:t>
    </dgm:pt>
    <dgm:pt modelId="{313D2A6E-D583-4E86-8117-3340EA2A4EA4}" type="pres">
      <dgm:prSet presAssocID="{053E2FBA-33D3-4AE7-B1CA-B2FD6E3A238C}" presName="spMid" presStyleCnt="0"/>
      <dgm:spPr/>
      <dgm:t>
        <a:bodyPr/>
        <a:lstStyle/>
        <a:p>
          <a:endParaRPr lang="en-US"/>
        </a:p>
      </dgm:t>
    </dgm:pt>
    <dgm:pt modelId="{455F360E-B797-45FA-970A-5D4BBDD1D1F7}" type="pres">
      <dgm:prSet presAssocID="{3ACF5474-C1B3-4A1A-912F-6799BFB1C6FC}" presName="chevronComposite1" presStyleCnt="0"/>
      <dgm:spPr/>
      <dgm:t>
        <a:bodyPr/>
        <a:lstStyle/>
        <a:p>
          <a:endParaRPr lang="en-US"/>
        </a:p>
      </dgm:t>
    </dgm:pt>
    <dgm:pt modelId="{D7AD5E26-1AF9-4584-AE47-C75504F56278}" type="pres">
      <dgm:prSet presAssocID="{3ACF5474-C1B3-4A1A-912F-6799BFB1C6FC}" presName="chevron1" presStyleLbl="sibTrans2D1" presStyleIdx="1" presStyleCnt="5"/>
      <dgm:spPr>
        <a:solidFill>
          <a:schemeClr val="accent5"/>
        </a:solidFill>
      </dgm:spPr>
      <dgm:t>
        <a:bodyPr/>
        <a:lstStyle/>
        <a:p>
          <a:endParaRPr lang="en-US"/>
        </a:p>
      </dgm:t>
    </dgm:pt>
    <dgm:pt modelId="{23F33751-4807-4963-8DF9-97BC97FD70F5}" type="pres">
      <dgm:prSet presAssocID="{3ACF5474-C1B3-4A1A-912F-6799BFB1C6FC}" presName="spChevron1" presStyleCnt="0"/>
      <dgm:spPr/>
      <dgm:t>
        <a:bodyPr/>
        <a:lstStyle/>
        <a:p>
          <a:endParaRPr lang="en-US"/>
        </a:p>
      </dgm:t>
    </dgm:pt>
    <dgm:pt modelId="{F26FF944-EF37-4A17-A4C8-5E07678852A8}" type="pres">
      <dgm:prSet presAssocID="{E4D3F836-763A-4B20-95E3-DA07AA8C9944}" presName="middle" presStyleCnt="0"/>
      <dgm:spPr/>
      <dgm:t>
        <a:bodyPr/>
        <a:lstStyle/>
        <a:p>
          <a:endParaRPr lang="en-US"/>
        </a:p>
      </dgm:t>
    </dgm:pt>
    <dgm:pt modelId="{1B561A80-8A0E-4AC4-AAF3-FCD2C796F4BB}" type="pres">
      <dgm:prSet presAssocID="{E4D3F836-763A-4B20-95E3-DA07AA8C9944}" presName="parTxMid" presStyleLbl="revTx" presStyleIdx="4" presStyleCnt="11"/>
      <dgm:spPr/>
      <dgm:t>
        <a:bodyPr/>
        <a:lstStyle/>
        <a:p>
          <a:endParaRPr lang="en-US"/>
        </a:p>
      </dgm:t>
    </dgm:pt>
    <dgm:pt modelId="{2758A5F9-CC87-44DB-A2C4-C7C98CCCA890}" type="pres">
      <dgm:prSet presAssocID="{E4D3F836-763A-4B20-95E3-DA07AA8C9944}" presName="desTxMid" presStyleLbl="revTx" presStyleIdx="5" presStyleCnt="11">
        <dgm:presLayoutVars>
          <dgm:bulletEnabled val="1"/>
        </dgm:presLayoutVars>
      </dgm:prSet>
      <dgm:spPr/>
      <dgm:t>
        <a:bodyPr/>
        <a:lstStyle/>
        <a:p>
          <a:endParaRPr lang="en-US"/>
        </a:p>
      </dgm:t>
    </dgm:pt>
    <dgm:pt modelId="{61581CDD-2D37-445F-9D39-422945803122}" type="pres">
      <dgm:prSet presAssocID="{E4D3F836-763A-4B20-95E3-DA07AA8C9944}" presName="spMid" presStyleCnt="0"/>
      <dgm:spPr/>
      <dgm:t>
        <a:bodyPr/>
        <a:lstStyle/>
        <a:p>
          <a:endParaRPr lang="en-US"/>
        </a:p>
      </dgm:t>
    </dgm:pt>
    <dgm:pt modelId="{B9E7D091-15E5-4CB6-8AD0-4767E2FBBA93}" type="pres">
      <dgm:prSet presAssocID="{F2140DF7-900C-41BF-8B53-EE89CD06E99E}" presName="chevronComposite1" presStyleCnt="0"/>
      <dgm:spPr/>
      <dgm:t>
        <a:bodyPr/>
        <a:lstStyle/>
        <a:p>
          <a:endParaRPr lang="en-US"/>
        </a:p>
      </dgm:t>
    </dgm:pt>
    <dgm:pt modelId="{41397194-3247-4B37-BB18-0B5688F9B0E6}" type="pres">
      <dgm:prSet presAssocID="{F2140DF7-900C-41BF-8B53-EE89CD06E99E}" presName="chevron1" presStyleLbl="sibTrans2D1" presStyleIdx="2" presStyleCnt="5"/>
      <dgm:spPr>
        <a:solidFill>
          <a:schemeClr val="accent5"/>
        </a:solidFill>
      </dgm:spPr>
      <dgm:t>
        <a:bodyPr/>
        <a:lstStyle/>
        <a:p>
          <a:endParaRPr lang="en-US"/>
        </a:p>
      </dgm:t>
    </dgm:pt>
    <dgm:pt modelId="{1A6C2529-0D70-45F7-945F-47D3C047D792}" type="pres">
      <dgm:prSet presAssocID="{F2140DF7-900C-41BF-8B53-EE89CD06E99E}" presName="spChevron1" presStyleCnt="0"/>
      <dgm:spPr/>
      <dgm:t>
        <a:bodyPr/>
        <a:lstStyle/>
        <a:p>
          <a:endParaRPr lang="en-US"/>
        </a:p>
      </dgm:t>
    </dgm:pt>
    <dgm:pt modelId="{047FA490-B75E-4777-90E9-233ACF35C79E}" type="pres">
      <dgm:prSet presAssocID="{E7DF0337-CA10-4F2B-A555-0291A4B887D0}" presName="middle" presStyleCnt="0"/>
      <dgm:spPr/>
      <dgm:t>
        <a:bodyPr/>
        <a:lstStyle/>
        <a:p>
          <a:endParaRPr lang="en-US"/>
        </a:p>
      </dgm:t>
    </dgm:pt>
    <dgm:pt modelId="{C3357C12-4AFF-4C83-920C-617247DF90B1}" type="pres">
      <dgm:prSet presAssocID="{E7DF0337-CA10-4F2B-A555-0291A4B887D0}" presName="parTxMid" presStyleLbl="revTx" presStyleIdx="6" presStyleCnt="11"/>
      <dgm:spPr/>
      <dgm:t>
        <a:bodyPr/>
        <a:lstStyle/>
        <a:p>
          <a:endParaRPr lang="en-US"/>
        </a:p>
      </dgm:t>
    </dgm:pt>
    <dgm:pt modelId="{F41D6AC2-8B8E-4047-99A4-6A5648D4FFE5}" type="pres">
      <dgm:prSet presAssocID="{E7DF0337-CA10-4F2B-A555-0291A4B887D0}" presName="desTxMid" presStyleLbl="revTx" presStyleIdx="7" presStyleCnt="11">
        <dgm:presLayoutVars>
          <dgm:bulletEnabled val="1"/>
        </dgm:presLayoutVars>
      </dgm:prSet>
      <dgm:spPr/>
      <dgm:t>
        <a:bodyPr/>
        <a:lstStyle/>
        <a:p>
          <a:endParaRPr lang="en-US"/>
        </a:p>
      </dgm:t>
    </dgm:pt>
    <dgm:pt modelId="{0C8971E4-7422-4084-BB03-256C504F0CFA}" type="pres">
      <dgm:prSet presAssocID="{E7DF0337-CA10-4F2B-A555-0291A4B887D0}" presName="spMid" presStyleCnt="0"/>
      <dgm:spPr/>
      <dgm:t>
        <a:bodyPr/>
        <a:lstStyle/>
        <a:p>
          <a:endParaRPr lang="en-US"/>
        </a:p>
      </dgm:t>
    </dgm:pt>
    <dgm:pt modelId="{89C7A5D3-7BD7-4DBA-9CBA-AEF9DEA45CDE}" type="pres">
      <dgm:prSet presAssocID="{353B7ABB-5035-48F7-A42A-AB5E81DAD15C}" presName="chevronComposite1" presStyleCnt="0"/>
      <dgm:spPr/>
      <dgm:t>
        <a:bodyPr/>
        <a:lstStyle/>
        <a:p>
          <a:endParaRPr lang="en-US"/>
        </a:p>
      </dgm:t>
    </dgm:pt>
    <dgm:pt modelId="{AB4E8032-2FBD-4446-9646-F68A74CB041E}" type="pres">
      <dgm:prSet presAssocID="{353B7ABB-5035-48F7-A42A-AB5E81DAD15C}" presName="chevron1" presStyleLbl="sibTrans2D1" presStyleIdx="3" presStyleCnt="5"/>
      <dgm:spPr>
        <a:solidFill>
          <a:schemeClr val="accent5"/>
        </a:solidFill>
      </dgm:spPr>
      <dgm:t>
        <a:bodyPr/>
        <a:lstStyle/>
        <a:p>
          <a:endParaRPr lang="en-US"/>
        </a:p>
      </dgm:t>
    </dgm:pt>
    <dgm:pt modelId="{18F46718-7CDB-4173-8289-6F0658D70C49}" type="pres">
      <dgm:prSet presAssocID="{353B7ABB-5035-48F7-A42A-AB5E81DAD15C}" presName="spChevron1" presStyleCnt="0"/>
      <dgm:spPr/>
      <dgm:t>
        <a:bodyPr/>
        <a:lstStyle/>
        <a:p>
          <a:endParaRPr lang="en-US"/>
        </a:p>
      </dgm:t>
    </dgm:pt>
    <dgm:pt modelId="{C39963CC-7C6D-4717-B1B2-40F69B6194B7}" type="pres">
      <dgm:prSet presAssocID="{24934FE8-60CF-4F29-942A-B741215AD223}" presName="middle" presStyleCnt="0"/>
      <dgm:spPr/>
      <dgm:t>
        <a:bodyPr/>
        <a:lstStyle/>
        <a:p>
          <a:endParaRPr lang="en-US"/>
        </a:p>
      </dgm:t>
    </dgm:pt>
    <dgm:pt modelId="{EC5DB354-73A3-4AEA-B31D-FA9BD1ADBC18}" type="pres">
      <dgm:prSet presAssocID="{24934FE8-60CF-4F29-942A-B741215AD223}" presName="parTxMid" presStyleLbl="revTx" presStyleIdx="8" presStyleCnt="11"/>
      <dgm:spPr/>
      <dgm:t>
        <a:bodyPr/>
        <a:lstStyle/>
        <a:p>
          <a:endParaRPr lang="en-US"/>
        </a:p>
      </dgm:t>
    </dgm:pt>
    <dgm:pt modelId="{653DA00F-97F1-4BA7-8A36-6E4D1ADAE9F7}" type="pres">
      <dgm:prSet presAssocID="{24934FE8-60CF-4F29-942A-B741215AD223}" presName="desTxMid" presStyleLbl="revTx" presStyleIdx="9" presStyleCnt="11">
        <dgm:presLayoutVars>
          <dgm:bulletEnabled val="1"/>
        </dgm:presLayoutVars>
      </dgm:prSet>
      <dgm:spPr/>
      <dgm:t>
        <a:bodyPr/>
        <a:lstStyle/>
        <a:p>
          <a:endParaRPr lang="en-US"/>
        </a:p>
      </dgm:t>
    </dgm:pt>
    <dgm:pt modelId="{4AD99776-2B24-4050-844D-93647281AD22}" type="pres">
      <dgm:prSet presAssocID="{24934FE8-60CF-4F29-942A-B741215AD223}" presName="spMid" presStyleCnt="0"/>
      <dgm:spPr/>
      <dgm:t>
        <a:bodyPr/>
        <a:lstStyle/>
        <a:p>
          <a:endParaRPr lang="en-US"/>
        </a:p>
      </dgm:t>
    </dgm:pt>
    <dgm:pt modelId="{B7FA411C-949A-41E3-8564-8895662D2975}" type="pres">
      <dgm:prSet presAssocID="{E5065205-E0F6-491B-A361-5A260A5EA255}" presName="chevronComposite1" presStyleCnt="0"/>
      <dgm:spPr/>
      <dgm:t>
        <a:bodyPr/>
        <a:lstStyle/>
        <a:p>
          <a:endParaRPr lang="en-US"/>
        </a:p>
      </dgm:t>
    </dgm:pt>
    <dgm:pt modelId="{4EB615D0-B2D1-4EEB-8027-75A93B0B97A9}" type="pres">
      <dgm:prSet presAssocID="{E5065205-E0F6-491B-A361-5A260A5EA255}" presName="chevron1" presStyleLbl="sibTrans2D1" presStyleIdx="4" presStyleCnt="5"/>
      <dgm:spPr>
        <a:solidFill>
          <a:schemeClr val="accent5"/>
        </a:solidFill>
      </dgm:spPr>
      <dgm:t>
        <a:bodyPr/>
        <a:lstStyle/>
        <a:p>
          <a:endParaRPr lang="en-US"/>
        </a:p>
      </dgm:t>
    </dgm:pt>
    <dgm:pt modelId="{4589F48D-730D-4E97-B269-B01506E02531}" type="pres">
      <dgm:prSet presAssocID="{E5065205-E0F6-491B-A361-5A260A5EA255}" presName="spChevron1" presStyleCnt="0"/>
      <dgm:spPr/>
      <dgm:t>
        <a:bodyPr/>
        <a:lstStyle/>
        <a:p>
          <a:endParaRPr lang="en-US"/>
        </a:p>
      </dgm:t>
    </dgm:pt>
    <dgm:pt modelId="{00C5424F-08E8-4DCF-BFC4-271B18026093}" type="pres">
      <dgm:prSet presAssocID="{F5B14F96-5C0D-4920-9FE0-C348F3A9AAD0}" presName="last" presStyleCnt="0"/>
      <dgm:spPr/>
      <dgm:t>
        <a:bodyPr/>
        <a:lstStyle/>
        <a:p>
          <a:endParaRPr lang="en-US"/>
        </a:p>
      </dgm:t>
    </dgm:pt>
    <dgm:pt modelId="{8AFB7970-FA39-4554-9591-7937E6303DB4}" type="pres">
      <dgm:prSet presAssocID="{F5B14F96-5C0D-4920-9FE0-C348F3A9AAD0}" presName="circleTx" presStyleLbl="node1" presStyleIdx="18" presStyleCnt="19"/>
      <dgm:spPr/>
      <dgm:t>
        <a:bodyPr/>
        <a:lstStyle/>
        <a:p>
          <a:endParaRPr lang="en-US"/>
        </a:p>
      </dgm:t>
    </dgm:pt>
    <dgm:pt modelId="{26CBA104-89C3-4D9B-9C46-9F9C31414BAA}" type="pres">
      <dgm:prSet presAssocID="{F5B14F96-5C0D-4920-9FE0-C348F3A9AAD0}" presName="desTxN" presStyleLbl="revTx" presStyleIdx="10" presStyleCnt="11">
        <dgm:presLayoutVars>
          <dgm:bulletEnabled val="1"/>
        </dgm:presLayoutVars>
      </dgm:prSet>
      <dgm:spPr/>
      <dgm:t>
        <a:bodyPr/>
        <a:lstStyle/>
        <a:p>
          <a:endParaRPr lang="en-US"/>
        </a:p>
      </dgm:t>
    </dgm:pt>
    <dgm:pt modelId="{8F8B9795-29E7-40AE-A461-000D5E942108}" type="pres">
      <dgm:prSet presAssocID="{F5B14F96-5C0D-4920-9FE0-C348F3A9AAD0}" presName="spN" presStyleCnt="0"/>
      <dgm:spPr/>
      <dgm:t>
        <a:bodyPr/>
        <a:lstStyle/>
        <a:p>
          <a:endParaRPr lang="en-US"/>
        </a:p>
      </dgm:t>
    </dgm:pt>
  </dgm:ptLst>
  <dgm:cxnLst>
    <dgm:cxn modelId="{64EB4BEF-7574-4EEA-8B51-71EDACC4CE97}" srcId="{9F355762-35A0-438F-A8D9-FECC48D78634}" destId="{069A665D-4814-47D3-8DD8-708A8BBF7BCF}" srcOrd="0" destOrd="0" parTransId="{39F92E6C-9157-4DF3-8A67-E21CBB6A4DD0}" sibTransId="{2BABD3F1-330A-4D5D-98D2-596688C62D5C}"/>
    <dgm:cxn modelId="{2DD21658-4808-40E4-8BA5-898B5BC6B741}" type="presOf" srcId="{571DE667-88A2-49FA-A298-DC8AEF2776BE}" destId="{85FA03BF-73AB-490B-940B-CDEAC6A01440}" srcOrd="0" destOrd="0" presId="urn:microsoft.com/office/officeart/2009/3/layout/RandomtoResultProcess"/>
    <dgm:cxn modelId="{A5D388F0-D08E-410B-B9CE-A77DCC479F04}" srcId="{9F355762-35A0-438F-A8D9-FECC48D78634}" destId="{F5B14F96-5C0D-4920-9FE0-C348F3A9AAD0}" srcOrd="5" destOrd="0" parTransId="{09EB3047-263E-430A-9653-593125DFDE46}" sibTransId="{42D5A7A0-1603-4E18-AAEA-77E35357E441}"/>
    <dgm:cxn modelId="{FE90FA35-566D-4E0C-8E03-47A5D7EBAE71}" srcId="{E7DF0337-CA10-4F2B-A555-0291A4B887D0}" destId="{87D0191B-F661-4B03-9C52-A2DB00D2AABC}" srcOrd="0" destOrd="0" parTransId="{2F7C510C-A9F5-4E15-B4CD-971C34F2DCB1}" sibTransId="{2881D685-A1CB-434D-BDD0-FB4BF737610E}"/>
    <dgm:cxn modelId="{62B500C3-9640-44BC-8DCD-8B7B6186B31C}" srcId="{9F355762-35A0-438F-A8D9-FECC48D78634}" destId="{053E2FBA-33D3-4AE7-B1CA-B2FD6E3A238C}" srcOrd="1" destOrd="0" parTransId="{BA24A77F-373B-4F4A-937D-49E9ECDC6422}" sibTransId="{3ACF5474-C1B3-4A1A-912F-6799BFB1C6FC}"/>
    <dgm:cxn modelId="{BED397E7-B1C5-4A1B-B6AF-635CF44F32B9}" srcId="{9F355762-35A0-438F-A8D9-FECC48D78634}" destId="{E4D3F836-763A-4B20-95E3-DA07AA8C9944}" srcOrd="2" destOrd="0" parTransId="{73D4BF65-00CF-45BD-9664-D4964CA76C62}" sibTransId="{F2140DF7-900C-41BF-8B53-EE89CD06E99E}"/>
    <dgm:cxn modelId="{5E5AC88A-F4E6-415E-8BE9-F1E79F98EF06}" srcId="{069A665D-4814-47D3-8DD8-708A8BBF7BCF}" destId="{571DE667-88A2-49FA-A298-DC8AEF2776BE}" srcOrd="0" destOrd="0" parTransId="{259E2A89-E2B5-4AF5-A8DB-38DB29F2D601}" sibTransId="{21C2DF71-B2D2-406F-A68E-F9D7382B50C1}"/>
    <dgm:cxn modelId="{E0C6D6CA-77A3-487E-8741-AF501AF44D53}" srcId="{9F355762-35A0-438F-A8D9-FECC48D78634}" destId="{E7DF0337-CA10-4F2B-A555-0291A4B887D0}" srcOrd="3" destOrd="0" parTransId="{A8E7084A-BD2C-46CB-8312-6543D2D24B04}" sibTransId="{353B7ABB-5035-48F7-A42A-AB5E81DAD15C}"/>
    <dgm:cxn modelId="{96DF3167-D19F-46DF-AEF8-3201A514CC08}" type="presOf" srcId="{170C3F50-D7C7-412F-B2E0-2FB9F07F9423}" destId="{2758A5F9-CC87-44DB-A2C4-C7C98CCCA890}" srcOrd="0" destOrd="0" presId="urn:microsoft.com/office/officeart/2009/3/layout/RandomtoResultProcess"/>
    <dgm:cxn modelId="{317F81BB-C7F8-4B17-8228-0F95E9488507}" type="presOf" srcId="{E7DF0337-CA10-4F2B-A555-0291A4B887D0}" destId="{C3357C12-4AFF-4C83-920C-617247DF90B1}" srcOrd="0" destOrd="0" presId="urn:microsoft.com/office/officeart/2009/3/layout/RandomtoResultProcess"/>
    <dgm:cxn modelId="{CF5FAB5D-A9A0-414C-894F-8AC9AD90A808}" type="presOf" srcId="{069A665D-4814-47D3-8DD8-708A8BBF7BCF}" destId="{8C3F5C6E-9386-421C-BFDA-E9E1A4D7302C}" srcOrd="0" destOrd="0" presId="urn:microsoft.com/office/officeart/2009/3/layout/RandomtoResultProcess"/>
    <dgm:cxn modelId="{ACEE812E-990B-4361-899F-BF6F56852A88}" type="presOf" srcId="{F5B14F96-5C0D-4920-9FE0-C348F3A9AAD0}" destId="{8AFB7970-FA39-4554-9591-7937E6303DB4}" srcOrd="0" destOrd="0" presId="urn:microsoft.com/office/officeart/2009/3/layout/RandomtoResultProcess"/>
    <dgm:cxn modelId="{CEF73420-F8DB-4D97-98B8-97500FFCC404}" srcId="{F5B14F96-5C0D-4920-9FE0-C348F3A9AAD0}" destId="{FC4462C4-4886-41A0-A65A-87CC7AD8EBD1}" srcOrd="0" destOrd="0" parTransId="{45818238-A68E-45DC-B94E-C9BDFA68C0C4}" sibTransId="{65795236-CA1B-430D-91EA-9ACB56B16ED8}"/>
    <dgm:cxn modelId="{E20CDFE7-E419-4F2D-B93B-BD892FE4EDDE}" type="presOf" srcId="{FC4462C4-4886-41A0-A65A-87CC7AD8EBD1}" destId="{26CBA104-89C3-4D9B-9C46-9F9C31414BAA}" srcOrd="0" destOrd="0" presId="urn:microsoft.com/office/officeart/2009/3/layout/RandomtoResultProcess"/>
    <dgm:cxn modelId="{BAD175A3-3044-409D-A2B4-9010F0C03EE0}" type="presOf" srcId="{65189B2E-550A-42A4-8CF7-EF9351506CE0}" destId="{7F04E086-315B-422B-BA29-E936B5839DBF}" srcOrd="0" destOrd="0" presId="urn:microsoft.com/office/officeart/2009/3/layout/RandomtoResultProcess"/>
    <dgm:cxn modelId="{5AAA9028-223E-4D51-B1AC-5E1ED9ADABD9}" srcId="{24934FE8-60CF-4F29-942A-B741215AD223}" destId="{45E3283C-80C0-4351-8357-F20CBAB4FB63}" srcOrd="0" destOrd="0" parTransId="{55D4D1DE-9A57-4A42-9BA2-14C16B6F6BE5}" sibTransId="{E3F56F43-B940-4270-A062-370D7B1C504E}"/>
    <dgm:cxn modelId="{70655790-20B0-473E-83CE-D1D89474650C}" srcId="{053E2FBA-33D3-4AE7-B1CA-B2FD6E3A238C}" destId="{65189B2E-550A-42A4-8CF7-EF9351506CE0}" srcOrd="0" destOrd="0" parTransId="{1C131CC2-8CFB-4C60-9235-CE0C7E61BF48}" sibTransId="{4F370579-DB12-4100-9E8F-3D23620B33BE}"/>
    <dgm:cxn modelId="{395D56F0-1C37-4EE4-9E81-4FBB2CB45365}" type="presOf" srcId="{45E3283C-80C0-4351-8357-F20CBAB4FB63}" destId="{653DA00F-97F1-4BA7-8A36-6E4D1ADAE9F7}" srcOrd="0" destOrd="0" presId="urn:microsoft.com/office/officeart/2009/3/layout/RandomtoResultProcess"/>
    <dgm:cxn modelId="{714EDB21-3712-4406-9AB3-D9D6F81163E6}" type="presOf" srcId="{E4D3F836-763A-4B20-95E3-DA07AA8C9944}" destId="{1B561A80-8A0E-4AC4-AAF3-FCD2C796F4BB}" srcOrd="0" destOrd="0" presId="urn:microsoft.com/office/officeart/2009/3/layout/RandomtoResultProcess"/>
    <dgm:cxn modelId="{22F0826D-BFF5-415B-8F9F-A5618B46E102}" type="presOf" srcId="{053E2FBA-33D3-4AE7-B1CA-B2FD6E3A238C}" destId="{5A0135AB-37B0-4C6F-9C8B-3C3A23DC00DB}" srcOrd="0" destOrd="0" presId="urn:microsoft.com/office/officeart/2009/3/layout/RandomtoResultProcess"/>
    <dgm:cxn modelId="{9174AEFE-D3A3-44D6-B471-117CB0AC348E}" type="presOf" srcId="{24934FE8-60CF-4F29-942A-B741215AD223}" destId="{EC5DB354-73A3-4AEA-B31D-FA9BD1ADBC18}" srcOrd="0" destOrd="0" presId="urn:microsoft.com/office/officeart/2009/3/layout/RandomtoResultProcess"/>
    <dgm:cxn modelId="{37D7B6EF-775F-4CAE-A4E5-7AAA932D9C5A}" type="presOf" srcId="{87D0191B-F661-4B03-9C52-A2DB00D2AABC}" destId="{F41D6AC2-8B8E-4047-99A4-6A5648D4FFE5}" srcOrd="0" destOrd="0" presId="urn:microsoft.com/office/officeart/2009/3/layout/RandomtoResultProcess"/>
    <dgm:cxn modelId="{7DF7D04D-0E7B-45C3-9C92-94A3C69A653C}" type="presOf" srcId="{9F355762-35A0-438F-A8D9-FECC48D78634}" destId="{C292241A-CDFB-4A36-B88C-38A4D14DB3D0}" srcOrd="0" destOrd="0" presId="urn:microsoft.com/office/officeart/2009/3/layout/RandomtoResultProcess"/>
    <dgm:cxn modelId="{3324C145-4CE9-411E-9EEB-D59B0D800DB5}" srcId="{E4D3F836-763A-4B20-95E3-DA07AA8C9944}" destId="{170C3F50-D7C7-412F-B2E0-2FB9F07F9423}" srcOrd="0" destOrd="0" parTransId="{DFDA3C5A-58BD-485A-8F3B-BB0C8FD6F19E}" sibTransId="{3255B340-060D-4B45-A036-4295FF1407CF}"/>
    <dgm:cxn modelId="{51EC3D64-7AC0-4AD5-849A-FAAB31D0243C}" srcId="{9F355762-35A0-438F-A8D9-FECC48D78634}" destId="{24934FE8-60CF-4F29-942A-B741215AD223}" srcOrd="4" destOrd="0" parTransId="{5FC06C4D-8AF5-4DDC-BA73-09E3EE0C3FE9}" sibTransId="{E5065205-E0F6-491B-A361-5A260A5EA255}"/>
    <dgm:cxn modelId="{D0E36EC7-2761-4FDD-9867-DCD585A07224}" type="presParOf" srcId="{C292241A-CDFB-4A36-B88C-38A4D14DB3D0}" destId="{FDAE667E-E5E2-43C4-BB37-D07761D33148}" srcOrd="0" destOrd="0" presId="urn:microsoft.com/office/officeart/2009/3/layout/RandomtoResultProcess"/>
    <dgm:cxn modelId="{DAD7A449-184D-4AFB-B568-BBC34BF5FE3C}" type="presParOf" srcId="{FDAE667E-E5E2-43C4-BB37-D07761D33148}" destId="{8C3F5C6E-9386-421C-BFDA-E9E1A4D7302C}" srcOrd="0" destOrd="0" presId="urn:microsoft.com/office/officeart/2009/3/layout/RandomtoResultProcess"/>
    <dgm:cxn modelId="{496EDAC5-2137-4EC8-868E-F9C42D5F3DED}" type="presParOf" srcId="{FDAE667E-E5E2-43C4-BB37-D07761D33148}" destId="{85FA03BF-73AB-490B-940B-CDEAC6A01440}" srcOrd="1" destOrd="0" presId="urn:microsoft.com/office/officeart/2009/3/layout/RandomtoResultProcess"/>
    <dgm:cxn modelId="{B9F6E0E5-3996-47EF-91E6-7E5FD25C3599}" type="presParOf" srcId="{FDAE667E-E5E2-43C4-BB37-D07761D33148}" destId="{A9C5DF4E-1C56-41DD-A20E-308AAA5BAE61}" srcOrd="2" destOrd="0" presId="urn:microsoft.com/office/officeart/2009/3/layout/RandomtoResultProcess"/>
    <dgm:cxn modelId="{45EAB263-01F2-4C5F-8F2F-47B460FFF7E0}" type="presParOf" srcId="{FDAE667E-E5E2-43C4-BB37-D07761D33148}" destId="{76995A95-27F3-4B51-9197-59014D8764D7}" srcOrd="3" destOrd="0" presId="urn:microsoft.com/office/officeart/2009/3/layout/RandomtoResultProcess"/>
    <dgm:cxn modelId="{A302CD5C-B78C-452C-9248-E2DC11F51ED7}" type="presParOf" srcId="{FDAE667E-E5E2-43C4-BB37-D07761D33148}" destId="{C10B23DA-01DF-490C-8A0B-29F987771BAE}" srcOrd="4" destOrd="0" presId="urn:microsoft.com/office/officeart/2009/3/layout/RandomtoResultProcess"/>
    <dgm:cxn modelId="{51508D6E-8920-4F98-B037-F702D16808DF}" type="presParOf" srcId="{FDAE667E-E5E2-43C4-BB37-D07761D33148}" destId="{838396B7-9914-43DA-A051-0C794E5B00C3}" srcOrd="5" destOrd="0" presId="urn:microsoft.com/office/officeart/2009/3/layout/RandomtoResultProcess"/>
    <dgm:cxn modelId="{5F7716C7-8924-4CF8-9CD0-71CA9A8CE4FA}" type="presParOf" srcId="{FDAE667E-E5E2-43C4-BB37-D07761D33148}" destId="{6AADA506-D555-4F14-BB6A-F3BB0988F2F7}" srcOrd="6" destOrd="0" presId="urn:microsoft.com/office/officeart/2009/3/layout/RandomtoResultProcess"/>
    <dgm:cxn modelId="{5182F2B2-43CB-420C-A23E-9692EC053793}" type="presParOf" srcId="{FDAE667E-E5E2-43C4-BB37-D07761D33148}" destId="{D79F6511-693B-4802-8E1F-43FD5C9DD9D6}" srcOrd="7" destOrd="0" presId="urn:microsoft.com/office/officeart/2009/3/layout/RandomtoResultProcess"/>
    <dgm:cxn modelId="{A92DC446-A6CC-4C3A-9013-A50A19540BF1}" type="presParOf" srcId="{FDAE667E-E5E2-43C4-BB37-D07761D33148}" destId="{21080ECA-8413-4252-A8D0-F9A494565E0B}" srcOrd="8" destOrd="0" presId="urn:microsoft.com/office/officeart/2009/3/layout/RandomtoResultProcess"/>
    <dgm:cxn modelId="{44B742ED-99A6-4DAC-87CF-F52ADC5A14A5}" type="presParOf" srcId="{FDAE667E-E5E2-43C4-BB37-D07761D33148}" destId="{6F238964-2CAE-4243-8067-F9E2A91F5DC4}" srcOrd="9" destOrd="0" presId="urn:microsoft.com/office/officeart/2009/3/layout/RandomtoResultProcess"/>
    <dgm:cxn modelId="{25632936-1685-41E5-A1EE-FD19411EBF75}" type="presParOf" srcId="{FDAE667E-E5E2-43C4-BB37-D07761D33148}" destId="{E3D54B5D-3644-46D4-B69D-22BBDF4634CC}" srcOrd="10" destOrd="0" presId="urn:microsoft.com/office/officeart/2009/3/layout/RandomtoResultProcess"/>
    <dgm:cxn modelId="{BE51E73C-47C8-4515-9878-D90B4DA50AA9}" type="presParOf" srcId="{FDAE667E-E5E2-43C4-BB37-D07761D33148}" destId="{96828943-86D0-4001-BC42-A79E2AA53295}" srcOrd="11" destOrd="0" presId="urn:microsoft.com/office/officeart/2009/3/layout/RandomtoResultProcess"/>
    <dgm:cxn modelId="{C664B247-F57C-4924-98A3-AE5A0934C8F8}" type="presParOf" srcId="{FDAE667E-E5E2-43C4-BB37-D07761D33148}" destId="{3DE68BAB-AD1B-453D-A6D6-6A00B78A0275}" srcOrd="12" destOrd="0" presId="urn:microsoft.com/office/officeart/2009/3/layout/RandomtoResultProcess"/>
    <dgm:cxn modelId="{3FC91307-02A7-4943-958C-0E0A2F18C1BC}" type="presParOf" srcId="{FDAE667E-E5E2-43C4-BB37-D07761D33148}" destId="{9B161FCF-598C-4858-8D18-C5F1EC5611C0}" srcOrd="13" destOrd="0" presId="urn:microsoft.com/office/officeart/2009/3/layout/RandomtoResultProcess"/>
    <dgm:cxn modelId="{EC733B74-7C46-42F7-A32E-47D4185AC816}" type="presParOf" srcId="{FDAE667E-E5E2-43C4-BB37-D07761D33148}" destId="{81F92E80-C279-4335-9CB8-D7B06AE06C6F}" srcOrd="14" destOrd="0" presId="urn:microsoft.com/office/officeart/2009/3/layout/RandomtoResultProcess"/>
    <dgm:cxn modelId="{BA75400F-1DCC-4874-B7ED-0E24E5C0E66D}" type="presParOf" srcId="{FDAE667E-E5E2-43C4-BB37-D07761D33148}" destId="{698CCC71-607B-45CC-ABFA-7503D77FA30A}" srcOrd="15" destOrd="0" presId="urn:microsoft.com/office/officeart/2009/3/layout/RandomtoResultProcess"/>
    <dgm:cxn modelId="{5D9F005B-4157-4456-8A77-B9F3F52BD98E}" type="presParOf" srcId="{FDAE667E-E5E2-43C4-BB37-D07761D33148}" destId="{D3D73EBA-119D-4A64-A29F-7CDF94432EBD}" srcOrd="16" destOrd="0" presId="urn:microsoft.com/office/officeart/2009/3/layout/RandomtoResultProcess"/>
    <dgm:cxn modelId="{86B37CD0-D32F-4F2C-9B0C-A890117DDEFD}" type="presParOf" srcId="{FDAE667E-E5E2-43C4-BB37-D07761D33148}" destId="{2FB3CF17-4EA5-406C-9E13-F49C417C50A1}" srcOrd="17" destOrd="0" presId="urn:microsoft.com/office/officeart/2009/3/layout/RandomtoResultProcess"/>
    <dgm:cxn modelId="{43800BDC-9AEB-4C9A-B1F1-CF22F26C59C5}" type="presParOf" srcId="{FDAE667E-E5E2-43C4-BB37-D07761D33148}" destId="{C30C2A6F-31E3-4319-8BB5-4654547E8EAC}" srcOrd="18" destOrd="0" presId="urn:microsoft.com/office/officeart/2009/3/layout/RandomtoResultProcess"/>
    <dgm:cxn modelId="{712C27E8-8ACC-4664-A28F-06D9BFF23E89}" type="presParOf" srcId="{FDAE667E-E5E2-43C4-BB37-D07761D33148}" destId="{00BB5261-5990-418E-B42A-447832E8CBB5}" srcOrd="19" destOrd="0" presId="urn:microsoft.com/office/officeart/2009/3/layout/RandomtoResultProcess"/>
    <dgm:cxn modelId="{29949A14-4D87-4C76-B60E-718AC267B567}" type="presParOf" srcId="{C292241A-CDFB-4A36-B88C-38A4D14DB3D0}" destId="{0A7ED3B1-DEC2-4087-BA57-85EF57272E99}" srcOrd="1" destOrd="0" presId="urn:microsoft.com/office/officeart/2009/3/layout/RandomtoResultProcess"/>
    <dgm:cxn modelId="{44DB3683-83AD-4228-AE22-EAD4A981F624}" type="presParOf" srcId="{0A7ED3B1-DEC2-4087-BA57-85EF57272E99}" destId="{74AD9DC1-2A61-4722-A0A0-26B6D24B771D}" srcOrd="0" destOrd="0" presId="urn:microsoft.com/office/officeart/2009/3/layout/RandomtoResultProcess"/>
    <dgm:cxn modelId="{01D2C006-BD5A-437B-8C07-C8051CBC2ED9}" type="presParOf" srcId="{0A7ED3B1-DEC2-4087-BA57-85EF57272E99}" destId="{78F9FEBD-4C9C-420E-9CD0-1782AA6D8FB4}" srcOrd="1" destOrd="0" presId="urn:microsoft.com/office/officeart/2009/3/layout/RandomtoResultProcess"/>
    <dgm:cxn modelId="{5B509E33-4317-4A08-955D-DE34AF6C0D4B}" type="presParOf" srcId="{C292241A-CDFB-4A36-B88C-38A4D14DB3D0}" destId="{60275F50-7169-4936-9DE8-9E083224D12A}" srcOrd="2" destOrd="0" presId="urn:microsoft.com/office/officeart/2009/3/layout/RandomtoResultProcess"/>
    <dgm:cxn modelId="{1C9457FC-B46E-4493-B989-3EB8E5E68A25}" type="presParOf" srcId="{60275F50-7169-4936-9DE8-9E083224D12A}" destId="{5A0135AB-37B0-4C6F-9C8B-3C3A23DC00DB}" srcOrd="0" destOrd="0" presId="urn:microsoft.com/office/officeart/2009/3/layout/RandomtoResultProcess"/>
    <dgm:cxn modelId="{07F908F6-013B-47C4-8E19-900DE9099A43}" type="presParOf" srcId="{60275F50-7169-4936-9DE8-9E083224D12A}" destId="{7F04E086-315B-422B-BA29-E936B5839DBF}" srcOrd="1" destOrd="0" presId="urn:microsoft.com/office/officeart/2009/3/layout/RandomtoResultProcess"/>
    <dgm:cxn modelId="{A2F06324-65CC-4133-B8CC-5F3E320D52A1}" type="presParOf" srcId="{60275F50-7169-4936-9DE8-9E083224D12A}" destId="{313D2A6E-D583-4E86-8117-3340EA2A4EA4}" srcOrd="2" destOrd="0" presId="urn:microsoft.com/office/officeart/2009/3/layout/RandomtoResultProcess"/>
    <dgm:cxn modelId="{1E343CAB-C9D4-49A6-896F-DE0BE832BAAB}" type="presParOf" srcId="{C292241A-CDFB-4A36-B88C-38A4D14DB3D0}" destId="{455F360E-B797-45FA-970A-5D4BBDD1D1F7}" srcOrd="3" destOrd="0" presId="urn:microsoft.com/office/officeart/2009/3/layout/RandomtoResultProcess"/>
    <dgm:cxn modelId="{780C3CF5-F458-4D25-B1D3-E81CF6F4D8D9}" type="presParOf" srcId="{455F360E-B797-45FA-970A-5D4BBDD1D1F7}" destId="{D7AD5E26-1AF9-4584-AE47-C75504F56278}" srcOrd="0" destOrd="0" presId="urn:microsoft.com/office/officeart/2009/3/layout/RandomtoResultProcess"/>
    <dgm:cxn modelId="{F2CE26C6-077B-4038-AA27-91F23038EA3C}" type="presParOf" srcId="{455F360E-B797-45FA-970A-5D4BBDD1D1F7}" destId="{23F33751-4807-4963-8DF9-97BC97FD70F5}" srcOrd="1" destOrd="0" presId="urn:microsoft.com/office/officeart/2009/3/layout/RandomtoResultProcess"/>
    <dgm:cxn modelId="{CB789BCE-108B-4FA1-8510-1500752759B2}" type="presParOf" srcId="{C292241A-CDFB-4A36-B88C-38A4D14DB3D0}" destId="{F26FF944-EF37-4A17-A4C8-5E07678852A8}" srcOrd="4" destOrd="0" presId="urn:microsoft.com/office/officeart/2009/3/layout/RandomtoResultProcess"/>
    <dgm:cxn modelId="{33CA2E98-77A7-4645-8D28-27952B877A8B}" type="presParOf" srcId="{F26FF944-EF37-4A17-A4C8-5E07678852A8}" destId="{1B561A80-8A0E-4AC4-AAF3-FCD2C796F4BB}" srcOrd="0" destOrd="0" presId="urn:microsoft.com/office/officeart/2009/3/layout/RandomtoResultProcess"/>
    <dgm:cxn modelId="{DE4F8F41-D37E-4FA2-AA55-5DD1A808ECD7}" type="presParOf" srcId="{F26FF944-EF37-4A17-A4C8-5E07678852A8}" destId="{2758A5F9-CC87-44DB-A2C4-C7C98CCCA890}" srcOrd="1" destOrd="0" presId="urn:microsoft.com/office/officeart/2009/3/layout/RandomtoResultProcess"/>
    <dgm:cxn modelId="{01CCFB3E-055D-48A5-AA8E-F1CA8BAA1E13}" type="presParOf" srcId="{F26FF944-EF37-4A17-A4C8-5E07678852A8}" destId="{61581CDD-2D37-445F-9D39-422945803122}" srcOrd="2" destOrd="0" presId="urn:microsoft.com/office/officeart/2009/3/layout/RandomtoResultProcess"/>
    <dgm:cxn modelId="{F97F9CA4-568F-4416-908C-E695308CD271}" type="presParOf" srcId="{C292241A-CDFB-4A36-B88C-38A4D14DB3D0}" destId="{B9E7D091-15E5-4CB6-8AD0-4767E2FBBA93}" srcOrd="5" destOrd="0" presId="urn:microsoft.com/office/officeart/2009/3/layout/RandomtoResultProcess"/>
    <dgm:cxn modelId="{D78A8E1A-2F78-4D63-95ED-AB3B7FF5BEAF}" type="presParOf" srcId="{B9E7D091-15E5-4CB6-8AD0-4767E2FBBA93}" destId="{41397194-3247-4B37-BB18-0B5688F9B0E6}" srcOrd="0" destOrd="0" presId="urn:microsoft.com/office/officeart/2009/3/layout/RandomtoResultProcess"/>
    <dgm:cxn modelId="{D8E7BC4C-F1C9-4064-A44B-9EE153A4CB8A}" type="presParOf" srcId="{B9E7D091-15E5-4CB6-8AD0-4767E2FBBA93}" destId="{1A6C2529-0D70-45F7-945F-47D3C047D792}" srcOrd="1" destOrd="0" presId="urn:microsoft.com/office/officeart/2009/3/layout/RandomtoResultProcess"/>
    <dgm:cxn modelId="{B1DD2A9F-4A71-4EC2-966E-27A460EE3691}" type="presParOf" srcId="{C292241A-CDFB-4A36-B88C-38A4D14DB3D0}" destId="{047FA490-B75E-4777-90E9-233ACF35C79E}" srcOrd="6" destOrd="0" presId="urn:microsoft.com/office/officeart/2009/3/layout/RandomtoResultProcess"/>
    <dgm:cxn modelId="{78E01EC2-21A4-48AF-A37D-08C1E9EA432A}" type="presParOf" srcId="{047FA490-B75E-4777-90E9-233ACF35C79E}" destId="{C3357C12-4AFF-4C83-920C-617247DF90B1}" srcOrd="0" destOrd="0" presId="urn:microsoft.com/office/officeart/2009/3/layout/RandomtoResultProcess"/>
    <dgm:cxn modelId="{F621B5F1-84F3-4CC5-8391-3FCDAC7D81FE}" type="presParOf" srcId="{047FA490-B75E-4777-90E9-233ACF35C79E}" destId="{F41D6AC2-8B8E-4047-99A4-6A5648D4FFE5}" srcOrd="1" destOrd="0" presId="urn:microsoft.com/office/officeart/2009/3/layout/RandomtoResultProcess"/>
    <dgm:cxn modelId="{C199E4FC-8939-48BD-B686-34150D901D0B}" type="presParOf" srcId="{047FA490-B75E-4777-90E9-233ACF35C79E}" destId="{0C8971E4-7422-4084-BB03-256C504F0CFA}" srcOrd="2" destOrd="0" presId="urn:microsoft.com/office/officeart/2009/3/layout/RandomtoResultProcess"/>
    <dgm:cxn modelId="{2675DB4B-2C83-40D5-A686-4691FE99D499}" type="presParOf" srcId="{C292241A-CDFB-4A36-B88C-38A4D14DB3D0}" destId="{89C7A5D3-7BD7-4DBA-9CBA-AEF9DEA45CDE}" srcOrd="7" destOrd="0" presId="urn:microsoft.com/office/officeart/2009/3/layout/RandomtoResultProcess"/>
    <dgm:cxn modelId="{A2C52272-6B0A-41E9-9C8A-03FB994EF9AC}" type="presParOf" srcId="{89C7A5D3-7BD7-4DBA-9CBA-AEF9DEA45CDE}" destId="{AB4E8032-2FBD-4446-9646-F68A74CB041E}" srcOrd="0" destOrd="0" presId="urn:microsoft.com/office/officeart/2009/3/layout/RandomtoResultProcess"/>
    <dgm:cxn modelId="{EA0891DF-53DA-4C40-96CF-96FEAD8DC8C3}" type="presParOf" srcId="{89C7A5D3-7BD7-4DBA-9CBA-AEF9DEA45CDE}" destId="{18F46718-7CDB-4173-8289-6F0658D70C49}" srcOrd="1" destOrd="0" presId="urn:microsoft.com/office/officeart/2009/3/layout/RandomtoResultProcess"/>
    <dgm:cxn modelId="{9329EE68-C25A-40BD-9611-F28572D342FB}" type="presParOf" srcId="{C292241A-CDFB-4A36-B88C-38A4D14DB3D0}" destId="{C39963CC-7C6D-4717-B1B2-40F69B6194B7}" srcOrd="8" destOrd="0" presId="urn:microsoft.com/office/officeart/2009/3/layout/RandomtoResultProcess"/>
    <dgm:cxn modelId="{F03E3669-9D80-4943-AFED-29CB6662B5C5}" type="presParOf" srcId="{C39963CC-7C6D-4717-B1B2-40F69B6194B7}" destId="{EC5DB354-73A3-4AEA-B31D-FA9BD1ADBC18}" srcOrd="0" destOrd="0" presId="urn:microsoft.com/office/officeart/2009/3/layout/RandomtoResultProcess"/>
    <dgm:cxn modelId="{7D54787C-158D-4F02-81D6-4A366FF5FE69}" type="presParOf" srcId="{C39963CC-7C6D-4717-B1B2-40F69B6194B7}" destId="{653DA00F-97F1-4BA7-8A36-6E4D1ADAE9F7}" srcOrd="1" destOrd="0" presId="urn:microsoft.com/office/officeart/2009/3/layout/RandomtoResultProcess"/>
    <dgm:cxn modelId="{E04FAFCE-CA59-49B3-8AF0-F2AB1D63AD15}" type="presParOf" srcId="{C39963CC-7C6D-4717-B1B2-40F69B6194B7}" destId="{4AD99776-2B24-4050-844D-93647281AD22}" srcOrd="2" destOrd="0" presId="urn:microsoft.com/office/officeart/2009/3/layout/RandomtoResultProcess"/>
    <dgm:cxn modelId="{052C1171-4F82-40E6-B2C2-E0072E01F423}" type="presParOf" srcId="{C292241A-CDFB-4A36-B88C-38A4D14DB3D0}" destId="{B7FA411C-949A-41E3-8564-8895662D2975}" srcOrd="9" destOrd="0" presId="urn:microsoft.com/office/officeart/2009/3/layout/RandomtoResultProcess"/>
    <dgm:cxn modelId="{DB835B8F-7893-4F5B-BF63-4BDA828FCED1}" type="presParOf" srcId="{B7FA411C-949A-41E3-8564-8895662D2975}" destId="{4EB615D0-B2D1-4EEB-8027-75A93B0B97A9}" srcOrd="0" destOrd="0" presId="urn:microsoft.com/office/officeart/2009/3/layout/RandomtoResultProcess"/>
    <dgm:cxn modelId="{4D92FF40-3751-4A15-89E2-C141BE271C97}" type="presParOf" srcId="{B7FA411C-949A-41E3-8564-8895662D2975}" destId="{4589F48D-730D-4E97-B269-B01506E02531}" srcOrd="1" destOrd="0" presId="urn:microsoft.com/office/officeart/2009/3/layout/RandomtoResultProcess"/>
    <dgm:cxn modelId="{3274B886-431E-47F2-BCF1-332C1E46E179}" type="presParOf" srcId="{C292241A-CDFB-4A36-B88C-38A4D14DB3D0}" destId="{00C5424F-08E8-4DCF-BFC4-271B18026093}" srcOrd="10" destOrd="0" presId="urn:microsoft.com/office/officeart/2009/3/layout/RandomtoResultProcess"/>
    <dgm:cxn modelId="{1DE43603-9DE9-4045-B3AC-D7C1BC315FEB}" type="presParOf" srcId="{00C5424F-08E8-4DCF-BFC4-271B18026093}" destId="{8AFB7970-FA39-4554-9591-7937E6303DB4}" srcOrd="0" destOrd="0" presId="urn:microsoft.com/office/officeart/2009/3/layout/RandomtoResultProcess"/>
    <dgm:cxn modelId="{36D758CD-67E0-419C-80EE-690F18864A55}" type="presParOf" srcId="{00C5424F-08E8-4DCF-BFC4-271B18026093}" destId="{26CBA104-89C3-4D9B-9C46-9F9C31414BAA}" srcOrd="1" destOrd="0" presId="urn:microsoft.com/office/officeart/2009/3/layout/RandomtoResultProcess"/>
    <dgm:cxn modelId="{F946F1A3-B9AD-4AF6-B30C-A9B849FE6EDB}" type="presParOf" srcId="{00C5424F-08E8-4DCF-BFC4-271B18026093}" destId="{8F8B9795-29E7-40AE-A461-000D5E942108}" srcOrd="2" destOrd="0" presId="urn:microsoft.com/office/officeart/2009/3/layout/RandomtoResultProcess"/>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434245-198A-41FB-8C97-BF9B588712B3}" type="doc">
      <dgm:prSet loTypeId="urn:microsoft.com/office/officeart/2009/3/layout/RandomtoResultProcess" loCatId="process" qsTypeId="urn:microsoft.com/office/officeart/2005/8/quickstyle/simple1" qsCatId="simple" csTypeId="urn:microsoft.com/office/officeart/2005/8/colors/accent2_2" csCatId="accent2" phldr="1"/>
      <dgm:spPr/>
    </dgm:pt>
    <dgm:pt modelId="{A58E2CD5-D8C7-42EA-87BF-99DBC124D1B0}">
      <dgm:prSet phldrT="[Text]"/>
      <dgm:spPr/>
      <dgm:t>
        <a:bodyPr/>
        <a:lstStyle/>
        <a:p>
          <a:r>
            <a:rPr lang="en-US" dirty="0" smtClean="0"/>
            <a:t>Analysis &amp; Design</a:t>
          </a:r>
          <a:endParaRPr lang="en-US" dirty="0"/>
        </a:p>
      </dgm:t>
    </dgm:pt>
    <dgm:pt modelId="{CFAB6E9D-82A7-496F-90C8-994FD79996C6}" type="parTrans" cxnId="{7344EDDA-E99B-45EB-9730-8886BE2009B1}">
      <dgm:prSet/>
      <dgm:spPr/>
      <dgm:t>
        <a:bodyPr/>
        <a:lstStyle/>
        <a:p>
          <a:endParaRPr lang="en-US"/>
        </a:p>
      </dgm:t>
    </dgm:pt>
    <dgm:pt modelId="{AE2B2932-0E25-4175-9C59-7C90CE606B84}" type="sibTrans" cxnId="{7344EDDA-E99B-45EB-9730-8886BE2009B1}">
      <dgm:prSet/>
      <dgm:spPr/>
      <dgm:t>
        <a:bodyPr/>
        <a:lstStyle/>
        <a:p>
          <a:endParaRPr lang="en-US"/>
        </a:p>
      </dgm:t>
    </dgm:pt>
    <dgm:pt modelId="{1FDB9AA6-7C37-4797-8506-34BC8ACE452F}">
      <dgm:prSet phldrT="[Text]"/>
      <dgm:spPr/>
      <dgm:t>
        <a:bodyPr/>
        <a:lstStyle/>
        <a:p>
          <a:r>
            <a:rPr lang="en-US" dirty="0" smtClean="0"/>
            <a:t>Development</a:t>
          </a:r>
          <a:endParaRPr lang="en-US" dirty="0"/>
        </a:p>
      </dgm:t>
    </dgm:pt>
    <dgm:pt modelId="{66B5BE68-DBAD-4104-A7E6-8D363928116F}" type="parTrans" cxnId="{1302E5EF-B875-49BC-A5ED-3727998CB4AF}">
      <dgm:prSet/>
      <dgm:spPr/>
      <dgm:t>
        <a:bodyPr/>
        <a:lstStyle/>
        <a:p>
          <a:endParaRPr lang="en-US"/>
        </a:p>
      </dgm:t>
    </dgm:pt>
    <dgm:pt modelId="{657989E3-7CCC-480F-8510-CDF5961E56F3}" type="sibTrans" cxnId="{1302E5EF-B875-49BC-A5ED-3727998CB4AF}">
      <dgm:prSet/>
      <dgm:spPr/>
      <dgm:t>
        <a:bodyPr/>
        <a:lstStyle/>
        <a:p>
          <a:endParaRPr lang="en-US"/>
        </a:p>
      </dgm:t>
    </dgm:pt>
    <dgm:pt modelId="{F023E3D2-3855-4DFC-A730-AC0C708A1E84}">
      <dgm:prSet phldrT="[Text]"/>
      <dgm:spPr/>
      <dgm:t>
        <a:bodyPr/>
        <a:lstStyle/>
        <a:p>
          <a:r>
            <a:rPr lang="en-US" dirty="0" smtClean="0"/>
            <a:t>Pilot &amp; Refinement</a:t>
          </a:r>
          <a:endParaRPr lang="en-US" dirty="0"/>
        </a:p>
      </dgm:t>
    </dgm:pt>
    <dgm:pt modelId="{1A6D49D0-616C-495C-922C-AA0A19AA8A15}" type="parTrans" cxnId="{E5A889F8-3200-467E-B96C-3ECDFAD33F5E}">
      <dgm:prSet/>
      <dgm:spPr/>
      <dgm:t>
        <a:bodyPr/>
        <a:lstStyle/>
        <a:p>
          <a:endParaRPr lang="en-US"/>
        </a:p>
      </dgm:t>
    </dgm:pt>
    <dgm:pt modelId="{3A2755E3-10AE-4E32-A103-7EB1B7C8019E}" type="sibTrans" cxnId="{E5A889F8-3200-467E-B96C-3ECDFAD33F5E}">
      <dgm:prSet/>
      <dgm:spPr/>
      <dgm:t>
        <a:bodyPr/>
        <a:lstStyle/>
        <a:p>
          <a:endParaRPr lang="en-US"/>
        </a:p>
      </dgm:t>
    </dgm:pt>
    <dgm:pt modelId="{7036C50C-FF81-4F39-929B-01827DFA82C7}">
      <dgm:prSet phldrT="[Text]"/>
      <dgm:spPr/>
      <dgm:t>
        <a:bodyPr/>
        <a:lstStyle/>
        <a:p>
          <a:r>
            <a:rPr lang="en-US" dirty="0" smtClean="0"/>
            <a:t>Enterprise Deployment</a:t>
          </a:r>
          <a:endParaRPr lang="en-US" dirty="0"/>
        </a:p>
      </dgm:t>
    </dgm:pt>
    <dgm:pt modelId="{0D7DCF27-9596-4FE5-8C47-37CB6899C7FF}" type="parTrans" cxnId="{5AC1C6F2-ACB0-46C8-8D9E-7CB3075DE28A}">
      <dgm:prSet/>
      <dgm:spPr/>
      <dgm:t>
        <a:bodyPr/>
        <a:lstStyle/>
        <a:p>
          <a:endParaRPr lang="en-US"/>
        </a:p>
      </dgm:t>
    </dgm:pt>
    <dgm:pt modelId="{C7087614-21A4-4AB7-91E8-ADF05D7B4574}" type="sibTrans" cxnId="{5AC1C6F2-ACB0-46C8-8D9E-7CB3075DE28A}">
      <dgm:prSet/>
      <dgm:spPr/>
      <dgm:t>
        <a:bodyPr/>
        <a:lstStyle/>
        <a:p>
          <a:endParaRPr lang="en-US"/>
        </a:p>
      </dgm:t>
    </dgm:pt>
    <dgm:pt modelId="{BB16737F-4EC3-43B4-B6C3-D093AECC4D9C}">
      <dgm:prSet phldrT="[Text]"/>
      <dgm:spPr/>
      <dgm:t>
        <a:bodyPr/>
        <a:lstStyle/>
        <a:p>
          <a:r>
            <a:rPr lang="en-US" dirty="0" smtClean="0"/>
            <a:t>Handoff &amp; LTS</a:t>
          </a:r>
          <a:endParaRPr lang="en-US" dirty="0"/>
        </a:p>
      </dgm:t>
    </dgm:pt>
    <dgm:pt modelId="{DC6587D6-8291-4315-9EE6-601153D27B01}" type="parTrans" cxnId="{DFC56C2E-89C8-4297-A4AA-495C6C7D7950}">
      <dgm:prSet/>
      <dgm:spPr/>
      <dgm:t>
        <a:bodyPr/>
        <a:lstStyle/>
        <a:p>
          <a:endParaRPr lang="en-US"/>
        </a:p>
      </dgm:t>
    </dgm:pt>
    <dgm:pt modelId="{66B270C0-E1F2-417D-A2A3-0CFB47C16A4C}" type="sibTrans" cxnId="{DFC56C2E-89C8-4297-A4AA-495C6C7D7950}">
      <dgm:prSet/>
      <dgm:spPr/>
      <dgm:t>
        <a:bodyPr/>
        <a:lstStyle/>
        <a:p>
          <a:endParaRPr lang="en-US"/>
        </a:p>
      </dgm:t>
    </dgm:pt>
    <dgm:pt modelId="{BD25B8C4-DF40-4BA7-98E9-5755807396E8}">
      <dgm:prSet phldrT="[Text]"/>
      <dgm:spPr/>
      <dgm:t>
        <a:bodyPr/>
        <a:lstStyle/>
        <a:p>
          <a:pPr algn="ctr"/>
          <a:r>
            <a:rPr lang="en-US" dirty="0" smtClean="0"/>
            <a:t>Prepare an idea that has been proven in concept to be developed as an enterprise solution</a:t>
          </a:r>
          <a:endParaRPr lang="en-US" dirty="0"/>
        </a:p>
      </dgm:t>
    </dgm:pt>
    <dgm:pt modelId="{8954CE84-E0B1-4FA3-8765-E9902B33241C}" type="parTrans" cxnId="{D7B569E6-3574-4478-B1F2-8ABDAE6881B7}">
      <dgm:prSet/>
      <dgm:spPr/>
      <dgm:t>
        <a:bodyPr/>
        <a:lstStyle/>
        <a:p>
          <a:endParaRPr lang="en-US"/>
        </a:p>
      </dgm:t>
    </dgm:pt>
    <dgm:pt modelId="{A22EDE77-4283-4E74-914C-26CE0753F815}" type="sibTrans" cxnId="{D7B569E6-3574-4478-B1F2-8ABDAE6881B7}">
      <dgm:prSet/>
      <dgm:spPr/>
      <dgm:t>
        <a:bodyPr/>
        <a:lstStyle/>
        <a:p>
          <a:endParaRPr lang="en-US"/>
        </a:p>
      </dgm:t>
    </dgm:pt>
    <dgm:pt modelId="{A5C84E66-1351-4312-A3AF-1CAD59D0E80F}">
      <dgm:prSet phldrT="[Text]"/>
      <dgm:spPr/>
      <dgm:t>
        <a:bodyPr/>
        <a:lstStyle/>
        <a:p>
          <a:pPr algn="ctr"/>
          <a:r>
            <a:rPr lang="en-US" dirty="0" smtClean="0"/>
            <a:t>Develop and build an enterprise grade product to be piloted</a:t>
          </a:r>
          <a:endParaRPr lang="en-US" dirty="0"/>
        </a:p>
      </dgm:t>
    </dgm:pt>
    <dgm:pt modelId="{CD896AA9-F620-47E8-A1F6-041C19D35D8C}" type="parTrans" cxnId="{63B8BE9F-82C7-4612-84D5-0F193585BA2A}">
      <dgm:prSet/>
      <dgm:spPr/>
      <dgm:t>
        <a:bodyPr/>
        <a:lstStyle/>
        <a:p>
          <a:endParaRPr lang="en-US"/>
        </a:p>
      </dgm:t>
    </dgm:pt>
    <dgm:pt modelId="{198DB2BC-4EE2-44C1-8C52-BDD851FB2C89}" type="sibTrans" cxnId="{63B8BE9F-82C7-4612-84D5-0F193585BA2A}">
      <dgm:prSet/>
      <dgm:spPr/>
      <dgm:t>
        <a:bodyPr/>
        <a:lstStyle/>
        <a:p>
          <a:endParaRPr lang="en-US"/>
        </a:p>
      </dgm:t>
    </dgm:pt>
    <dgm:pt modelId="{FF83DA31-4074-4266-84EB-B357EE5D357C}">
      <dgm:prSet phldrT="[Text]"/>
      <dgm:spPr/>
      <dgm:t>
        <a:bodyPr/>
        <a:lstStyle/>
        <a:p>
          <a:pPr algn="ctr"/>
          <a:r>
            <a:rPr lang="en-US" dirty="0" smtClean="0"/>
            <a:t>Test and refine the product iteratively with participating end-users</a:t>
          </a:r>
          <a:endParaRPr lang="en-US" dirty="0"/>
        </a:p>
      </dgm:t>
    </dgm:pt>
    <dgm:pt modelId="{59B2A94E-2A29-4E62-BE7C-EBAC22BADC03}" type="parTrans" cxnId="{E0E3DE38-E2A0-4D1E-B797-661DC1CFFB71}">
      <dgm:prSet/>
      <dgm:spPr/>
      <dgm:t>
        <a:bodyPr/>
        <a:lstStyle/>
        <a:p>
          <a:endParaRPr lang="en-US"/>
        </a:p>
      </dgm:t>
    </dgm:pt>
    <dgm:pt modelId="{757177C2-B9A6-4D0D-AAC5-40EF08695748}" type="sibTrans" cxnId="{E0E3DE38-E2A0-4D1E-B797-661DC1CFFB71}">
      <dgm:prSet/>
      <dgm:spPr/>
      <dgm:t>
        <a:bodyPr/>
        <a:lstStyle/>
        <a:p>
          <a:endParaRPr lang="en-US"/>
        </a:p>
      </dgm:t>
    </dgm:pt>
    <dgm:pt modelId="{39585424-662E-4D9E-804E-35D6DD94B843}">
      <dgm:prSet phldrT="[Text]"/>
      <dgm:spPr/>
      <dgm:t>
        <a:bodyPr/>
        <a:lstStyle/>
        <a:p>
          <a:pPr algn="ctr"/>
          <a:r>
            <a:rPr lang="en-US" dirty="0" smtClean="0"/>
            <a:t>Deploy the product across the enterprise as led by the product owner and supported by the DS team</a:t>
          </a:r>
          <a:endParaRPr lang="en-US" dirty="0"/>
        </a:p>
      </dgm:t>
    </dgm:pt>
    <dgm:pt modelId="{3F38686D-28D6-4FA1-BF69-23050FAF5462}" type="parTrans" cxnId="{4DBD19B1-6C15-4C4D-84E6-4AD449C90333}">
      <dgm:prSet/>
      <dgm:spPr/>
      <dgm:t>
        <a:bodyPr/>
        <a:lstStyle/>
        <a:p>
          <a:endParaRPr lang="en-US"/>
        </a:p>
      </dgm:t>
    </dgm:pt>
    <dgm:pt modelId="{57247ACE-24F7-477A-A1F2-7E99DAD95505}" type="sibTrans" cxnId="{4DBD19B1-6C15-4C4D-84E6-4AD449C90333}">
      <dgm:prSet/>
      <dgm:spPr/>
      <dgm:t>
        <a:bodyPr/>
        <a:lstStyle/>
        <a:p>
          <a:endParaRPr lang="en-US"/>
        </a:p>
      </dgm:t>
    </dgm:pt>
    <dgm:pt modelId="{B0F38F23-BAA9-4929-9F99-BEA40AF7AB45}">
      <dgm:prSet phldrT="[Text]"/>
      <dgm:spPr/>
      <dgm:t>
        <a:bodyPr/>
        <a:lstStyle/>
        <a:p>
          <a:pPr algn="ctr"/>
          <a:r>
            <a:rPr lang="en-US" dirty="0" smtClean="0"/>
            <a:t>Hand off the completed product to the product owner and long term support team</a:t>
          </a:r>
          <a:endParaRPr lang="en-US" dirty="0"/>
        </a:p>
      </dgm:t>
    </dgm:pt>
    <dgm:pt modelId="{2B25C46A-CBB2-4D69-8699-BF212E4B85A6}" type="parTrans" cxnId="{6A49EC39-96F6-4CF9-8ED1-8C0C0FDCF8B9}">
      <dgm:prSet/>
      <dgm:spPr/>
      <dgm:t>
        <a:bodyPr/>
        <a:lstStyle/>
        <a:p>
          <a:endParaRPr lang="en-US"/>
        </a:p>
      </dgm:t>
    </dgm:pt>
    <dgm:pt modelId="{5C491C32-CD42-4002-A898-759AE29EA829}" type="sibTrans" cxnId="{6A49EC39-96F6-4CF9-8ED1-8C0C0FDCF8B9}">
      <dgm:prSet/>
      <dgm:spPr/>
      <dgm:t>
        <a:bodyPr/>
        <a:lstStyle/>
        <a:p>
          <a:endParaRPr lang="en-US"/>
        </a:p>
      </dgm:t>
    </dgm:pt>
    <dgm:pt modelId="{EBB5145A-D3F8-485E-99B4-7DB9703AD4C4}" type="pres">
      <dgm:prSet presAssocID="{27434245-198A-41FB-8C97-BF9B588712B3}" presName="Name0" presStyleCnt="0">
        <dgm:presLayoutVars>
          <dgm:dir/>
          <dgm:animOne val="branch"/>
          <dgm:animLvl val="lvl"/>
        </dgm:presLayoutVars>
      </dgm:prSet>
      <dgm:spPr/>
    </dgm:pt>
    <dgm:pt modelId="{0883E98C-9684-4D41-869E-FD5249DB9D22}" type="pres">
      <dgm:prSet presAssocID="{A58E2CD5-D8C7-42EA-87BF-99DBC124D1B0}" presName="chaos" presStyleCnt="0"/>
      <dgm:spPr/>
    </dgm:pt>
    <dgm:pt modelId="{75327BD6-BFA2-4A26-AC7F-1E444E74C19A}" type="pres">
      <dgm:prSet presAssocID="{A58E2CD5-D8C7-42EA-87BF-99DBC124D1B0}" presName="parTx1" presStyleLbl="revTx" presStyleIdx="0" presStyleCnt="9"/>
      <dgm:spPr/>
      <dgm:t>
        <a:bodyPr/>
        <a:lstStyle/>
        <a:p>
          <a:endParaRPr lang="en-US"/>
        </a:p>
      </dgm:t>
    </dgm:pt>
    <dgm:pt modelId="{67B5D005-A105-423F-AC30-313D0F72E809}" type="pres">
      <dgm:prSet presAssocID="{A58E2CD5-D8C7-42EA-87BF-99DBC124D1B0}" presName="desTx1" presStyleLbl="revTx" presStyleIdx="1" presStyleCnt="9">
        <dgm:presLayoutVars>
          <dgm:bulletEnabled val="1"/>
        </dgm:presLayoutVars>
      </dgm:prSet>
      <dgm:spPr/>
      <dgm:t>
        <a:bodyPr/>
        <a:lstStyle/>
        <a:p>
          <a:endParaRPr lang="en-US"/>
        </a:p>
      </dgm:t>
    </dgm:pt>
    <dgm:pt modelId="{E5844D36-2E4C-4337-879B-32F1CEFE0B16}" type="pres">
      <dgm:prSet presAssocID="{A58E2CD5-D8C7-42EA-87BF-99DBC124D1B0}" presName="c1" presStyleLbl="node1" presStyleIdx="0" presStyleCnt="19"/>
      <dgm:spPr/>
    </dgm:pt>
    <dgm:pt modelId="{DAD12BD8-5387-4B2F-8175-BF18A3446ABF}" type="pres">
      <dgm:prSet presAssocID="{A58E2CD5-D8C7-42EA-87BF-99DBC124D1B0}" presName="c2" presStyleLbl="node1" presStyleIdx="1" presStyleCnt="19"/>
      <dgm:spPr/>
    </dgm:pt>
    <dgm:pt modelId="{650A06A2-C473-4FC5-9E13-F6EA2EAF23AF}" type="pres">
      <dgm:prSet presAssocID="{A58E2CD5-D8C7-42EA-87BF-99DBC124D1B0}" presName="c3" presStyleLbl="node1" presStyleIdx="2" presStyleCnt="19"/>
      <dgm:spPr/>
    </dgm:pt>
    <dgm:pt modelId="{75DFBEBC-056B-43ED-89C0-A09A98E44E21}" type="pres">
      <dgm:prSet presAssocID="{A58E2CD5-D8C7-42EA-87BF-99DBC124D1B0}" presName="c4" presStyleLbl="node1" presStyleIdx="3" presStyleCnt="19"/>
      <dgm:spPr/>
    </dgm:pt>
    <dgm:pt modelId="{A91C6971-A9D4-4866-9A7D-703B20DC3E87}" type="pres">
      <dgm:prSet presAssocID="{A58E2CD5-D8C7-42EA-87BF-99DBC124D1B0}" presName="c5" presStyleLbl="node1" presStyleIdx="4" presStyleCnt="19"/>
      <dgm:spPr/>
    </dgm:pt>
    <dgm:pt modelId="{00261AEA-64A7-4458-B4CA-AF9892CBD133}" type="pres">
      <dgm:prSet presAssocID="{A58E2CD5-D8C7-42EA-87BF-99DBC124D1B0}" presName="c6" presStyleLbl="node1" presStyleIdx="5" presStyleCnt="19"/>
      <dgm:spPr/>
    </dgm:pt>
    <dgm:pt modelId="{7E42FCEF-49A9-4AB5-9B2E-05D46EB6E99E}" type="pres">
      <dgm:prSet presAssocID="{A58E2CD5-D8C7-42EA-87BF-99DBC124D1B0}" presName="c7" presStyleLbl="node1" presStyleIdx="6" presStyleCnt="19"/>
      <dgm:spPr/>
    </dgm:pt>
    <dgm:pt modelId="{A9033F8A-2E08-4D94-9758-22804E938CA4}" type="pres">
      <dgm:prSet presAssocID="{A58E2CD5-D8C7-42EA-87BF-99DBC124D1B0}" presName="c8" presStyleLbl="node1" presStyleIdx="7" presStyleCnt="19"/>
      <dgm:spPr/>
    </dgm:pt>
    <dgm:pt modelId="{F8DDE01B-BC64-4E6E-A6A6-1C2ABCADC410}" type="pres">
      <dgm:prSet presAssocID="{A58E2CD5-D8C7-42EA-87BF-99DBC124D1B0}" presName="c9" presStyleLbl="node1" presStyleIdx="8" presStyleCnt="19"/>
      <dgm:spPr/>
    </dgm:pt>
    <dgm:pt modelId="{0D4EC765-DD11-434C-A7BA-CD2D11B88D0E}" type="pres">
      <dgm:prSet presAssocID="{A58E2CD5-D8C7-42EA-87BF-99DBC124D1B0}" presName="c10" presStyleLbl="node1" presStyleIdx="9" presStyleCnt="19"/>
      <dgm:spPr/>
    </dgm:pt>
    <dgm:pt modelId="{37C02D11-0DD7-4492-86C7-4C5517DD3038}" type="pres">
      <dgm:prSet presAssocID="{A58E2CD5-D8C7-42EA-87BF-99DBC124D1B0}" presName="c11" presStyleLbl="node1" presStyleIdx="10" presStyleCnt="19"/>
      <dgm:spPr/>
    </dgm:pt>
    <dgm:pt modelId="{3766BD83-83BB-440A-8341-E0B7DA6D02EF}" type="pres">
      <dgm:prSet presAssocID="{A58E2CD5-D8C7-42EA-87BF-99DBC124D1B0}" presName="c12" presStyleLbl="node1" presStyleIdx="11" presStyleCnt="19"/>
      <dgm:spPr/>
    </dgm:pt>
    <dgm:pt modelId="{807787E4-9360-43D6-B01F-1C37C123FC9A}" type="pres">
      <dgm:prSet presAssocID="{A58E2CD5-D8C7-42EA-87BF-99DBC124D1B0}" presName="c13" presStyleLbl="node1" presStyleIdx="12" presStyleCnt="19"/>
      <dgm:spPr/>
    </dgm:pt>
    <dgm:pt modelId="{194C6B5B-4990-4006-89A5-44D370C2834C}" type="pres">
      <dgm:prSet presAssocID="{A58E2CD5-D8C7-42EA-87BF-99DBC124D1B0}" presName="c14" presStyleLbl="node1" presStyleIdx="13" presStyleCnt="19"/>
      <dgm:spPr/>
    </dgm:pt>
    <dgm:pt modelId="{5D7E55A2-E644-4CAE-838F-7579B80C276C}" type="pres">
      <dgm:prSet presAssocID="{A58E2CD5-D8C7-42EA-87BF-99DBC124D1B0}" presName="c15" presStyleLbl="node1" presStyleIdx="14" presStyleCnt="19"/>
      <dgm:spPr/>
    </dgm:pt>
    <dgm:pt modelId="{CF00CC32-2BBB-4481-BD5A-784A55B07A82}" type="pres">
      <dgm:prSet presAssocID="{A58E2CD5-D8C7-42EA-87BF-99DBC124D1B0}" presName="c16" presStyleLbl="node1" presStyleIdx="15" presStyleCnt="19"/>
      <dgm:spPr/>
    </dgm:pt>
    <dgm:pt modelId="{8F2DC470-8B2D-4069-8244-6A64DFFD6476}" type="pres">
      <dgm:prSet presAssocID="{A58E2CD5-D8C7-42EA-87BF-99DBC124D1B0}" presName="c17" presStyleLbl="node1" presStyleIdx="16" presStyleCnt="19"/>
      <dgm:spPr/>
    </dgm:pt>
    <dgm:pt modelId="{3C904175-17C8-46E7-AE96-D7C84EB677D0}" type="pres">
      <dgm:prSet presAssocID="{A58E2CD5-D8C7-42EA-87BF-99DBC124D1B0}" presName="c18" presStyleLbl="node1" presStyleIdx="17" presStyleCnt="19"/>
      <dgm:spPr/>
    </dgm:pt>
    <dgm:pt modelId="{4E72E5C0-6B12-402A-948B-F6D6DE24DA93}" type="pres">
      <dgm:prSet presAssocID="{AE2B2932-0E25-4175-9C59-7C90CE606B84}" presName="chevronComposite1" presStyleCnt="0"/>
      <dgm:spPr/>
    </dgm:pt>
    <dgm:pt modelId="{1BB865FB-64CC-49CA-B201-FA95C7A44B5A}" type="pres">
      <dgm:prSet presAssocID="{AE2B2932-0E25-4175-9C59-7C90CE606B84}" presName="chevron1" presStyleLbl="sibTrans2D1" presStyleIdx="0" presStyleCnt="4"/>
      <dgm:spPr>
        <a:solidFill>
          <a:schemeClr val="accent2"/>
        </a:solidFill>
      </dgm:spPr>
    </dgm:pt>
    <dgm:pt modelId="{378C7A2F-AD0F-4FD0-BE03-F9B11AE4DA25}" type="pres">
      <dgm:prSet presAssocID="{AE2B2932-0E25-4175-9C59-7C90CE606B84}" presName="spChevron1" presStyleCnt="0"/>
      <dgm:spPr/>
    </dgm:pt>
    <dgm:pt modelId="{C37D09C1-E0B5-426E-8BF6-A2DC4386F9DD}" type="pres">
      <dgm:prSet presAssocID="{1FDB9AA6-7C37-4797-8506-34BC8ACE452F}" presName="middle" presStyleCnt="0"/>
      <dgm:spPr/>
    </dgm:pt>
    <dgm:pt modelId="{744FF8BC-BC88-4A4A-A775-260100146281}" type="pres">
      <dgm:prSet presAssocID="{1FDB9AA6-7C37-4797-8506-34BC8ACE452F}" presName="parTxMid" presStyleLbl="revTx" presStyleIdx="2" presStyleCnt="9"/>
      <dgm:spPr/>
      <dgm:t>
        <a:bodyPr/>
        <a:lstStyle/>
        <a:p>
          <a:endParaRPr lang="en-US"/>
        </a:p>
      </dgm:t>
    </dgm:pt>
    <dgm:pt modelId="{8F704AA8-E1FB-4C96-8DA4-FE0E445FF684}" type="pres">
      <dgm:prSet presAssocID="{1FDB9AA6-7C37-4797-8506-34BC8ACE452F}" presName="desTxMid" presStyleLbl="revTx" presStyleIdx="3" presStyleCnt="9">
        <dgm:presLayoutVars>
          <dgm:bulletEnabled val="1"/>
        </dgm:presLayoutVars>
      </dgm:prSet>
      <dgm:spPr/>
      <dgm:t>
        <a:bodyPr/>
        <a:lstStyle/>
        <a:p>
          <a:endParaRPr lang="en-US"/>
        </a:p>
      </dgm:t>
    </dgm:pt>
    <dgm:pt modelId="{EE1E86C1-A2D9-4101-8F8B-D47DBD1F532D}" type="pres">
      <dgm:prSet presAssocID="{1FDB9AA6-7C37-4797-8506-34BC8ACE452F}" presName="spMid" presStyleCnt="0"/>
      <dgm:spPr/>
    </dgm:pt>
    <dgm:pt modelId="{695EAEF2-90CA-420C-B931-D2A3ED828181}" type="pres">
      <dgm:prSet presAssocID="{657989E3-7CCC-480F-8510-CDF5961E56F3}" presName="chevronComposite1" presStyleCnt="0"/>
      <dgm:spPr/>
    </dgm:pt>
    <dgm:pt modelId="{1147F96F-0DB2-4081-B77F-70377A154BA3}" type="pres">
      <dgm:prSet presAssocID="{657989E3-7CCC-480F-8510-CDF5961E56F3}" presName="chevron1" presStyleLbl="sibTrans2D1" presStyleIdx="1" presStyleCnt="4"/>
      <dgm:spPr>
        <a:solidFill>
          <a:schemeClr val="accent2"/>
        </a:solidFill>
      </dgm:spPr>
    </dgm:pt>
    <dgm:pt modelId="{4924496C-48BA-4110-9D0A-E267A7688F2C}" type="pres">
      <dgm:prSet presAssocID="{657989E3-7CCC-480F-8510-CDF5961E56F3}" presName="spChevron1" presStyleCnt="0"/>
      <dgm:spPr/>
    </dgm:pt>
    <dgm:pt modelId="{A853B2D0-1F46-4190-95F0-1EF47CB040CA}" type="pres">
      <dgm:prSet presAssocID="{F023E3D2-3855-4DFC-A730-AC0C708A1E84}" presName="middle" presStyleCnt="0"/>
      <dgm:spPr/>
    </dgm:pt>
    <dgm:pt modelId="{FECFB436-14C3-42CA-9628-D416F1562C41}" type="pres">
      <dgm:prSet presAssocID="{F023E3D2-3855-4DFC-A730-AC0C708A1E84}" presName="parTxMid" presStyleLbl="revTx" presStyleIdx="4" presStyleCnt="9"/>
      <dgm:spPr/>
      <dgm:t>
        <a:bodyPr/>
        <a:lstStyle/>
        <a:p>
          <a:endParaRPr lang="en-US"/>
        </a:p>
      </dgm:t>
    </dgm:pt>
    <dgm:pt modelId="{73293159-F5AF-458C-B8D6-BFE2901F1B49}" type="pres">
      <dgm:prSet presAssocID="{F023E3D2-3855-4DFC-A730-AC0C708A1E84}" presName="desTxMid" presStyleLbl="revTx" presStyleIdx="5" presStyleCnt="9">
        <dgm:presLayoutVars>
          <dgm:bulletEnabled val="1"/>
        </dgm:presLayoutVars>
      </dgm:prSet>
      <dgm:spPr/>
      <dgm:t>
        <a:bodyPr/>
        <a:lstStyle/>
        <a:p>
          <a:endParaRPr lang="en-US"/>
        </a:p>
      </dgm:t>
    </dgm:pt>
    <dgm:pt modelId="{B0D1B29A-3A66-4360-B7E8-D0E6CA295179}" type="pres">
      <dgm:prSet presAssocID="{F023E3D2-3855-4DFC-A730-AC0C708A1E84}" presName="spMid" presStyleCnt="0"/>
      <dgm:spPr/>
    </dgm:pt>
    <dgm:pt modelId="{1031DB94-16E2-4774-9672-F943BA36D884}" type="pres">
      <dgm:prSet presAssocID="{3A2755E3-10AE-4E32-A103-7EB1B7C8019E}" presName="chevronComposite1" presStyleCnt="0"/>
      <dgm:spPr/>
    </dgm:pt>
    <dgm:pt modelId="{AD8BE691-3E59-4C12-BA7B-6D0080723BBD}" type="pres">
      <dgm:prSet presAssocID="{3A2755E3-10AE-4E32-A103-7EB1B7C8019E}" presName="chevron1" presStyleLbl="sibTrans2D1" presStyleIdx="2" presStyleCnt="4"/>
      <dgm:spPr>
        <a:solidFill>
          <a:schemeClr val="accent2"/>
        </a:solidFill>
      </dgm:spPr>
    </dgm:pt>
    <dgm:pt modelId="{48855B1F-B13C-490D-81FD-678DF15B9077}" type="pres">
      <dgm:prSet presAssocID="{3A2755E3-10AE-4E32-A103-7EB1B7C8019E}" presName="spChevron1" presStyleCnt="0"/>
      <dgm:spPr/>
    </dgm:pt>
    <dgm:pt modelId="{7031F98D-32EB-4A92-980D-1B591CEDAB3D}" type="pres">
      <dgm:prSet presAssocID="{7036C50C-FF81-4F39-929B-01827DFA82C7}" presName="middle" presStyleCnt="0"/>
      <dgm:spPr/>
    </dgm:pt>
    <dgm:pt modelId="{B28752AC-0C21-4483-9725-6BA267E3FAAF}" type="pres">
      <dgm:prSet presAssocID="{7036C50C-FF81-4F39-929B-01827DFA82C7}" presName="parTxMid" presStyleLbl="revTx" presStyleIdx="6" presStyleCnt="9"/>
      <dgm:spPr/>
      <dgm:t>
        <a:bodyPr/>
        <a:lstStyle/>
        <a:p>
          <a:endParaRPr lang="en-US"/>
        </a:p>
      </dgm:t>
    </dgm:pt>
    <dgm:pt modelId="{02CBCE0C-C0E4-4C4A-A13F-778DAD1C3FFB}" type="pres">
      <dgm:prSet presAssocID="{7036C50C-FF81-4F39-929B-01827DFA82C7}" presName="desTxMid" presStyleLbl="revTx" presStyleIdx="7" presStyleCnt="9">
        <dgm:presLayoutVars>
          <dgm:bulletEnabled val="1"/>
        </dgm:presLayoutVars>
      </dgm:prSet>
      <dgm:spPr/>
      <dgm:t>
        <a:bodyPr/>
        <a:lstStyle/>
        <a:p>
          <a:endParaRPr lang="en-US"/>
        </a:p>
      </dgm:t>
    </dgm:pt>
    <dgm:pt modelId="{5D84B7C8-EA1E-4835-B9D1-8E0E976547C9}" type="pres">
      <dgm:prSet presAssocID="{7036C50C-FF81-4F39-929B-01827DFA82C7}" presName="spMid" presStyleCnt="0"/>
      <dgm:spPr/>
    </dgm:pt>
    <dgm:pt modelId="{DED56D3D-4BF9-4A7E-B4E2-925327CF57F6}" type="pres">
      <dgm:prSet presAssocID="{C7087614-21A4-4AB7-91E8-ADF05D7B4574}" presName="chevronComposite1" presStyleCnt="0"/>
      <dgm:spPr/>
    </dgm:pt>
    <dgm:pt modelId="{9531D206-9173-4242-9B85-7F0588D5DB67}" type="pres">
      <dgm:prSet presAssocID="{C7087614-21A4-4AB7-91E8-ADF05D7B4574}" presName="chevron1" presStyleLbl="sibTrans2D1" presStyleIdx="3" presStyleCnt="4"/>
      <dgm:spPr>
        <a:solidFill>
          <a:schemeClr val="accent2"/>
        </a:solidFill>
      </dgm:spPr>
    </dgm:pt>
    <dgm:pt modelId="{5651F188-E842-48B9-AFD4-D8A08F0D8076}" type="pres">
      <dgm:prSet presAssocID="{C7087614-21A4-4AB7-91E8-ADF05D7B4574}" presName="spChevron1" presStyleCnt="0"/>
      <dgm:spPr/>
    </dgm:pt>
    <dgm:pt modelId="{4C6426E6-BB66-4CB2-B75A-CFA704E7CE7E}" type="pres">
      <dgm:prSet presAssocID="{BB16737F-4EC3-43B4-B6C3-D093AECC4D9C}" presName="last" presStyleCnt="0"/>
      <dgm:spPr/>
    </dgm:pt>
    <dgm:pt modelId="{18784688-97F6-442F-9DBA-416E2388E9E9}" type="pres">
      <dgm:prSet presAssocID="{BB16737F-4EC3-43B4-B6C3-D093AECC4D9C}" presName="circleTx" presStyleLbl="node1" presStyleIdx="18" presStyleCnt="19"/>
      <dgm:spPr/>
      <dgm:t>
        <a:bodyPr/>
        <a:lstStyle/>
        <a:p>
          <a:endParaRPr lang="en-US"/>
        </a:p>
      </dgm:t>
    </dgm:pt>
    <dgm:pt modelId="{4BF05698-CE9E-44E0-A438-890381DF844B}" type="pres">
      <dgm:prSet presAssocID="{BB16737F-4EC3-43B4-B6C3-D093AECC4D9C}" presName="desTxN" presStyleLbl="revTx" presStyleIdx="8" presStyleCnt="9" custScaleX="106702">
        <dgm:presLayoutVars>
          <dgm:bulletEnabled val="1"/>
        </dgm:presLayoutVars>
      </dgm:prSet>
      <dgm:spPr/>
      <dgm:t>
        <a:bodyPr/>
        <a:lstStyle/>
        <a:p>
          <a:endParaRPr lang="en-US"/>
        </a:p>
      </dgm:t>
    </dgm:pt>
    <dgm:pt modelId="{E401B5D1-A834-4053-87AD-7323FD22D906}" type="pres">
      <dgm:prSet presAssocID="{BB16737F-4EC3-43B4-B6C3-D093AECC4D9C}" presName="spN" presStyleCnt="0"/>
      <dgm:spPr/>
    </dgm:pt>
  </dgm:ptLst>
  <dgm:cxnLst>
    <dgm:cxn modelId="{6A49EC39-96F6-4CF9-8ED1-8C0C0FDCF8B9}" srcId="{BB16737F-4EC3-43B4-B6C3-D093AECC4D9C}" destId="{B0F38F23-BAA9-4929-9F99-BEA40AF7AB45}" srcOrd="0" destOrd="0" parTransId="{2B25C46A-CBB2-4D69-8699-BF212E4B85A6}" sibTransId="{5C491C32-CD42-4002-A898-759AE29EA829}"/>
    <dgm:cxn modelId="{90558C5D-AF82-4B8F-BDE6-A9BE77B4A232}" type="presOf" srcId="{FF83DA31-4074-4266-84EB-B357EE5D357C}" destId="{73293159-F5AF-458C-B8D6-BFE2901F1B49}" srcOrd="0" destOrd="0" presId="urn:microsoft.com/office/officeart/2009/3/layout/RandomtoResultProcess"/>
    <dgm:cxn modelId="{F4C31141-5FC4-43FE-A577-9F86F162437A}" type="presOf" srcId="{B0F38F23-BAA9-4929-9F99-BEA40AF7AB45}" destId="{4BF05698-CE9E-44E0-A438-890381DF844B}" srcOrd="0" destOrd="0" presId="urn:microsoft.com/office/officeart/2009/3/layout/RandomtoResultProcess"/>
    <dgm:cxn modelId="{E78EE2AA-6AF9-4F40-BDE6-183B30F0C075}" type="presOf" srcId="{A5C84E66-1351-4312-A3AF-1CAD59D0E80F}" destId="{8F704AA8-E1FB-4C96-8DA4-FE0E445FF684}" srcOrd="0" destOrd="0" presId="urn:microsoft.com/office/officeart/2009/3/layout/RandomtoResultProcess"/>
    <dgm:cxn modelId="{D7B569E6-3574-4478-B1F2-8ABDAE6881B7}" srcId="{A58E2CD5-D8C7-42EA-87BF-99DBC124D1B0}" destId="{BD25B8C4-DF40-4BA7-98E9-5755807396E8}" srcOrd="0" destOrd="0" parTransId="{8954CE84-E0B1-4FA3-8765-E9902B33241C}" sibTransId="{A22EDE77-4283-4E74-914C-26CE0753F815}"/>
    <dgm:cxn modelId="{63B8BE9F-82C7-4612-84D5-0F193585BA2A}" srcId="{1FDB9AA6-7C37-4797-8506-34BC8ACE452F}" destId="{A5C84E66-1351-4312-A3AF-1CAD59D0E80F}" srcOrd="0" destOrd="0" parTransId="{CD896AA9-F620-47E8-A1F6-041C19D35D8C}" sibTransId="{198DB2BC-4EE2-44C1-8C52-BDD851FB2C89}"/>
    <dgm:cxn modelId="{DFC56C2E-89C8-4297-A4AA-495C6C7D7950}" srcId="{27434245-198A-41FB-8C97-BF9B588712B3}" destId="{BB16737F-4EC3-43B4-B6C3-D093AECC4D9C}" srcOrd="4" destOrd="0" parTransId="{DC6587D6-8291-4315-9EE6-601153D27B01}" sibTransId="{66B270C0-E1F2-417D-A2A3-0CFB47C16A4C}"/>
    <dgm:cxn modelId="{5AC1C6F2-ACB0-46C8-8D9E-7CB3075DE28A}" srcId="{27434245-198A-41FB-8C97-BF9B588712B3}" destId="{7036C50C-FF81-4F39-929B-01827DFA82C7}" srcOrd="3" destOrd="0" parTransId="{0D7DCF27-9596-4FE5-8C47-37CB6899C7FF}" sibTransId="{C7087614-21A4-4AB7-91E8-ADF05D7B4574}"/>
    <dgm:cxn modelId="{2135801C-20B0-4F30-B6A6-49AAC91C035E}" type="presOf" srcId="{1FDB9AA6-7C37-4797-8506-34BC8ACE452F}" destId="{744FF8BC-BC88-4A4A-A775-260100146281}" srcOrd="0" destOrd="0" presId="urn:microsoft.com/office/officeart/2009/3/layout/RandomtoResultProcess"/>
    <dgm:cxn modelId="{7344EDDA-E99B-45EB-9730-8886BE2009B1}" srcId="{27434245-198A-41FB-8C97-BF9B588712B3}" destId="{A58E2CD5-D8C7-42EA-87BF-99DBC124D1B0}" srcOrd="0" destOrd="0" parTransId="{CFAB6E9D-82A7-496F-90C8-994FD79996C6}" sibTransId="{AE2B2932-0E25-4175-9C59-7C90CE606B84}"/>
    <dgm:cxn modelId="{305AEE22-F163-4E81-8961-47911F400C7D}" type="presOf" srcId="{F023E3D2-3855-4DFC-A730-AC0C708A1E84}" destId="{FECFB436-14C3-42CA-9628-D416F1562C41}" srcOrd="0" destOrd="0" presId="urn:microsoft.com/office/officeart/2009/3/layout/RandomtoResultProcess"/>
    <dgm:cxn modelId="{9CEF1960-EC57-4F6C-B90B-37A98E0CD502}" type="presOf" srcId="{27434245-198A-41FB-8C97-BF9B588712B3}" destId="{EBB5145A-D3F8-485E-99B4-7DB9703AD4C4}" srcOrd="0" destOrd="0" presId="urn:microsoft.com/office/officeart/2009/3/layout/RandomtoResultProcess"/>
    <dgm:cxn modelId="{53D6388D-62B4-46B8-873F-6B31DF293DC7}" type="presOf" srcId="{39585424-662E-4D9E-804E-35D6DD94B843}" destId="{02CBCE0C-C0E4-4C4A-A13F-778DAD1C3FFB}" srcOrd="0" destOrd="0" presId="urn:microsoft.com/office/officeart/2009/3/layout/RandomtoResultProcess"/>
    <dgm:cxn modelId="{AD06D2B5-2B1D-4430-8547-DBDC90BA8F76}" type="presOf" srcId="{A58E2CD5-D8C7-42EA-87BF-99DBC124D1B0}" destId="{75327BD6-BFA2-4A26-AC7F-1E444E74C19A}" srcOrd="0" destOrd="0" presId="urn:microsoft.com/office/officeart/2009/3/layout/RandomtoResultProcess"/>
    <dgm:cxn modelId="{E5A889F8-3200-467E-B96C-3ECDFAD33F5E}" srcId="{27434245-198A-41FB-8C97-BF9B588712B3}" destId="{F023E3D2-3855-4DFC-A730-AC0C708A1E84}" srcOrd="2" destOrd="0" parTransId="{1A6D49D0-616C-495C-922C-AA0A19AA8A15}" sibTransId="{3A2755E3-10AE-4E32-A103-7EB1B7C8019E}"/>
    <dgm:cxn modelId="{E0E3DE38-E2A0-4D1E-B797-661DC1CFFB71}" srcId="{F023E3D2-3855-4DFC-A730-AC0C708A1E84}" destId="{FF83DA31-4074-4266-84EB-B357EE5D357C}" srcOrd="0" destOrd="0" parTransId="{59B2A94E-2A29-4E62-BE7C-EBAC22BADC03}" sibTransId="{757177C2-B9A6-4D0D-AAC5-40EF08695748}"/>
    <dgm:cxn modelId="{93EA959F-DCBE-4210-9786-257121A5AD00}" type="presOf" srcId="{BB16737F-4EC3-43B4-B6C3-D093AECC4D9C}" destId="{18784688-97F6-442F-9DBA-416E2388E9E9}" srcOrd="0" destOrd="0" presId="urn:microsoft.com/office/officeart/2009/3/layout/RandomtoResultProcess"/>
    <dgm:cxn modelId="{BE7DF951-DD95-46CD-A8F0-445F2D3A2A33}" type="presOf" srcId="{7036C50C-FF81-4F39-929B-01827DFA82C7}" destId="{B28752AC-0C21-4483-9725-6BA267E3FAAF}" srcOrd="0" destOrd="0" presId="urn:microsoft.com/office/officeart/2009/3/layout/RandomtoResultProcess"/>
    <dgm:cxn modelId="{1302E5EF-B875-49BC-A5ED-3727998CB4AF}" srcId="{27434245-198A-41FB-8C97-BF9B588712B3}" destId="{1FDB9AA6-7C37-4797-8506-34BC8ACE452F}" srcOrd="1" destOrd="0" parTransId="{66B5BE68-DBAD-4104-A7E6-8D363928116F}" sibTransId="{657989E3-7CCC-480F-8510-CDF5961E56F3}"/>
    <dgm:cxn modelId="{A34D223C-B1E0-4348-A121-00AB15BBC5B6}" type="presOf" srcId="{BD25B8C4-DF40-4BA7-98E9-5755807396E8}" destId="{67B5D005-A105-423F-AC30-313D0F72E809}" srcOrd="0" destOrd="0" presId="urn:microsoft.com/office/officeart/2009/3/layout/RandomtoResultProcess"/>
    <dgm:cxn modelId="{4DBD19B1-6C15-4C4D-84E6-4AD449C90333}" srcId="{7036C50C-FF81-4F39-929B-01827DFA82C7}" destId="{39585424-662E-4D9E-804E-35D6DD94B843}" srcOrd="0" destOrd="0" parTransId="{3F38686D-28D6-4FA1-BF69-23050FAF5462}" sibTransId="{57247ACE-24F7-477A-A1F2-7E99DAD95505}"/>
    <dgm:cxn modelId="{31E41DC4-2524-4661-AB11-4D83067BBB1F}" type="presParOf" srcId="{EBB5145A-D3F8-485E-99B4-7DB9703AD4C4}" destId="{0883E98C-9684-4D41-869E-FD5249DB9D22}" srcOrd="0" destOrd="0" presId="urn:microsoft.com/office/officeart/2009/3/layout/RandomtoResultProcess"/>
    <dgm:cxn modelId="{F35AEF7D-4CE3-4132-82DA-323C44DF986C}" type="presParOf" srcId="{0883E98C-9684-4D41-869E-FD5249DB9D22}" destId="{75327BD6-BFA2-4A26-AC7F-1E444E74C19A}" srcOrd="0" destOrd="0" presId="urn:microsoft.com/office/officeart/2009/3/layout/RandomtoResultProcess"/>
    <dgm:cxn modelId="{460D883C-88AE-4B7C-AF2F-B8A9C7896186}" type="presParOf" srcId="{0883E98C-9684-4D41-869E-FD5249DB9D22}" destId="{67B5D005-A105-423F-AC30-313D0F72E809}" srcOrd="1" destOrd="0" presId="urn:microsoft.com/office/officeart/2009/3/layout/RandomtoResultProcess"/>
    <dgm:cxn modelId="{1AB652E5-DAF5-4295-AC7C-26DCF9E39729}" type="presParOf" srcId="{0883E98C-9684-4D41-869E-FD5249DB9D22}" destId="{E5844D36-2E4C-4337-879B-32F1CEFE0B16}" srcOrd="2" destOrd="0" presId="urn:microsoft.com/office/officeart/2009/3/layout/RandomtoResultProcess"/>
    <dgm:cxn modelId="{D8C70507-A0EF-4DE6-8EFC-120F6D1A16C8}" type="presParOf" srcId="{0883E98C-9684-4D41-869E-FD5249DB9D22}" destId="{DAD12BD8-5387-4B2F-8175-BF18A3446ABF}" srcOrd="3" destOrd="0" presId="urn:microsoft.com/office/officeart/2009/3/layout/RandomtoResultProcess"/>
    <dgm:cxn modelId="{9980C795-6060-4196-BA87-F0B84E292ECF}" type="presParOf" srcId="{0883E98C-9684-4D41-869E-FD5249DB9D22}" destId="{650A06A2-C473-4FC5-9E13-F6EA2EAF23AF}" srcOrd="4" destOrd="0" presId="urn:microsoft.com/office/officeart/2009/3/layout/RandomtoResultProcess"/>
    <dgm:cxn modelId="{3EF95F4E-9171-4033-A979-3B287388217E}" type="presParOf" srcId="{0883E98C-9684-4D41-869E-FD5249DB9D22}" destId="{75DFBEBC-056B-43ED-89C0-A09A98E44E21}" srcOrd="5" destOrd="0" presId="urn:microsoft.com/office/officeart/2009/3/layout/RandomtoResultProcess"/>
    <dgm:cxn modelId="{1D117441-DD8F-4C18-984E-ACE73FBD785F}" type="presParOf" srcId="{0883E98C-9684-4D41-869E-FD5249DB9D22}" destId="{A91C6971-A9D4-4866-9A7D-703B20DC3E87}" srcOrd="6" destOrd="0" presId="urn:microsoft.com/office/officeart/2009/3/layout/RandomtoResultProcess"/>
    <dgm:cxn modelId="{B97E3979-74C7-48D3-A75A-5652A34E92E6}" type="presParOf" srcId="{0883E98C-9684-4D41-869E-FD5249DB9D22}" destId="{00261AEA-64A7-4458-B4CA-AF9892CBD133}" srcOrd="7" destOrd="0" presId="urn:microsoft.com/office/officeart/2009/3/layout/RandomtoResultProcess"/>
    <dgm:cxn modelId="{58220777-1CAA-4C50-B516-094C9FB6719B}" type="presParOf" srcId="{0883E98C-9684-4D41-869E-FD5249DB9D22}" destId="{7E42FCEF-49A9-4AB5-9B2E-05D46EB6E99E}" srcOrd="8" destOrd="0" presId="urn:microsoft.com/office/officeart/2009/3/layout/RandomtoResultProcess"/>
    <dgm:cxn modelId="{AD0E2D15-288A-454F-89D9-F3EF122CA9DD}" type="presParOf" srcId="{0883E98C-9684-4D41-869E-FD5249DB9D22}" destId="{A9033F8A-2E08-4D94-9758-22804E938CA4}" srcOrd="9" destOrd="0" presId="urn:microsoft.com/office/officeart/2009/3/layout/RandomtoResultProcess"/>
    <dgm:cxn modelId="{5259E7D5-DC5D-43DF-BD8C-FBAE36617ECE}" type="presParOf" srcId="{0883E98C-9684-4D41-869E-FD5249DB9D22}" destId="{F8DDE01B-BC64-4E6E-A6A6-1C2ABCADC410}" srcOrd="10" destOrd="0" presId="urn:microsoft.com/office/officeart/2009/3/layout/RandomtoResultProcess"/>
    <dgm:cxn modelId="{1EF99772-E8D4-4FC8-BFE2-E2630CEF5B1D}" type="presParOf" srcId="{0883E98C-9684-4D41-869E-FD5249DB9D22}" destId="{0D4EC765-DD11-434C-A7BA-CD2D11B88D0E}" srcOrd="11" destOrd="0" presId="urn:microsoft.com/office/officeart/2009/3/layout/RandomtoResultProcess"/>
    <dgm:cxn modelId="{23BABBA9-8585-4FBC-B3E2-B0BEA6F20C06}" type="presParOf" srcId="{0883E98C-9684-4D41-869E-FD5249DB9D22}" destId="{37C02D11-0DD7-4492-86C7-4C5517DD3038}" srcOrd="12" destOrd="0" presId="urn:microsoft.com/office/officeart/2009/3/layout/RandomtoResultProcess"/>
    <dgm:cxn modelId="{B48DF554-DB9A-4404-BFDA-15561050A6E3}" type="presParOf" srcId="{0883E98C-9684-4D41-869E-FD5249DB9D22}" destId="{3766BD83-83BB-440A-8341-E0B7DA6D02EF}" srcOrd="13" destOrd="0" presId="urn:microsoft.com/office/officeart/2009/3/layout/RandomtoResultProcess"/>
    <dgm:cxn modelId="{1DE35C57-1642-4D96-B879-DB10A147A8AC}" type="presParOf" srcId="{0883E98C-9684-4D41-869E-FD5249DB9D22}" destId="{807787E4-9360-43D6-B01F-1C37C123FC9A}" srcOrd="14" destOrd="0" presId="urn:microsoft.com/office/officeart/2009/3/layout/RandomtoResultProcess"/>
    <dgm:cxn modelId="{2DCD415C-5A78-427B-9AB4-91C029F3D3FA}" type="presParOf" srcId="{0883E98C-9684-4D41-869E-FD5249DB9D22}" destId="{194C6B5B-4990-4006-89A5-44D370C2834C}" srcOrd="15" destOrd="0" presId="urn:microsoft.com/office/officeart/2009/3/layout/RandomtoResultProcess"/>
    <dgm:cxn modelId="{F112BE09-CD51-4D53-AB09-0E1C09A7B33C}" type="presParOf" srcId="{0883E98C-9684-4D41-869E-FD5249DB9D22}" destId="{5D7E55A2-E644-4CAE-838F-7579B80C276C}" srcOrd="16" destOrd="0" presId="urn:microsoft.com/office/officeart/2009/3/layout/RandomtoResultProcess"/>
    <dgm:cxn modelId="{339C4B36-34B3-42E5-B3D1-E610527107F4}" type="presParOf" srcId="{0883E98C-9684-4D41-869E-FD5249DB9D22}" destId="{CF00CC32-2BBB-4481-BD5A-784A55B07A82}" srcOrd="17" destOrd="0" presId="urn:microsoft.com/office/officeart/2009/3/layout/RandomtoResultProcess"/>
    <dgm:cxn modelId="{705BDD51-4CEA-4A85-97C3-5D143D81784D}" type="presParOf" srcId="{0883E98C-9684-4D41-869E-FD5249DB9D22}" destId="{8F2DC470-8B2D-4069-8244-6A64DFFD6476}" srcOrd="18" destOrd="0" presId="urn:microsoft.com/office/officeart/2009/3/layout/RandomtoResultProcess"/>
    <dgm:cxn modelId="{E491B72A-020C-4783-879E-2905201A1020}" type="presParOf" srcId="{0883E98C-9684-4D41-869E-FD5249DB9D22}" destId="{3C904175-17C8-46E7-AE96-D7C84EB677D0}" srcOrd="19" destOrd="0" presId="urn:microsoft.com/office/officeart/2009/3/layout/RandomtoResultProcess"/>
    <dgm:cxn modelId="{C0862065-7B44-4BDF-BAE0-16FD3D64E809}" type="presParOf" srcId="{EBB5145A-D3F8-485E-99B4-7DB9703AD4C4}" destId="{4E72E5C0-6B12-402A-948B-F6D6DE24DA93}" srcOrd="1" destOrd="0" presId="urn:microsoft.com/office/officeart/2009/3/layout/RandomtoResultProcess"/>
    <dgm:cxn modelId="{B065B121-2F7E-4BAF-BC64-26BB297970E1}" type="presParOf" srcId="{4E72E5C0-6B12-402A-948B-F6D6DE24DA93}" destId="{1BB865FB-64CC-49CA-B201-FA95C7A44B5A}" srcOrd="0" destOrd="0" presId="urn:microsoft.com/office/officeart/2009/3/layout/RandomtoResultProcess"/>
    <dgm:cxn modelId="{296F2EA1-CEFF-4667-B8E3-210245640DEC}" type="presParOf" srcId="{4E72E5C0-6B12-402A-948B-F6D6DE24DA93}" destId="{378C7A2F-AD0F-4FD0-BE03-F9B11AE4DA25}" srcOrd="1" destOrd="0" presId="urn:microsoft.com/office/officeart/2009/3/layout/RandomtoResultProcess"/>
    <dgm:cxn modelId="{6AA2F955-2DC3-4830-82D9-BF8A26112A7E}" type="presParOf" srcId="{EBB5145A-D3F8-485E-99B4-7DB9703AD4C4}" destId="{C37D09C1-E0B5-426E-8BF6-A2DC4386F9DD}" srcOrd="2" destOrd="0" presId="urn:microsoft.com/office/officeart/2009/3/layout/RandomtoResultProcess"/>
    <dgm:cxn modelId="{E2F83520-B694-45B9-BF32-2DB4B2B7A521}" type="presParOf" srcId="{C37D09C1-E0B5-426E-8BF6-A2DC4386F9DD}" destId="{744FF8BC-BC88-4A4A-A775-260100146281}" srcOrd="0" destOrd="0" presId="urn:microsoft.com/office/officeart/2009/3/layout/RandomtoResultProcess"/>
    <dgm:cxn modelId="{417E2F34-3F30-4455-B7A8-6F047F7750B0}" type="presParOf" srcId="{C37D09C1-E0B5-426E-8BF6-A2DC4386F9DD}" destId="{8F704AA8-E1FB-4C96-8DA4-FE0E445FF684}" srcOrd="1" destOrd="0" presId="urn:microsoft.com/office/officeart/2009/3/layout/RandomtoResultProcess"/>
    <dgm:cxn modelId="{3E880BF4-F422-47E9-B7B1-CE070D777FE2}" type="presParOf" srcId="{C37D09C1-E0B5-426E-8BF6-A2DC4386F9DD}" destId="{EE1E86C1-A2D9-4101-8F8B-D47DBD1F532D}" srcOrd="2" destOrd="0" presId="urn:microsoft.com/office/officeart/2009/3/layout/RandomtoResultProcess"/>
    <dgm:cxn modelId="{344FF832-2E1C-428A-9C05-0496B0FCDBEE}" type="presParOf" srcId="{EBB5145A-D3F8-485E-99B4-7DB9703AD4C4}" destId="{695EAEF2-90CA-420C-B931-D2A3ED828181}" srcOrd="3" destOrd="0" presId="urn:microsoft.com/office/officeart/2009/3/layout/RandomtoResultProcess"/>
    <dgm:cxn modelId="{C577510E-DF83-4596-B884-B3CE07C30CBD}" type="presParOf" srcId="{695EAEF2-90CA-420C-B931-D2A3ED828181}" destId="{1147F96F-0DB2-4081-B77F-70377A154BA3}" srcOrd="0" destOrd="0" presId="urn:microsoft.com/office/officeart/2009/3/layout/RandomtoResultProcess"/>
    <dgm:cxn modelId="{61DC7263-225C-4D0F-9AC2-DF95A6E8EF45}" type="presParOf" srcId="{695EAEF2-90CA-420C-B931-D2A3ED828181}" destId="{4924496C-48BA-4110-9D0A-E267A7688F2C}" srcOrd="1" destOrd="0" presId="urn:microsoft.com/office/officeart/2009/3/layout/RandomtoResultProcess"/>
    <dgm:cxn modelId="{DDDB03E1-84B8-4605-8B9F-1C8D3E8E2D82}" type="presParOf" srcId="{EBB5145A-D3F8-485E-99B4-7DB9703AD4C4}" destId="{A853B2D0-1F46-4190-95F0-1EF47CB040CA}" srcOrd="4" destOrd="0" presId="urn:microsoft.com/office/officeart/2009/3/layout/RandomtoResultProcess"/>
    <dgm:cxn modelId="{7EF646EA-A658-4F29-9EE8-540E52F616E4}" type="presParOf" srcId="{A853B2D0-1F46-4190-95F0-1EF47CB040CA}" destId="{FECFB436-14C3-42CA-9628-D416F1562C41}" srcOrd="0" destOrd="0" presId="urn:microsoft.com/office/officeart/2009/3/layout/RandomtoResultProcess"/>
    <dgm:cxn modelId="{DAE2FEAA-E8FD-426B-914C-F71BE14F8A42}" type="presParOf" srcId="{A853B2D0-1F46-4190-95F0-1EF47CB040CA}" destId="{73293159-F5AF-458C-B8D6-BFE2901F1B49}" srcOrd="1" destOrd="0" presId="urn:microsoft.com/office/officeart/2009/3/layout/RandomtoResultProcess"/>
    <dgm:cxn modelId="{E55B2665-F851-469E-8772-1B8DE57F9A4D}" type="presParOf" srcId="{A853B2D0-1F46-4190-95F0-1EF47CB040CA}" destId="{B0D1B29A-3A66-4360-B7E8-D0E6CA295179}" srcOrd="2" destOrd="0" presId="urn:microsoft.com/office/officeart/2009/3/layout/RandomtoResultProcess"/>
    <dgm:cxn modelId="{520922BD-62C6-4248-B959-08B980FB53A2}" type="presParOf" srcId="{EBB5145A-D3F8-485E-99B4-7DB9703AD4C4}" destId="{1031DB94-16E2-4774-9672-F943BA36D884}" srcOrd="5" destOrd="0" presId="urn:microsoft.com/office/officeart/2009/3/layout/RandomtoResultProcess"/>
    <dgm:cxn modelId="{2BEF3899-28D0-4C23-A907-4B44E8545E79}" type="presParOf" srcId="{1031DB94-16E2-4774-9672-F943BA36D884}" destId="{AD8BE691-3E59-4C12-BA7B-6D0080723BBD}" srcOrd="0" destOrd="0" presId="urn:microsoft.com/office/officeart/2009/3/layout/RandomtoResultProcess"/>
    <dgm:cxn modelId="{DE71F5F0-5917-4E79-A05B-153E07D2FD58}" type="presParOf" srcId="{1031DB94-16E2-4774-9672-F943BA36D884}" destId="{48855B1F-B13C-490D-81FD-678DF15B9077}" srcOrd="1" destOrd="0" presId="urn:microsoft.com/office/officeart/2009/3/layout/RandomtoResultProcess"/>
    <dgm:cxn modelId="{C42EEE37-94F2-4BD8-9D1F-44831E99F8B2}" type="presParOf" srcId="{EBB5145A-D3F8-485E-99B4-7DB9703AD4C4}" destId="{7031F98D-32EB-4A92-980D-1B591CEDAB3D}" srcOrd="6" destOrd="0" presId="urn:microsoft.com/office/officeart/2009/3/layout/RandomtoResultProcess"/>
    <dgm:cxn modelId="{BBBAAC11-444E-4CA9-8B3E-01EA2D1C4EDF}" type="presParOf" srcId="{7031F98D-32EB-4A92-980D-1B591CEDAB3D}" destId="{B28752AC-0C21-4483-9725-6BA267E3FAAF}" srcOrd="0" destOrd="0" presId="urn:microsoft.com/office/officeart/2009/3/layout/RandomtoResultProcess"/>
    <dgm:cxn modelId="{C866673B-B3AA-4089-85BD-F8340AAD78E0}" type="presParOf" srcId="{7031F98D-32EB-4A92-980D-1B591CEDAB3D}" destId="{02CBCE0C-C0E4-4C4A-A13F-778DAD1C3FFB}" srcOrd="1" destOrd="0" presId="urn:microsoft.com/office/officeart/2009/3/layout/RandomtoResultProcess"/>
    <dgm:cxn modelId="{0BAABD46-FC21-4996-80E6-A291FE8AE436}" type="presParOf" srcId="{7031F98D-32EB-4A92-980D-1B591CEDAB3D}" destId="{5D84B7C8-EA1E-4835-B9D1-8E0E976547C9}" srcOrd="2" destOrd="0" presId="urn:microsoft.com/office/officeart/2009/3/layout/RandomtoResultProcess"/>
    <dgm:cxn modelId="{8C46D964-9158-4E64-9290-3917F695EF29}" type="presParOf" srcId="{EBB5145A-D3F8-485E-99B4-7DB9703AD4C4}" destId="{DED56D3D-4BF9-4A7E-B4E2-925327CF57F6}" srcOrd="7" destOrd="0" presId="urn:microsoft.com/office/officeart/2009/3/layout/RandomtoResultProcess"/>
    <dgm:cxn modelId="{623BE108-FC36-4B08-B767-68C1A02FA992}" type="presParOf" srcId="{DED56D3D-4BF9-4A7E-B4E2-925327CF57F6}" destId="{9531D206-9173-4242-9B85-7F0588D5DB67}" srcOrd="0" destOrd="0" presId="urn:microsoft.com/office/officeart/2009/3/layout/RandomtoResultProcess"/>
    <dgm:cxn modelId="{0848CF60-1784-4A7A-9211-5B83577B3E10}" type="presParOf" srcId="{DED56D3D-4BF9-4A7E-B4E2-925327CF57F6}" destId="{5651F188-E842-48B9-AFD4-D8A08F0D8076}" srcOrd="1" destOrd="0" presId="urn:microsoft.com/office/officeart/2009/3/layout/RandomtoResultProcess"/>
    <dgm:cxn modelId="{D3FDF56B-B759-46B5-BD32-83EE6675B16B}" type="presParOf" srcId="{EBB5145A-D3F8-485E-99B4-7DB9703AD4C4}" destId="{4C6426E6-BB66-4CB2-B75A-CFA704E7CE7E}" srcOrd="8" destOrd="0" presId="urn:microsoft.com/office/officeart/2009/3/layout/RandomtoResultProcess"/>
    <dgm:cxn modelId="{EA32899B-CC4F-4EB3-BF97-3B1B6EF84474}" type="presParOf" srcId="{4C6426E6-BB66-4CB2-B75A-CFA704E7CE7E}" destId="{18784688-97F6-442F-9DBA-416E2388E9E9}" srcOrd="0" destOrd="0" presId="urn:microsoft.com/office/officeart/2009/3/layout/RandomtoResultProcess"/>
    <dgm:cxn modelId="{599088BC-9D3C-4F57-8A3E-BDC4448D91AF}" type="presParOf" srcId="{4C6426E6-BB66-4CB2-B75A-CFA704E7CE7E}" destId="{4BF05698-CE9E-44E0-A438-890381DF844B}" srcOrd="1" destOrd="0" presId="urn:microsoft.com/office/officeart/2009/3/layout/RandomtoResultProcess"/>
    <dgm:cxn modelId="{64CD04B0-1C14-405E-8243-C28E2CBA1C3F}" type="presParOf" srcId="{4C6426E6-BB66-4CB2-B75A-CFA704E7CE7E}" destId="{E401B5D1-A834-4053-87AD-7323FD22D906}" srcOrd="2" destOrd="0" presId="urn:microsoft.com/office/officeart/2009/3/layout/RandomtoResult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F5C6E-9386-421C-BFDA-E9E1A4D7302C}">
      <dsp:nvSpPr>
        <dsp:cNvPr id="0" name=""/>
        <dsp:cNvSpPr/>
      </dsp:nvSpPr>
      <dsp:spPr>
        <a:xfrm>
          <a:off x="89855" y="607662"/>
          <a:ext cx="1321425" cy="435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Initiation</a:t>
          </a:r>
          <a:endParaRPr lang="en-US" sz="1300" kern="1200" dirty="0"/>
        </a:p>
      </dsp:txBody>
      <dsp:txXfrm>
        <a:off x="89855" y="607662"/>
        <a:ext cx="1321425" cy="435469"/>
      </dsp:txXfrm>
    </dsp:sp>
    <dsp:sp modelId="{85FA03BF-73AB-490B-940B-CDEAC6A01440}">
      <dsp:nvSpPr>
        <dsp:cNvPr id="0" name=""/>
        <dsp:cNvSpPr/>
      </dsp:nvSpPr>
      <dsp:spPr>
        <a:xfrm>
          <a:off x="89855" y="1525918"/>
          <a:ext cx="1321425" cy="815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Initiate discussions around a product and project idea as well as the initial scope</a:t>
          </a:r>
          <a:endParaRPr lang="en-US" sz="1100" kern="1200" dirty="0"/>
        </a:p>
      </dsp:txBody>
      <dsp:txXfrm>
        <a:off x="89855" y="1525918"/>
        <a:ext cx="1321425" cy="815858"/>
      </dsp:txXfrm>
    </dsp:sp>
    <dsp:sp modelId="{A9C5DF4E-1C56-41DD-A20E-308AAA5BAE61}">
      <dsp:nvSpPr>
        <dsp:cNvPr id="0" name=""/>
        <dsp:cNvSpPr/>
      </dsp:nvSpPr>
      <dsp:spPr>
        <a:xfrm>
          <a:off x="88354" y="475220"/>
          <a:ext cx="105113" cy="105113"/>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995A95-27F3-4B51-9197-59014D8764D7}">
      <dsp:nvSpPr>
        <dsp:cNvPr id="0" name=""/>
        <dsp:cNvSpPr/>
      </dsp:nvSpPr>
      <dsp:spPr>
        <a:xfrm>
          <a:off x="161933" y="328061"/>
          <a:ext cx="105113" cy="105113"/>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0B23DA-01DF-490C-8A0B-29F987771BAE}">
      <dsp:nvSpPr>
        <dsp:cNvPr id="0" name=""/>
        <dsp:cNvSpPr/>
      </dsp:nvSpPr>
      <dsp:spPr>
        <a:xfrm>
          <a:off x="338524" y="357493"/>
          <a:ext cx="165178" cy="165178"/>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8396B7-9914-43DA-A051-0C794E5B00C3}">
      <dsp:nvSpPr>
        <dsp:cNvPr id="0" name=""/>
        <dsp:cNvSpPr/>
      </dsp:nvSpPr>
      <dsp:spPr>
        <a:xfrm>
          <a:off x="485682" y="195618"/>
          <a:ext cx="105113" cy="105113"/>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ADA506-D555-4F14-BB6A-F3BB0988F2F7}">
      <dsp:nvSpPr>
        <dsp:cNvPr id="0" name=""/>
        <dsp:cNvSpPr/>
      </dsp:nvSpPr>
      <dsp:spPr>
        <a:xfrm>
          <a:off x="676989" y="136754"/>
          <a:ext cx="105113" cy="105113"/>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9F6511-693B-4802-8E1F-43FD5C9DD9D6}">
      <dsp:nvSpPr>
        <dsp:cNvPr id="0" name=""/>
        <dsp:cNvSpPr/>
      </dsp:nvSpPr>
      <dsp:spPr>
        <a:xfrm>
          <a:off x="912443" y="239766"/>
          <a:ext cx="105113" cy="105113"/>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080ECA-8413-4252-A8D0-F9A494565E0B}">
      <dsp:nvSpPr>
        <dsp:cNvPr id="0" name=""/>
        <dsp:cNvSpPr/>
      </dsp:nvSpPr>
      <dsp:spPr>
        <a:xfrm>
          <a:off x="1059602" y="313345"/>
          <a:ext cx="165178" cy="165178"/>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238964-2CAE-4243-8067-F9E2A91F5DC4}">
      <dsp:nvSpPr>
        <dsp:cNvPr id="0" name=""/>
        <dsp:cNvSpPr/>
      </dsp:nvSpPr>
      <dsp:spPr>
        <a:xfrm>
          <a:off x="1265624" y="475220"/>
          <a:ext cx="105113" cy="105113"/>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D54B5D-3644-46D4-B69D-22BBDF4634CC}">
      <dsp:nvSpPr>
        <dsp:cNvPr id="0" name=""/>
        <dsp:cNvSpPr/>
      </dsp:nvSpPr>
      <dsp:spPr>
        <a:xfrm>
          <a:off x="1353919" y="637094"/>
          <a:ext cx="105113" cy="105113"/>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828943-86D0-4001-BC42-A79E2AA53295}">
      <dsp:nvSpPr>
        <dsp:cNvPr id="0" name=""/>
        <dsp:cNvSpPr/>
      </dsp:nvSpPr>
      <dsp:spPr>
        <a:xfrm>
          <a:off x="588694" y="328061"/>
          <a:ext cx="270291" cy="270291"/>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E68BAB-AD1B-453D-A6D6-6A00B78A0275}">
      <dsp:nvSpPr>
        <dsp:cNvPr id="0" name=""/>
        <dsp:cNvSpPr/>
      </dsp:nvSpPr>
      <dsp:spPr>
        <a:xfrm>
          <a:off x="14774" y="887264"/>
          <a:ext cx="105113" cy="105113"/>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161FCF-598C-4858-8D18-C5F1EC5611C0}">
      <dsp:nvSpPr>
        <dsp:cNvPr id="0" name=""/>
        <dsp:cNvSpPr/>
      </dsp:nvSpPr>
      <dsp:spPr>
        <a:xfrm>
          <a:off x="103070" y="1019707"/>
          <a:ext cx="165178" cy="165178"/>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F92E80-C279-4335-9CB8-D7B06AE06C6F}">
      <dsp:nvSpPr>
        <dsp:cNvPr id="0" name=""/>
        <dsp:cNvSpPr/>
      </dsp:nvSpPr>
      <dsp:spPr>
        <a:xfrm>
          <a:off x="323808" y="1137434"/>
          <a:ext cx="240259" cy="240259"/>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8CCC71-607B-45CC-ABFA-7503D77FA30A}">
      <dsp:nvSpPr>
        <dsp:cNvPr id="0" name=""/>
        <dsp:cNvSpPr/>
      </dsp:nvSpPr>
      <dsp:spPr>
        <a:xfrm>
          <a:off x="632841" y="1328740"/>
          <a:ext cx="105113" cy="105113"/>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73EBA-119D-4A64-A29F-7CDF94432EBD}">
      <dsp:nvSpPr>
        <dsp:cNvPr id="0" name=""/>
        <dsp:cNvSpPr/>
      </dsp:nvSpPr>
      <dsp:spPr>
        <a:xfrm>
          <a:off x="691705" y="1137434"/>
          <a:ext cx="165178" cy="165178"/>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B3CF17-4EA5-406C-9E13-F49C417C50A1}">
      <dsp:nvSpPr>
        <dsp:cNvPr id="0" name=""/>
        <dsp:cNvSpPr/>
      </dsp:nvSpPr>
      <dsp:spPr>
        <a:xfrm>
          <a:off x="838864" y="1343456"/>
          <a:ext cx="105113" cy="105113"/>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0C2A6F-31E3-4319-8BB5-4654547E8EAC}">
      <dsp:nvSpPr>
        <dsp:cNvPr id="0" name=""/>
        <dsp:cNvSpPr/>
      </dsp:nvSpPr>
      <dsp:spPr>
        <a:xfrm>
          <a:off x="971306" y="1108002"/>
          <a:ext cx="240259" cy="240259"/>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BB5261-5990-418E-B42A-447832E8CBB5}">
      <dsp:nvSpPr>
        <dsp:cNvPr id="0" name=""/>
        <dsp:cNvSpPr/>
      </dsp:nvSpPr>
      <dsp:spPr>
        <a:xfrm>
          <a:off x="1295056" y="1049139"/>
          <a:ext cx="165178" cy="165178"/>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AD9DC1-2A61-4722-A0A0-26B6D24B771D}">
      <dsp:nvSpPr>
        <dsp:cNvPr id="0" name=""/>
        <dsp:cNvSpPr/>
      </dsp:nvSpPr>
      <dsp:spPr>
        <a:xfrm>
          <a:off x="1460234" y="357248"/>
          <a:ext cx="485104" cy="926118"/>
        </a:xfrm>
        <a:prstGeom prst="chevron">
          <a:avLst>
            <a:gd name="adj" fmla="val 62310"/>
          </a:avLst>
        </a:prstGeom>
        <a:solidFill>
          <a:schemeClr val="accent5"/>
        </a:solidFill>
        <a:ln>
          <a:noFill/>
        </a:ln>
        <a:effectLst/>
      </dsp:spPr>
      <dsp:style>
        <a:lnRef idx="0">
          <a:scrgbClr r="0" g="0" b="0"/>
        </a:lnRef>
        <a:fillRef idx="1">
          <a:scrgbClr r="0" g="0" b="0"/>
        </a:fillRef>
        <a:effectRef idx="0">
          <a:scrgbClr r="0" g="0" b="0"/>
        </a:effectRef>
        <a:fontRef idx="minor">
          <a:schemeClr val="lt1"/>
        </a:fontRef>
      </dsp:style>
    </dsp:sp>
    <dsp:sp modelId="{5A0135AB-37B0-4C6F-9C8B-3C3A23DC00DB}">
      <dsp:nvSpPr>
        <dsp:cNvPr id="0" name=""/>
        <dsp:cNvSpPr/>
      </dsp:nvSpPr>
      <dsp:spPr>
        <a:xfrm>
          <a:off x="1945339" y="357698"/>
          <a:ext cx="1323013" cy="926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Ideation</a:t>
          </a:r>
          <a:endParaRPr lang="en-US" sz="1300" kern="1200" dirty="0"/>
        </a:p>
      </dsp:txBody>
      <dsp:txXfrm>
        <a:off x="1945339" y="357698"/>
        <a:ext cx="1323013" cy="926109"/>
      </dsp:txXfrm>
    </dsp:sp>
    <dsp:sp modelId="{7F04E086-315B-422B-BA29-E936B5839DBF}">
      <dsp:nvSpPr>
        <dsp:cNvPr id="0" name=""/>
        <dsp:cNvSpPr/>
      </dsp:nvSpPr>
      <dsp:spPr>
        <a:xfrm>
          <a:off x="1945339" y="1525918"/>
          <a:ext cx="1323013" cy="815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Scope and refine an idea that has been formally accepted as a project</a:t>
          </a:r>
          <a:endParaRPr lang="en-US" sz="1100" kern="1200" dirty="0"/>
        </a:p>
      </dsp:txBody>
      <dsp:txXfrm>
        <a:off x="1945339" y="1525918"/>
        <a:ext cx="1323013" cy="815858"/>
      </dsp:txXfrm>
    </dsp:sp>
    <dsp:sp modelId="{D7AD5E26-1AF9-4584-AE47-C75504F56278}">
      <dsp:nvSpPr>
        <dsp:cNvPr id="0" name=""/>
        <dsp:cNvSpPr/>
      </dsp:nvSpPr>
      <dsp:spPr>
        <a:xfrm>
          <a:off x="3268352" y="357248"/>
          <a:ext cx="485104" cy="926118"/>
        </a:xfrm>
        <a:prstGeom prst="chevron">
          <a:avLst>
            <a:gd name="adj" fmla="val 62310"/>
          </a:avLst>
        </a:prstGeom>
        <a:solidFill>
          <a:schemeClr val="accent5"/>
        </a:solidFill>
        <a:ln>
          <a:noFill/>
        </a:ln>
        <a:effectLst/>
      </dsp:spPr>
      <dsp:style>
        <a:lnRef idx="0">
          <a:scrgbClr r="0" g="0" b="0"/>
        </a:lnRef>
        <a:fillRef idx="1">
          <a:scrgbClr r="0" g="0" b="0"/>
        </a:fillRef>
        <a:effectRef idx="0">
          <a:scrgbClr r="0" g="0" b="0"/>
        </a:effectRef>
        <a:fontRef idx="minor">
          <a:schemeClr val="lt1"/>
        </a:fontRef>
      </dsp:style>
    </dsp:sp>
    <dsp:sp modelId="{1B561A80-8A0E-4AC4-AAF3-FCD2C796F4BB}">
      <dsp:nvSpPr>
        <dsp:cNvPr id="0" name=""/>
        <dsp:cNvSpPr/>
      </dsp:nvSpPr>
      <dsp:spPr>
        <a:xfrm>
          <a:off x="3753457" y="357698"/>
          <a:ext cx="1323013" cy="926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Exploration &amp; Modeling</a:t>
          </a:r>
          <a:endParaRPr lang="en-US" sz="1300" kern="1200" dirty="0"/>
        </a:p>
      </dsp:txBody>
      <dsp:txXfrm>
        <a:off x="3753457" y="357698"/>
        <a:ext cx="1323013" cy="926109"/>
      </dsp:txXfrm>
    </dsp:sp>
    <dsp:sp modelId="{2758A5F9-CC87-44DB-A2C4-C7C98CCCA890}">
      <dsp:nvSpPr>
        <dsp:cNvPr id="0" name=""/>
        <dsp:cNvSpPr/>
      </dsp:nvSpPr>
      <dsp:spPr>
        <a:xfrm>
          <a:off x="3753457" y="1525918"/>
          <a:ext cx="1323013" cy="815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Explore the data and develop a model as the basis for a proof of concept</a:t>
          </a:r>
          <a:endParaRPr lang="en-US" sz="1100" kern="1200" dirty="0"/>
        </a:p>
      </dsp:txBody>
      <dsp:txXfrm>
        <a:off x="3753457" y="1525918"/>
        <a:ext cx="1323013" cy="815858"/>
      </dsp:txXfrm>
    </dsp:sp>
    <dsp:sp modelId="{41397194-3247-4B37-BB18-0B5688F9B0E6}">
      <dsp:nvSpPr>
        <dsp:cNvPr id="0" name=""/>
        <dsp:cNvSpPr/>
      </dsp:nvSpPr>
      <dsp:spPr>
        <a:xfrm>
          <a:off x="5076470" y="357248"/>
          <a:ext cx="485104" cy="926118"/>
        </a:xfrm>
        <a:prstGeom prst="chevron">
          <a:avLst>
            <a:gd name="adj" fmla="val 62310"/>
          </a:avLst>
        </a:prstGeom>
        <a:solidFill>
          <a:schemeClr val="accent5"/>
        </a:solidFill>
        <a:ln>
          <a:noFill/>
        </a:ln>
        <a:effectLst/>
      </dsp:spPr>
      <dsp:style>
        <a:lnRef idx="0">
          <a:scrgbClr r="0" g="0" b="0"/>
        </a:lnRef>
        <a:fillRef idx="1">
          <a:scrgbClr r="0" g="0" b="0"/>
        </a:fillRef>
        <a:effectRef idx="0">
          <a:scrgbClr r="0" g="0" b="0"/>
        </a:effectRef>
        <a:fontRef idx="minor">
          <a:schemeClr val="lt1"/>
        </a:fontRef>
      </dsp:style>
    </dsp:sp>
    <dsp:sp modelId="{C3357C12-4AFF-4C83-920C-617247DF90B1}">
      <dsp:nvSpPr>
        <dsp:cNvPr id="0" name=""/>
        <dsp:cNvSpPr/>
      </dsp:nvSpPr>
      <dsp:spPr>
        <a:xfrm>
          <a:off x="5561575" y="357698"/>
          <a:ext cx="1323013" cy="926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err="1" smtClean="0"/>
            <a:t>PoC</a:t>
          </a:r>
          <a:r>
            <a:rPr lang="en-US" sz="1300" kern="1200" dirty="0" smtClean="0"/>
            <a:t> Build</a:t>
          </a:r>
          <a:endParaRPr lang="en-US" sz="1300" kern="1200" dirty="0"/>
        </a:p>
      </dsp:txBody>
      <dsp:txXfrm>
        <a:off x="5561575" y="357698"/>
        <a:ext cx="1323013" cy="926109"/>
      </dsp:txXfrm>
    </dsp:sp>
    <dsp:sp modelId="{F41D6AC2-8B8E-4047-99A4-6A5648D4FFE5}">
      <dsp:nvSpPr>
        <dsp:cNvPr id="0" name=""/>
        <dsp:cNvSpPr/>
      </dsp:nvSpPr>
      <dsp:spPr>
        <a:xfrm>
          <a:off x="5561575" y="1525918"/>
          <a:ext cx="1323013" cy="815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Develop and build a minimally viable product as a proof of concept for field testing model</a:t>
          </a:r>
          <a:endParaRPr lang="en-US" sz="1100" kern="1200" dirty="0"/>
        </a:p>
      </dsp:txBody>
      <dsp:txXfrm>
        <a:off x="5561575" y="1525918"/>
        <a:ext cx="1323013" cy="815858"/>
      </dsp:txXfrm>
    </dsp:sp>
    <dsp:sp modelId="{AB4E8032-2FBD-4446-9646-F68A74CB041E}">
      <dsp:nvSpPr>
        <dsp:cNvPr id="0" name=""/>
        <dsp:cNvSpPr/>
      </dsp:nvSpPr>
      <dsp:spPr>
        <a:xfrm>
          <a:off x="6884588" y="357248"/>
          <a:ext cx="485104" cy="926118"/>
        </a:xfrm>
        <a:prstGeom prst="chevron">
          <a:avLst>
            <a:gd name="adj" fmla="val 62310"/>
          </a:avLst>
        </a:prstGeom>
        <a:solidFill>
          <a:schemeClr val="accent5"/>
        </a:solidFill>
        <a:ln>
          <a:noFill/>
        </a:ln>
        <a:effectLst/>
      </dsp:spPr>
      <dsp:style>
        <a:lnRef idx="0">
          <a:scrgbClr r="0" g="0" b="0"/>
        </a:lnRef>
        <a:fillRef idx="1">
          <a:scrgbClr r="0" g="0" b="0"/>
        </a:fillRef>
        <a:effectRef idx="0">
          <a:scrgbClr r="0" g="0" b="0"/>
        </a:effectRef>
        <a:fontRef idx="minor">
          <a:schemeClr val="lt1"/>
        </a:fontRef>
      </dsp:style>
    </dsp:sp>
    <dsp:sp modelId="{EC5DB354-73A3-4AEA-B31D-FA9BD1ADBC18}">
      <dsp:nvSpPr>
        <dsp:cNvPr id="0" name=""/>
        <dsp:cNvSpPr/>
      </dsp:nvSpPr>
      <dsp:spPr>
        <a:xfrm>
          <a:off x="7369693" y="357698"/>
          <a:ext cx="1323013" cy="926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err="1" smtClean="0"/>
            <a:t>PoC</a:t>
          </a:r>
          <a:r>
            <a:rPr lang="en-US" sz="1300" kern="1200" dirty="0" smtClean="0"/>
            <a:t> Field Test</a:t>
          </a:r>
          <a:endParaRPr lang="en-US" sz="1300" kern="1200" dirty="0"/>
        </a:p>
      </dsp:txBody>
      <dsp:txXfrm>
        <a:off x="7369693" y="357698"/>
        <a:ext cx="1323013" cy="926109"/>
      </dsp:txXfrm>
    </dsp:sp>
    <dsp:sp modelId="{653DA00F-97F1-4BA7-8A36-6E4D1ADAE9F7}">
      <dsp:nvSpPr>
        <dsp:cNvPr id="0" name=""/>
        <dsp:cNvSpPr/>
      </dsp:nvSpPr>
      <dsp:spPr>
        <a:xfrm>
          <a:off x="7369693" y="1525918"/>
          <a:ext cx="1323013" cy="815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Test and refine the proof of concept with select sites and end-users</a:t>
          </a:r>
          <a:endParaRPr lang="en-US" sz="1100" kern="1200" dirty="0"/>
        </a:p>
      </dsp:txBody>
      <dsp:txXfrm>
        <a:off x="7369693" y="1525918"/>
        <a:ext cx="1323013" cy="815858"/>
      </dsp:txXfrm>
    </dsp:sp>
    <dsp:sp modelId="{4EB615D0-B2D1-4EEB-8027-75A93B0B97A9}">
      <dsp:nvSpPr>
        <dsp:cNvPr id="0" name=""/>
        <dsp:cNvSpPr/>
      </dsp:nvSpPr>
      <dsp:spPr>
        <a:xfrm>
          <a:off x="8692706" y="357248"/>
          <a:ext cx="485104" cy="926118"/>
        </a:xfrm>
        <a:prstGeom prst="chevron">
          <a:avLst>
            <a:gd name="adj" fmla="val 62310"/>
          </a:avLst>
        </a:prstGeom>
        <a:solidFill>
          <a:schemeClr val="accent5"/>
        </a:solidFill>
        <a:ln>
          <a:noFill/>
        </a:ln>
        <a:effectLst/>
      </dsp:spPr>
      <dsp:style>
        <a:lnRef idx="0">
          <a:scrgbClr r="0" g="0" b="0"/>
        </a:lnRef>
        <a:fillRef idx="1">
          <a:scrgbClr r="0" g="0" b="0"/>
        </a:fillRef>
        <a:effectRef idx="0">
          <a:scrgbClr r="0" g="0" b="0"/>
        </a:effectRef>
        <a:fontRef idx="minor">
          <a:schemeClr val="lt1"/>
        </a:fontRef>
      </dsp:style>
    </dsp:sp>
    <dsp:sp modelId="{8AFB7970-FA39-4554-9591-7937E6303DB4}">
      <dsp:nvSpPr>
        <dsp:cNvPr id="0" name=""/>
        <dsp:cNvSpPr/>
      </dsp:nvSpPr>
      <dsp:spPr>
        <a:xfrm>
          <a:off x="9277037" y="291547"/>
          <a:ext cx="1124561" cy="1124561"/>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r>
            <a:rPr lang="en-US" sz="1300" kern="1200" dirty="0" smtClean="0"/>
            <a:t>Innovation Review</a:t>
          </a:r>
          <a:endParaRPr lang="en-US" sz="1300" kern="1200" dirty="0"/>
        </a:p>
      </dsp:txBody>
      <dsp:txXfrm>
        <a:off x="9441725" y="456235"/>
        <a:ext cx="795185" cy="795185"/>
      </dsp:txXfrm>
    </dsp:sp>
    <dsp:sp modelId="{26CBA104-89C3-4D9B-9C46-9F9C31414BAA}">
      <dsp:nvSpPr>
        <dsp:cNvPr id="0" name=""/>
        <dsp:cNvSpPr/>
      </dsp:nvSpPr>
      <dsp:spPr>
        <a:xfrm>
          <a:off x="9177811" y="1525918"/>
          <a:ext cx="1323013" cy="815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Analyze and review the results from the proof of concept in preparation for an enterprise solution</a:t>
          </a:r>
          <a:endParaRPr lang="en-US" sz="1100" kern="1200" dirty="0"/>
        </a:p>
      </dsp:txBody>
      <dsp:txXfrm>
        <a:off x="9177811" y="1525918"/>
        <a:ext cx="1323013" cy="8158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327BD6-BFA2-4A26-AC7F-1E444E74C19A}">
      <dsp:nvSpPr>
        <dsp:cNvPr id="0" name=""/>
        <dsp:cNvSpPr/>
      </dsp:nvSpPr>
      <dsp:spPr>
        <a:xfrm>
          <a:off x="898558" y="476484"/>
          <a:ext cx="1337075" cy="44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Analysis &amp; Design</a:t>
          </a:r>
          <a:endParaRPr lang="en-US" sz="1500" kern="1200" dirty="0"/>
        </a:p>
      </dsp:txBody>
      <dsp:txXfrm>
        <a:off x="898558" y="476484"/>
        <a:ext cx="1337075" cy="440627"/>
      </dsp:txXfrm>
    </dsp:sp>
    <dsp:sp modelId="{67B5D005-A105-423F-AC30-313D0F72E809}">
      <dsp:nvSpPr>
        <dsp:cNvPr id="0" name=""/>
        <dsp:cNvSpPr/>
      </dsp:nvSpPr>
      <dsp:spPr>
        <a:xfrm>
          <a:off x="898558" y="1405615"/>
          <a:ext cx="1337075" cy="82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Prepare an idea that has been proven in concept to be developed as an enterprise solution</a:t>
          </a:r>
          <a:endParaRPr lang="en-US" sz="1000" kern="1200" dirty="0"/>
        </a:p>
      </dsp:txBody>
      <dsp:txXfrm>
        <a:off x="898558" y="1405615"/>
        <a:ext cx="1337075" cy="825520"/>
      </dsp:txXfrm>
    </dsp:sp>
    <dsp:sp modelId="{E5844D36-2E4C-4337-879B-32F1CEFE0B16}">
      <dsp:nvSpPr>
        <dsp:cNvPr id="0" name=""/>
        <dsp:cNvSpPr/>
      </dsp:nvSpPr>
      <dsp:spPr>
        <a:xfrm>
          <a:off x="897039" y="342473"/>
          <a:ext cx="106358" cy="10635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D12BD8-5387-4B2F-8175-BF18A3446ABF}">
      <dsp:nvSpPr>
        <dsp:cNvPr id="0" name=""/>
        <dsp:cNvSpPr/>
      </dsp:nvSpPr>
      <dsp:spPr>
        <a:xfrm>
          <a:off x="971490" y="193572"/>
          <a:ext cx="106358" cy="10635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0A06A2-C473-4FC5-9E13-F6EA2EAF23AF}">
      <dsp:nvSpPr>
        <dsp:cNvPr id="0" name=""/>
        <dsp:cNvSpPr/>
      </dsp:nvSpPr>
      <dsp:spPr>
        <a:xfrm>
          <a:off x="1150172" y="223352"/>
          <a:ext cx="167134" cy="167134"/>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DFBEBC-056B-43ED-89C0-A09A98E44E21}">
      <dsp:nvSpPr>
        <dsp:cNvPr id="0" name=""/>
        <dsp:cNvSpPr/>
      </dsp:nvSpPr>
      <dsp:spPr>
        <a:xfrm>
          <a:off x="1299073" y="59560"/>
          <a:ext cx="106358" cy="10635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1C6971-A9D4-4866-9A7D-703B20DC3E87}">
      <dsp:nvSpPr>
        <dsp:cNvPr id="0" name=""/>
        <dsp:cNvSpPr/>
      </dsp:nvSpPr>
      <dsp:spPr>
        <a:xfrm>
          <a:off x="1492645" y="0"/>
          <a:ext cx="106358" cy="10635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261AEA-64A7-4458-B4CA-AF9892CBD133}">
      <dsp:nvSpPr>
        <dsp:cNvPr id="0" name=""/>
        <dsp:cNvSpPr/>
      </dsp:nvSpPr>
      <dsp:spPr>
        <a:xfrm>
          <a:off x="1730888" y="104231"/>
          <a:ext cx="106358" cy="10635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42FCEF-49A9-4AB5-9B2E-05D46EB6E99E}">
      <dsp:nvSpPr>
        <dsp:cNvPr id="0" name=""/>
        <dsp:cNvSpPr/>
      </dsp:nvSpPr>
      <dsp:spPr>
        <a:xfrm>
          <a:off x="1879789" y="178681"/>
          <a:ext cx="167134" cy="167134"/>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033F8A-2E08-4D94-9758-22804E938CA4}">
      <dsp:nvSpPr>
        <dsp:cNvPr id="0" name=""/>
        <dsp:cNvSpPr/>
      </dsp:nvSpPr>
      <dsp:spPr>
        <a:xfrm>
          <a:off x="2088251" y="342473"/>
          <a:ext cx="106358" cy="10635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DDE01B-BC64-4E6E-A6A6-1C2ABCADC410}">
      <dsp:nvSpPr>
        <dsp:cNvPr id="0" name=""/>
        <dsp:cNvSpPr/>
      </dsp:nvSpPr>
      <dsp:spPr>
        <a:xfrm>
          <a:off x="2177592" y="506265"/>
          <a:ext cx="106358" cy="10635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4EC765-DD11-434C-A7BA-CD2D11B88D0E}">
      <dsp:nvSpPr>
        <dsp:cNvPr id="0" name=""/>
        <dsp:cNvSpPr/>
      </dsp:nvSpPr>
      <dsp:spPr>
        <a:xfrm>
          <a:off x="1403304" y="193572"/>
          <a:ext cx="273492" cy="273492"/>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C02D11-0DD7-4492-86C7-4C5517DD3038}">
      <dsp:nvSpPr>
        <dsp:cNvPr id="0" name=""/>
        <dsp:cNvSpPr/>
      </dsp:nvSpPr>
      <dsp:spPr>
        <a:xfrm>
          <a:off x="822588" y="759397"/>
          <a:ext cx="106358" cy="10635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66BD83-83BB-440A-8341-E0B7DA6D02EF}">
      <dsp:nvSpPr>
        <dsp:cNvPr id="0" name=""/>
        <dsp:cNvSpPr/>
      </dsp:nvSpPr>
      <dsp:spPr>
        <a:xfrm>
          <a:off x="911929" y="893409"/>
          <a:ext cx="167134" cy="167134"/>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7787E4-9360-43D6-B01F-1C37C123FC9A}">
      <dsp:nvSpPr>
        <dsp:cNvPr id="0" name=""/>
        <dsp:cNvSpPr/>
      </dsp:nvSpPr>
      <dsp:spPr>
        <a:xfrm>
          <a:off x="1135282" y="1012530"/>
          <a:ext cx="243104" cy="243104"/>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4C6B5B-4990-4006-89A5-44D370C2834C}">
      <dsp:nvSpPr>
        <dsp:cNvPr id="0" name=""/>
        <dsp:cNvSpPr/>
      </dsp:nvSpPr>
      <dsp:spPr>
        <a:xfrm>
          <a:off x="1447975" y="1206102"/>
          <a:ext cx="106358" cy="10635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7E55A2-E644-4CAE-838F-7579B80C276C}">
      <dsp:nvSpPr>
        <dsp:cNvPr id="0" name=""/>
        <dsp:cNvSpPr/>
      </dsp:nvSpPr>
      <dsp:spPr>
        <a:xfrm>
          <a:off x="1507535" y="1012530"/>
          <a:ext cx="167134" cy="167134"/>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00CC32-2BBB-4481-BD5A-784A55B07A82}">
      <dsp:nvSpPr>
        <dsp:cNvPr id="0" name=""/>
        <dsp:cNvSpPr/>
      </dsp:nvSpPr>
      <dsp:spPr>
        <a:xfrm>
          <a:off x="1656437" y="1220992"/>
          <a:ext cx="106358" cy="10635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2DC470-8B2D-4069-8244-6A64DFFD6476}">
      <dsp:nvSpPr>
        <dsp:cNvPr id="0" name=""/>
        <dsp:cNvSpPr/>
      </dsp:nvSpPr>
      <dsp:spPr>
        <a:xfrm>
          <a:off x="1790448" y="982750"/>
          <a:ext cx="243104" cy="243104"/>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904175-17C8-46E7-AE96-D7C84EB677D0}">
      <dsp:nvSpPr>
        <dsp:cNvPr id="0" name=""/>
        <dsp:cNvSpPr/>
      </dsp:nvSpPr>
      <dsp:spPr>
        <a:xfrm>
          <a:off x="2118032" y="923189"/>
          <a:ext cx="167134" cy="167134"/>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B865FB-64CC-49CA-B201-FA95C7A44B5A}">
      <dsp:nvSpPr>
        <dsp:cNvPr id="0" name=""/>
        <dsp:cNvSpPr/>
      </dsp:nvSpPr>
      <dsp:spPr>
        <a:xfrm>
          <a:off x="2285166" y="223104"/>
          <a:ext cx="490849" cy="937086"/>
        </a:xfrm>
        <a:prstGeom prst="chevron">
          <a:avLst>
            <a:gd name="adj" fmla="val 6231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sp>
    <dsp:sp modelId="{744FF8BC-BC88-4A4A-A775-260100146281}">
      <dsp:nvSpPr>
        <dsp:cNvPr id="0" name=""/>
        <dsp:cNvSpPr/>
      </dsp:nvSpPr>
      <dsp:spPr>
        <a:xfrm>
          <a:off x="2776016" y="223559"/>
          <a:ext cx="1338681" cy="937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Development</a:t>
          </a:r>
          <a:endParaRPr lang="en-US" sz="1500" kern="1200" dirty="0"/>
        </a:p>
      </dsp:txBody>
      <dsp:txXfrm>
        <a:off x="2776016" y="223559"/>
        <a:ext cx="1338681" cy="937077"/>
      </dsp:txXfrm>
    </dsp:sp>
    <dsp:sp modelId="{8F704AA8-E1FB-4C96-8DA4-FE0E445FF684}">
      <dsp:nvSpPr>
        <dsp:cNvPr id="0" name=""/>
        <dsp:cNvSpPr/>
      </dsp:nvSpPr>
      <dsp:spPr>
        <a:xfrm>
          <a:off x="2776016" y="1405615"/>
          <a:ext cx="1338681" cy="82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Develop and build an enterprise grade product to be piloted</a:t>
          </a:r>
          <a:endParaRPr lang="en-US" sz="1000" kern="1200" dirty="0"/>
        </a:p>
      </dsp:txBody>
      <dsp:txXfrm>
        <a:off x="2776016" y="1405615"/>
        <a:ext cx="1338681" cy="825520"/>
      </dsp:txXfrm>
    </dsp:sp>
    <dsp:sp modelId="{1147F96F-0DB2-4081-B77F-70377A154BA3}">
      <dsp:nvSpPr>
        <dsp:cNvPr id="0" name=""/>
        <dsp:cNvSpPr/>
      </dsp:nvSpPr>
      <dsp:spPr>
        <a:xfrm>
          <a:off x="4114698" y="223104"/>
          <a:ext cx="490849" cy="937086"/>
        </a:xfrm>
        <a:prstGeom prst="chevron">
          <a:avLst>
            <a:gd name="adj" fmla="val 6231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sp>
    <dsp:sp modelId="{FECFB436-14C3-42CA-9628-D416F1562C41}">
      <dsp:nvSpPr>
        <dsp:cNvPr id="0" name=""/>
        <dsp:cNvSpPr/>
      </dsp:nvSpPr>
      <dsp:spPr>
        <a:xfrm>
          <a:off x="4605548" y="223559"/>
          <a:ext cx="1338681" cy="937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Pilot &amp; Refinement</a:t>
          </a:r>
          <a:endParaRPr lang="en-US" sz="1500" kern="1200" dirty="0"/>
        </a:p>
      </dsp:txBody>
      <dsp:txXfrm>
        <a:off x="4605548" y="223559"/>
        <a:ext cx="1338681" cy="937077"/>
      </dsp:txXfrm>
    </dsp:sp>
    <dsp:sp modelId="{73293159-F5AF-458C-B8D6-BFE2901F1B49}">
      <dsp:nvSpPr>
        <dsp:cNvPr id="0" name=""/>
        <dsp:cNvSpPr/>
      </dsp:nvSpPr>
      <dsp:spPr>
        <a:xfrm>
          <a:off x="4605548" y="1405615"/>
          <a:ext cx="1338681" cy="82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Test and refine the product iteratively with participating end-users</a:t>
          </a:r>
          <a:endParaRPr lang="en-US" sz="1000" kern="1200" dirty="0"/>
        </a:p>
      </dsp:txBody>
      <dsp:txXfrm>
        <a:off x="4605548" y="1405615"/>
        <a:ext cx="1338681" cy="825520"/>
      </dsp:txXfrm>
    </dsp:sp>
    <dsp:sp modelId="{AD8BE691-3E59-4C12-BA7B-6D0080723BBD}">
      <dsp:nvSpPr>
        <dsp:cNvPr id="0" name=""/>
        <dsp:cNvSpPr/>
      </dsp:nvSpPr>
      <dsp:spPr>
        <a:xfrm>
          <a:off x="5944229" y="223104"/>
          <a:ext cx="490849" cy="937086"/>
        </a:xfrm>
        <a:prstGeom prst="chevron">
          <a:avLst>
            <a:gd name="adj" fmla="val 6231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sp>
    <dsp:sp modelId="{B28752AC-0C21-4483-9725-6BA267E3FAAF}">
      <dsp:nvSpPr>
        <dsp:cNvPr id="0" name=""/>
        <dsp:cNvSpPr/>
      </dsp:nvSpPr>
      <dsp:spPr>
        <a:xfrm>
          <a:off x="6435079" y="223559"/>
          <a:ext cx="1338681" cy="937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Enterprise Deployment</a:t>
          </a:r>
          <a:endParaRPr lang="en-US" sz="1500" kern="1200" dirty="0"/>
        </a:p>
      </dsp:txBody>
      <dsp:txXfrm>
        <a:off x="6435079" y="223559"/>
        <a:ext cx="1338681" cy="937077"/>
      </dsp:txXfrm>
    </dsp:sp>
    <dsp:sp modelId="{02CBCE0C-C0E4-4C4A-A13F-778DAD1C3FFB}">
      <dsp:nvSpPr>
        <dsp:cNvPr id="0" name=""/>
        <dsp:cNvSpPr/>
      </dsp:nvSpPr>
      <dsp:spPr>
        <a:xfrm>
          <a:off x="6435079" y="1405615"/>
          <a:ext cx="1338681" cy="82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Deploy the product across the enterprise as led by the product owner and supported by the DS team</a:t>
          </a:r>
          <a:endParaRPr lang="en-US" sz="1000" kern="1200" dirty="0"/>
        </a:p>
      </dsp:txBody>
      <dsp:txXfrm>
        <a:off x="6435079" y="1405615"/>
        <a:ext cx="1338681" cy="825520"/>
      </dsp:txXfrm>
    </dsp:sp>
    <dsp:sp modelId="{9531D206-9173-4242-9B85-7F0588D5DB67}">
      <dsp:nvSpPr>
        <dsp:cNvPr id="0" name=""/>
        <dsp:cNvSpPr/>
      </dsp:nvSpPr>
      <dsp:spPr>
        <a:xfrm>
          <a:off x="7773761" y="223104"/>
          <a:ext cx="490849" cy="937086"/>
        </a:xfrm>
        <a:prstGeom prst="chevron">
          <a:avLst>
            <a:gd name="adj" fmla="val 6231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sp>
    <dsp:sp modelId="{18784688-97F6-442F-9DBA-416E2388E9E9}">
      <dsp:nvSpPr>
        <dsp:cNvPr id="0" name=""/>
        <dsp:cNvSpPr/>
      </dsp:nvSpPr>
      <dsp:spPr>
        <a:xfrm>
          <a:off x="8409871" y="156625"/>
          <a:ext cx="1137879" cy="1137879"/>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r>
            <a:rPr lang="en-US" sz="1500" kern="1200" dirty="0" smtClean="0"/>
            <a:t>Handoff &amp; LTS</a:t>
          </a:r>
          <a:endParaRPr lang="en-US" sz="1500" kern="1200" dirty="0"/>
        </a:p>
      </dsp:txBody>
      <dsp:txXfrm>
        <a:off x="8576510" y="323264"/>
        <a:ext cx="804601" cy="804601"/>
      </dsp:txXfrm>
    </dsp:sp>
    <dsp:sp modelId="{4BF05698-CE9E-44E0-A438-890381DF844B}">
      <dsp:nvSpPr>
        <dsp:cNvPr id="0" name=""/>
        <dsp:cNvSpPr/>
      </dsp:nvSpPr>
      <dsp:spPr>
        <a:xfrm>
          <a:off x="8264611" y="1405615"/>
          <a:ext cx="1428400" cy="82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Hand off the completed product to the product owner and long term support team</a:t>
          </a:r>
          <a:endParaRPr lang="en-US" sz="1000" kern="1200" dirty="0"/>
        </a:p>
      </dsp:txBody>
      <dsp:txXfrm>
        <a:off x="8264611" y="1405615"/>
        <a:ext cx="1428400" cy="825520"/>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6BB5C-8BF2-45FD-BA45-F042B654219D}" type="datetimeFigureOut">
              <a:rPr lang="en-US" smtClean="0"/>
              <a:t>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FD0D5-C758-4DBC-90B8-4EC3D262E400}" type="slidenum">
              <a:rPr lang="en-US" smtClean="0"/>
              <a:t>‹#›</a:t>
            </a:fld>
            <a:endParaRPr lang="en-US"/>
          </a:p>
        </p:txBody>
      </p:sp>
    </p:spTree>
    <p:extLst>
      <p:ext uri="{BB962C8B-B14F-4D97-AF65-F5344CB8AC3E}">
        <p14:creationId xmlns:p14="http://schemas.microsoft.com/office/powerpoint/2010/main" val="3306814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nate.medcity.net/COCBR"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youtube.com/watch?v=6-r9srBN8j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redhat.com/en/success-stories/innovation-awards"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spot.medcity.net/"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2FD0D5-C758-4DBC-90B8-4EC3D262E400}" type="slidenum">
              <a:rPr lang="en-US" smtClean="0"/>
              <a:t>1</a:t>
            </a:fld>
            <a:endParaRPr lang="en-US"/>
          </a:p>
        </p:txBody>
      </p:sp>
    </p:spTree>
    <p:extLst>
      <p:ext uri="{BB962C8B-B14F-4D97-AF65-F5344CB8AC3E}">
        <p14:creationId xmlns:p14="http://schemas.microsoft.com/office/powerpoint/2010/main" val="3384994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https://nate.medcity.net/COCBR</a:t>
            </a:r>
            <a:endParaRPr lang="en-US" dirty="0"/>
          </a:p>
        </p:txBody>
      </p:sp>
      <p:sp>
        <p:nvSpPr>
          <p:cNvPr id="4" name="Slide Number Placeholder 3"/>
          <p:cNvSpPr>
            <a:spLocks noGrp="1"/>
          </p:cNvSpPr>
          <p:nvPr>
            <p:ph type="sldNum" sz="quarter" idx="10"/>
          </p:nvPr>
        </p:nvSpPr>
        <p:spPr/>
        <p:txBody>
          <a:bodyPr/>
          <a:lstStyle/>
          <a:p>
            <a:fld id="{1F2FD0D5-C758-4DBC-90B8-4EC3D262E400}" type="slidenum">
              <a:rPr lang="en-US" smtClean="0"/>
              <a:t>20</a:t>
            </a:fld>
            <a:endParaRPr lang="en-US"/>
          </a:p>
        </p:txBody>
      </p:sp>
    </p:spTree>
    <p:extLst>
      <p:ext uri="{BB962C8B-B14F-4D97-AF65-F5344CB8AC3E}">
        <p14:creationId xmlns:p14="http://schemas.microsoft.com/office/powerpoint/2010/main" val="363957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F6A55-8985-4ED4-A16B-D68CB768EBAC}" type="slidenum">
              <a:rPr lang="en-US" smtClean="0"/>
              <a:t>3</a:t>
            </a:fld>
            <a:endParaRPr lang="en-US" dirty="0"/>
          </a:p>
        </p:txBody>
      </p:sp>
    </p:spTree>
    <p:extLst>
      <p:ext uri="{BB962C8B-B14F-4D97-AF65-F5344CB8AC3E}">
        <p14:creationId xmlns:p14="http://schemas.microsoft.com/office/powerpoint/2010/main" val="2855174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F6A55-8985-4ED4-A16B-D68CB768EBAC}" type="slidenum">
              <a:rPr lang="en-US" smtClean="0"/>
              <a:t>4</a:t>
            </a:fld>
            <a:endParaRPr lang="en-US" dirty="0"/>
          </a:p>
        </p:txBody>
      </p:sp>
    </p:spTree>
    <p:extLst>
      <p:ext uri="{BB962C8B-B14F-4D97-AF65-F5344CB8AC3E}">
        <p14:creationId xmlns:p14="http://schemas.microsoft.com/office/powerpoint/2010/main" val="1442139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2FD0D5-C758-4DBC-90B8-4EC3D262E400}" type="slidenum">
              <a:rPr lang="en-US" smtClean="0"/>
              <a:t>6</a:t>
            </a:fld>
            <a:endParaRPr lang="en-US"/>
          </a:p>
        </p:txBody>
      </p:sp>
    </p:spTree>
    <p:extLst>
      <p:ext uri="{BB962C8B-B14F-4D97-AF65-F5344CB8AC3E}">
        <p14:creationId xmlns:p14="http://schemas.microsoft.com/office/powerpoint/2010/main" val="238927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F6A55-8985-4ED4-A16B-D68CB768EBAC}" type="slidenum">
              <a:rPr lang="en-US" smtClean="0"/>
              <a:t>7</a:t>
            </a:fld>
            <a:endParaRPr lang="en-US" dirty="0"/>
          </a:p>
        </p:txBody>
      </p:sp>
    </p:spTree>
    <p:extLst>
      <p:ext uri="{BB962C8B-B14F-4D97-AF65-F5344CB8AC3E}">
        <p14:creationId xmlns:p14="http://schemas.microsoft.com/office/powerpoint/2010/main" val="2381753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a:t>
            </a:r>
            <a:r>
              <a:rPr lang="en-US" baseline="0" dirty="0" smtClean="0"/>
              <a:t> to HCA brand wash</a:t>
            </a:r>
            <a:endParaRPr lang="en-US" dirty="0"/>
          </a:p>
        </p:txBody>
      </p:sp>
      <p:sp>
        <p:nvSpPr>
          <p:cNvPr id="4" name="Slide Number Placeholder 3"/>
          <p:cNvSpPr>
            <a:spLocks noGrp="1"/>
          </p:cNvSpPr>
          <p:nvPr>
            <p:ph type="sldNum" sz="quarter" idx="10"/>
          </p:nvPr>
        </p:nvSpPr>
        <p:spPr/>
        <p:txBody>
          <a:bodyPr/>
          <a:lstStyle/>
          <a:p>
            <a:fld id="{1F2FD0D5-C758-4DBC-90B8-4EC3D262E400}" type="slidenum">
              <a:rPr lang="en-US" smtClean="0"/>
              <a:t>8</a:t>
            </a:fld>
            <a:endParaRPr lang="en-US"/>
          </a:p>
        </p:txBody>
      </p:sp>
    </p:spTree>
    <p:extLst>
      <p:ext uri="{BB962C8B-B14F-4D97-AF65-F5344CB8AC3E}">
        <p14:creationId xmlns:p14="http://schemas.microsoft.com/office/powerpoint/2010/main" val="2735900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https://www.youtube.com/watch?v=6-r9srBN8jM</a:t>
            </a:r>
            <a:endParaRPr lang="en-US" dirty="0" smtClean="0"/>
          </a:p>
          <a:p>
            <a:endParaRPr lang="en-US" dirty="0"/>
          </a:p>
        </p:txBody>
      </p:sp>
      <p:sp>
        <p:nvSpPr>
          <p:cNvPr id="4" name="Slide Number Placeholder 3"/>
          <p:cNvSpPr>
            <a:spLocks noGrp="1"/>
          </p:cNvSpPr>
          <p:nvPr>
            <p:ph type="sldNum" sz="quarter" idx="10"/>
          </p:nvPr>
        </p:nvSpPr>
        <p:spPr/>
        <p:txBody>
          <a:bodyPr/>
          <a:lstStyle/>
          <a:p>
            <a:fld id="{1F2FD0D5-C758-4DBC-90B8-4EC3D262E400}" type="slidenum">
              <a:rPr lang="en-US" smtClean="0"/>
              <a:t>13</a:t>
            </a:fld>
            <a:endParaRPr lang="en-US"/>
          </a:p>
        </p:txBody>
      </p:sp>
    </p:spTree>
    <p:extLst>
      <p:ext uri="{BB962C8B-B14F-4D97-AF65-F5344CB8AC3E}">
        <p14:creationId xmlns:p14="http://schemas.microsoft.com/office/powerpoint/2010/main" val="3090748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https://www.redhat.com/en/success-stories/innovation-awards</a:t>
            </a:r>
            <a:endParaRPr lang="en-US" dirty="0" smtClean="0"/>
          </a:p>
          <a:p>
            <a:endParaRPr lang="en-US" dirty="0" smtClean="0"/>
          </a:p>
          <a:p>
            <a:r>
              <a:rPr lang="en-US" sz="1200" b="0" i="0" u="none" strike="noStrike" kern="1200" dirty="0" smtClean="0">
                <a:solidFill>
                  <a:schemeClr val="tx1"/>
                </a:solidFill>
                <a:effectLst/>
                <a:latin typeface="+mn-lt"/>
                <a:ea typeface="+mn-ea"/>
                <a:cs typeface="+mn-cs"/>
                <a:hlinkClick r:id="rId4"/>
              </a:rPr>
              <a:t>https://spot.medcity.net/</a:t>
            </a:r>
            <a:endParaRPr lang="en-US" dirty="0"/>
          </a:p>
        </p:txBody>
      </p:sp>
      <p:sp>
        <p:nvSpPr>
          <p:cNvPr id="4" name="Slide Number Placeholder 3"/>
          <p:cNvSpPr>
            <a:spLocks noGrp="1"/>
          </p:cNvSpPr>
          <p:nvPr>
            <p:ph type="sldNum" sz="quarter" idx="10"/>
          </p:nvPr>
        </p:nvSpPr>
        <p:spPr/>
        <p:txBody>
          <a:bodyPr/>
          <a:lstStyle/>
          <a:p>
            <a:fld id="{1F2FD0D5-C758-4DBC-90B8-4EC3D262E400}" type="slidenum">
              <a:rPr lang="en-US" smtClean="0"/>
              <a:t>16</a:t>
            </a:fld>
            <a:endParaRPr lang="en-US"/>
          </a:p>
        </p:txBody>
      </p:sp>
    </p:spTree>
    <p:extLst>
      <p:ext uri="{BB962C8B-B14F-4D97-AF65-F5344CB8AC3E}">
        <p14:creationId xmlns:p14="http://schemas.microsoft.com/office/powerpoint/2010/main" val="3101104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2FD0D5-C758-4DBC-90B8-4EC3D262E400}" type="slidenum">
              <a:rPr lang="en-US" smtClean="0"/>
              <a:t>17</a:t>
            </a:fld>
            <a:endParaRPr lang="en-US"/>
          </a:p>
        </p:txBody>
      </p:sp>
    </p:spTree>
    <p:extLst>
      <p:ext uri="{BB962C8B-B14F-4D97-AF65-F5344CB8AC3E}">
        <p14:creationId xmlns:p14="http://schemas.microsoft.com/office/powerpoint/2010/main" val="15832116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olid Orange">
    <p:bg>
      <p:bgPr>
        <a:solidFill>
          <a:schemeClr val="accent2"/>
        </a:solid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627296" y="3429001"/>
            <a:ext cx="10158560" cy="1312387"/>
          </a:xfrm>
          <a:prstGeom prst="rect">
            <a:avLst/>
          </a:prstGeom>
        </p:spPr>
        <p:txBody>
          <a:bodyPr lIns="0" tIns="0" rIns="0" bIns="0" anchor="b" anchorCtr="0">
            <a:noAutofit/>
          </a:bodyPr>
          <a:lstStyle>
            <a:lvl1pPr algn="l">
              <a:lnSpc>
                <a:spcPct val="100000"/>
              </a:lnSpc>
              <a:defRPr sz="5867" b="1" kern="600" spc="-40" baseline="0">
                <a:solidFill>
                  <a:schemeClr val="bg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5" name="Rectangle 4">
            <a:extLst>
              <a:ext uri="{FF2B5EF4-FFF2-40B4-BE49-F238E27FC236}">
                <a16:creationId xmlns:a16="http://schemas.microsoft.com/office/drawing/2014/main" id="{A524D40D-FB95-9C45-9A43-9331A6B7271B}"/>
              </a:ext>
            </a:extLst>
          </p:cNvPr>
          <p:cNvSpPr/>
          <p:nvPr/>
        </p:nvSpPr>
        <p:spPr>
          <a:xfrm>
            <a:off x="0" y="5711843"/>
            <a:ext cx="12192000" cy="116449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smtClean="0">
                <a:solidFill>
                  <a:schemeClr val="accent4">
                    <a:lumMod val="75000"/>
                  </a:schemeClr>
                </a:solidFill>
                <a:latin typeface="+mn-lt"/>
                <a:cs typeface="Arial"/>
              </a:rPr>
              <a:t>CONFIDENTIAL </a:t>
            </a:r>
            <a:r>
              <a:rPr lang="en-US" sz="933" dirty="0">
                <a:solidFill>
                  <a:schemeClr val="accent4">
                    <a:lumMod val="75000"/>
                  </a:schemeClr>
                </a:solidFill>
                <a:latin typeface="+mn-lt"/>
                <a:cs typeface="Arial"/>
              </a:rPr>
              <a:t>– Contains proprietary </a:t>
            </a:r>
            <a:r>
              <a:rPr lang="en-US" sz="933" dirty="0" smtClean="0">
                <a:solidFill>
                  <a:schemeClr val="accent4">
                    <a:lumMod val="75000"/>
                  </a:schemeClr>
                </a:solidFill>
                <a:latin typeface="+mn-lt"/>
                <a:cs typeface="Arial"/>
              </a:rPr>
              <a:t>information.</a:t>
            </a:r>
          </a:p>
          <a:p>
            <a:pPr marL="10584" indent="-10584" algn="l">
              <a:lnSpc>
                <a:spcPct val="110000"/>
              </a:lnSpc>
              <a:tabLst/>
            </a:pPr>
            <a:r>
              <a:rPr lang="en-US" sz="933" dirty="0" smtClean="0">
                <a:solidFill>
                  <a:schemeClr val="accent4">
                    <a:lumMod val="75000"/>
                  </a:schemeClr>
                </a:solidFill>
                <a:latin typeface="+mn-lt"/>
                <a:cs typeface="Arial"/>
              </a:rPr>
              <a:t>Not </a:t>
            </a:r>
            <a:r>
              <a:rPr lang="en-US" sz="933" dirty="0">
                <a:solidFill>
                  <a:schemeClr val="accent4">
                    <a:lumMod val="75000"/>
                  </a:schemeClr>
                </a:solidFill>
                <a:latin typeface="+mn-lt"/>
                <a:cs typeface="Arial"/>
              </a:rPr>
              <a:t>intended for external distribution.</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0907" y="6004849"/>
            <a:ext cx="1381639" cy="587745"/>
          </a:xfrm>
          <a:prstGeom prst="rect">
            <a:avLst/>
          </a:prstGeom>
        </p:spPr>
      </p:pic>
      <p:sp>
        <p:nvSpPr>
          <p:cNvPr id="7" name="Subtitle 2">
            <a:extLst>
              <a:ext uri="{FF2B5EF4-FFF2-40B4-BE49-F238E27FC236}">
                <a16:creationId xmlns:a16="http://schemas.microsoft.com/office/drawing/2014/main" id="{39722ED7-9F65-AB40-A50C-0756C8A60E8C}"/>
              </a:ext>
            </a:extLst>
          </p:cNvPr>
          <p:cNvSpPr>
            <a:spLocks noGrp="1"/>
          </p:cNvSpPr>
          <p:nvPr>
            <p:ph type="subTitle" idx="1" hasCustomPrompt="1"/>
          </p:nvPr>
        </p:nvSpPr>
        <p:spPr>
          <a:xfrm>
            <a:off x="628652" y="5838329"/>
            <a:ext cx="5906553" cy="909859"/>
          </a:xfrm>
          <a:prstGeom prst="rect">
            <a:avLst/>
          </a:prstGeom>
        </p:spPr>
        <p:txBody>
          <a:bodyPr lIns="0" tIns="0" rIns="0" bIns="0" anchor="ctr">
            <a:noAutofit/>
          </a:bodyPr>
          <a:lstStyle>
            <a:lvl1pPr marL="0" indent="0" algn="l">
              <a:lnSpc>
                <a:spcPct val="110000"/>
              </a:lnSpc>
              <a:buNone/>
              <a:defRPr sz="1600" b="0">
                <a:solidFill>
                  <a:schemeClr val="accent3"/>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dirty="0" smtClean="0"/>
              <a:t>&lt;Department Name&gt;</a:t>
            </a:r>
          </a:p>
          <a:p>
            <a:r>
              <a:rPr lang="en-US" dirty="0" smtClean="0"/>
              <a:t>Version # - Date</a:t>
            </a:r>
          </a:p>
        </p:txBody>
      </p:sp>
      <p:sp>
        <p:nvSpPr>
          <p:cNvPr id="10" name="Subtitle 2">
            <a:extLst>
              <a:ext uri="{FF2B5EF4-FFF2-40B4-BE49-F238E27FC236}">
                <a16:creationId xmlns:a16="http://schemas.microsoft.com/office/drawing/2014/main" id="{39722ED7-9F65-AB40-A50C-0756C8A60E8C}"/>
              </a:ext>
            </a:extLst>
          </p:cNvPr>
          <p:cNvSpPr txBox="1">
            <a:spLocks/>
          </p:cNvSpPr>
          <p:nvPr/>
        </p:nvSpPr>
        <p:spPr>
          <a:xfrm>
            <a:off x="628652" y="4867874"/>
            <a:ext cx="5906553" cy="611687"/>
          </a:xfrm>
          <a:prstGeom prst="rect">
            <a:avLst/>
          </a:prstGeom>
        </p:spPr>
        <p:txBody>
          <a:bodyPr vert="horz" lIns="0" tIns="0" rIns="0" bIns="0" rtlCol="0" anchor="ctr">
            <a:noAutofit/>
          </a:bodyPr>
          <a:lstStyle>
            <a:lvl1pPr marL="0" indent="0" algn="l" defTabSz="457189" rtl="0" eaLnBrk="1" latinLnBrk="0" hangingPunct="1">
              <a:lnSpc>
                <a:spcPct val="110000"/>
              </a:lnSpc>
              <a:spcBef>
                <a:spcPts val="0"/>
              </a:spcBef>
              <a:spcAft>
                <a:spcPts val="600"/>
              </a:spcAft>
              <a:buClr>
                <a:srgbClr val="E35929"/>
              </a:buClr>
              <a:buFont typeface="Arial" panose="020B0604020202020204" pitchFamily="34" charset="0"/>
              <a:buNone/>
              <a:tabLst/>
              <a:defRPr sz="1200" b="0" kern="1200">
                <a:solidFill>
                  <a:schemeClr val="accent3"/>
                </a:solidFill>
                <a:latin typeface="Arial" panose="020B0604020202020204" pitchFamily="34" charset="0"/>
                <a:ea typeface="+mn-ea"/>
                <a:cs typeface="Arial" panose="020B0604020202020204" pitchFamily="34" charset="0"/>
              </a:defRPr>
            </a:lvl1pPr>
            <a:lvl2pPr marL="457189" indent="0" algn="ctr" defTabSz="457189" rtl="0" eaLnBrk="1" latinLnBrk="0" hangingPunct="1">
              <a:lnSpc>
                <a:spcPct val="110000"/>
              </a:lnSpc>
              <a:spcBef>
                <a:spcPts val="0"/>
              </a:spcBef>
              <a:spcAft>
                <a:spcPts val="600"/>
              </a:spcAft>
              <a:buClr>
                <a:srgbClr val="E35929"/>
              </a:buClr>
              <a:buFont typeface="Courier New" panose="02070309020205020404" pitchFamily="49" charset="0"/>
              <a:buNone/>
              <a:tabLst/>
              <a:defRPr sz="1400" kern="1200">
                <a:solidFill>
                  <a:schemeClr val="tx1">
                    <a:tint val="75000"/>
                  </a:schemeClr>
                </a:solidFill>
                <a:latin typeface="Arial" panose="020B0604020202020204" pitchFamily="34" charset="0"/>
                <a:ea typeface="+mn-ea"/>
                <a:cs typeface="Arial" panose="020B0604020202020204" pitchFamily="34" charset="0"/>
              </a:defRPr>
            </a:lvl2pPr>
            <a:lvl3pPr marL="914378" indent="0" algn="ctr" defTabSz="457189" rtl="0" eaLnBrk="1" latinLnBrk="0" hangingPunct="1">
              <a:lnSpc>
                <a:spcPct val="100000"/>
              </a:lnSpc>
              <a:spcBef>
                <a:spcPts val="0"/>
              </a:spcBef>
              <a:spcAft>
                <a:spcPts val="600"/>
              </a:spcAft>
              <a:buClr>
                <a:srgbClr val="E35929"/>
              </a:buClr>
              <a:buFont typeface="Wingdings" pitchFamily="2" charset="2"/>
              <a:buNone/>
              <a:tabLst/>
              <a:defRPr sz="1200" kern="1200">
                <a:solidFill>
                  <a:schemeClr val="tx1">
                    <a:tint val="75000"/>
                  </a:schemeClr>
                </a:solidFill>
                <a:latin typeface="Arial" panose="020B0604020202020204" pitchFamily="34" charset="0"/>
                <a:ea typeface="+mn-ea"/>
                <a:cs typeface="Arial" panose="020B0604020202020204" pitchFamily="34" charset="0"/>
              </a:defRPr>
            </a:lvl3pPr>
            <a:lvl4pPr marL="1371566" indent="0" algn="ctr" defTabSz="457189" rtl="0" eaLnBrk="1" latinLnBrk="0" hangingPunct="1">
              <a:lnSpc>
                <a:spcPct val="100000"/>
              </a:lnSpc>
              <a:spcBef>
                <a:spcPts val="0"/>
              </a:spcBef>
              <a:spcAft>
                <a:spcPts val="600"/>
              </a:spcAft>
              <a:buClr>
                <a:srgbClr val="E35929"/>
              </a:buClr>
              <a:buFont typeface="Arial"/>
              <a:buNone/>
              <a:tabLst/>
              <a:defRPr sz="1000" kern="1200">
                <a:solidFill>
                  <a:schemeClr val="tx1">
                    <a:tint val="75000"/>
                  </a:schemeClr>
                </a:solidFill>
                <a:latin typeface="Arial" panose="020B0604020202020204" pitchFamily="34" charset="0"/>
                <a:ea typeface="+mn-ea"/>
                <a:cs typeface="Arial" panose="020B0604020202020204" pitchFamily="34" charset="0"/>
              </a:defRPr>
            </a:lvl4pPr>
            <a:lvl5pPr marL="1828754" indent="0" algn="ctr" defTabSz="457189" rtl="0" eaLnBrk="1" latinLnBrk="0" hangingPunct="1">
              <a:spcBef>
                <a:spcPct val="20000"/>
              </a:spcBef>
              <a:buClr>
                <a:schemeClr val="accent2"/>
              </a:buClr>
              <a:buFont typeface="Arial"/>
              <a:buNone/>
              <a:tabLst/>
              <a:defRPr sz="1000" kern="1200">
                <a:solidFill>
                  <a:schemeClr val="tx1">
                    <a:tint val="75000"/>
                  </a:schemeClr>
                </a:solidFill>
                <a:latin typeface="+mn-lt"/>
                <a:ea typeface="+mn-ea"/>
                <a:cs typeface="+mn-cs"/>
              </a:defRPr>
            </a:lvl5pPr>
            <a:lvl6pPr marL="2285943"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132"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320"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509"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2667" dirty="0">
              <a:solidFill>
                <a:schemeClr val="bg1"/>
              </a:solidFill>
            </a:endParaRPr>
          </a:p>
        </p:txBody>
      </p:sp>
      <p:sp>
        <p:nvSpPr>
          <p:cNvPr id="16" name="Text Placeholder 15"/>
          <p:cNvSpPr>
            <a:spLocks noGrp="1"/>
          </p:cNvSpPr>
          <p:nvPr>
            <p:ph type="body" sz="quarter" idx="11" hasCustomPrompt="1"/>
          </p:nvPr>
        </p:nvSpPr>
        <p:spPr>
          <a:xfrm>
            <a:off x="627297" y="4922338"/>
            <a:ext cx="4548716" cy="683709"/>
          </a:xfrm>
        </p:spPr>
        <p:txBody>
          <a:bodyPr/>
          <a:lstStyle>
            <a:lvl1pPr marL="0" indent="0">
              <a:buNone/>
              <a:defRPr sz="2400">
                <a:solidFill>
                  <a:schemeClr val="bg1"/>
                </a:solidFill>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smtClean="0"/>
              <a:t>Enter Subtitle</a:t>
            </a:r>
            <a:endParaRPr lang="en-US" dirty="0"/>
          </a:p>
        </p:txBody>
      </p:sp>
    </p:spTree>
    <p:extLst>
      <p:ext uri="{BB962C8B-B14F-4D97-AF65-F5344CB8AC3E}">
        <p14:creationId xmlns:p14="http://schemas.microsoft.com/office/powerpoint/2010/main" val="220026355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Gray Oversized Pattern">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DD6E3AA-33F5-DD46-8E68-03E9AAD40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4" y="17145"/>
            <a:ext cx="12186456" cy="5725096"/>
          </a:xfrm>
          <a:prstGeom prst="rect">
            <a:avLst/>
          </a:prstGeom>
        </p:spPr>
      </p:pic>
      <p:sp>
        <p:nvSpPr>
          <p:cNvPr id="2" name="TextBox 1">
            <a:extLst>
              <a:ext uri="{FF2B5EF4-FFF2-40B4-BE49-F238E27FC236}">
                <a16:creationId xmlns:a16="http://schemas.microsoft.com/office/drawing/2014/main" id="{2B39395E-8433-084F-B2EC-406D6457D17C}"/>
              </a:ext>
            </a:extLst>
          </p:cNvPr>
          <p:cNvSpPr txBox="1"/>
          <p:nvPr/>
        </p:nvSpPr>
        <p:spPr>
          <a:xfrm>
            <a:off x="11331388" y="6131859"/>
            <a:ext cx="0" cy="0"/>
          </a:xfrm>
          <a:prstGeom prst="rect">
            <a:avLst/>
          </a:prstGeom>
        </p:spPr>
        <p:txBody>
          <a:bodyPr vert="horz" wrap="none" lIns="121920" tIns="60960" rIns="121920" bIns="60960" rtlCol="0">
            <a:noAutofit/>
          </a:bodyPr>
          <a:lstStyle/>
          <a:p>
            <a:pPr marL="0" indent="0" algn="l">
              <a:spcBef>
                <a:spcPts val="0"/>
              </a:spcBef>
              <a:buFont typeface="Arial"/>
              <a:buNone/>
            </a:pPr>
            <a:endParaRPr lang="en-US" sz="3200" b="1" dirty="0">
              <a:solidFill>
                <a:srgbClr val="001641"/>
              </a:solidFill>
              <a:latin typeface="Arial" panose="020B0604020202020204" pitchFamily="34" charset="0"/>
              <a:cs typeface="Arial" panose="020B0604020202020204" pitchFamily="34" charset="0"/>
            </a:endParaRPr>
          </a:p>
        </p:txBody>
      </p:sp>
      <p:sp>
        <p:nvSpPr>
          <p:cNvPr id="8" name="Title 1">
            <a:extLst>
              <a:ext uri="{FF2B5EF4-FFF2-40B4-BE49-F238E27FC236}">
                <a16:creationId xmlns:a16="http://schemas.microsoft.com/office/drawing/2014/main" id="{07A9BFA1-7FEC-574C-9FBC-229AE0A90D7F}"/>
              </a:ext>
            </a:extLst>
          </p:cNvPr>
          <p:cNvSpPr>
            <a:spLocks noGrp="1"/>
          </p:cNvSpPr>
          <p:nvPr>
            <p:ph type="ctrTitle"/>
          </p:nvPr>
        </p:nvSpPr>
        <p:spPr>
          <a:xfrm>
            <a:off x="627296" y="3429001"/>
            <a:ext cx="10158560" cy="1312387"/>
          </a:xfrm>
          <a:prstGeom prst="rect">
            <a:avLst/>
          </a:prstGeom>
        </p:spPr>
        <p:txBody>
          <a:bodyPr lIns="0" tIns="0" rIns="0" bIns="0" anchor="b" anchorCtr="0">
            <a:noAutofit/>
          </a:bodyPr>
          <a:lstStyle>
            <a:lvl1pPr algn="l">
              <a:lnSpc>
                <a:spcPct val="80000"/>
              </a:lnSpc>
              <a:defRPr sz="5867" b="1" kern="600" spc="-40" baseline="0">
                <a:solidFill>
                  <a:schemeClr val="tx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11" name="Rectangle 10">
            <a:extLst>
              <a:ext uri="{FF2B5EF4-FFF2-40B4-BE49-F238E27FC236}">
                <a16:creationId xmlns:a16="http://schemas.microsoft.com/office/drawing/2014/main" id="{08C6D35B-442A-C54D-8CDB-AD1BAF776642}"/>
              </a:ext>
            </a:extLst>
          </p:cNvPr>
          <p:cNvSpPr/>
          <p:nvPr/>
        </p:nvSpPr>
        <p:spPr>
          <a:xfrm>
            <a:off x="0" y="5711843"/>
            <a:ext cx="12192000" cy="116449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 name="Subtitle 2">
            <a:extLst>
              <a:ext uri="{FF2B5EF4-FFF2-40B4-BE49-F238E27FC236}">
                <a16:creationId xmlns:a16="http://schemas.microsoft.com/office/drawing/2014/main" id="{72D27994-AFA7-0B40-B9EC-F6C9FDE60713}"/>
              </a:ext>
            </a:extLst>
          </p:cNvPr>
          <p:cNvSpPr>
            <a:spLocks noGrp="1"/>
          </p:cNvSpPr>
          <p:nvPr>
            <p:ph type="subTitle" idx="1" hasCustomPrompt="1"/>
          </p:nvPr>
        </p:nvSpPr>
        <p:spPr>
          <a:xfrm>
            <a:off x="628652" y="5838329"/>
            <a:ext cx="5906553" cy="909859"/>
          </a:xfrm>
          <a:prstGeom prst="rect">
            <a:avLst/>
          </a:prstGeom>
        </p:spPr>
        <p:txBody>
          <a:bodyPr lIns="0" tIns="0" rIns="0" bIns="0" anchor="ctr">
            <a:noAutofit/>
          </a:bodyPr>
          <a:lstStyle>
            <a:lvl1pPr marL="0" indent="0" algn="l">
              <a:lnSpc>
                <a:spcPct val="110000"/>
              </a:lnSpc>
              <a:buNone/>
              <a:defRPr sz="1600" b="0">
                <a:solidFill>
                  <a:schemeClr val="accent3"/>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dirty="0" smtClean="0"/>
              <a:t>&lt;Department Name&gt;</a:t>
            </a:r>
          </a:p>
          <a:p>
            <a:r>
              <a:rPr lang="en-US" dirty="0" smtClean="0"/>
              <a:t>Version # - Date</a:t>
            </a:r>
          </a:p>
        </p:txBody>
      </p:sp>
      <p:sp>
        <p:nvSpPr>
          <p:cNvPr id="7"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smtClean="0">
                <a:solidFill>
                  <a:schemeClr val="accent4">
                    <a:lumMod val="75000"/>
                  </a:schemeClr>
                </a:solidFill>
                <a:latin typeface="+mn-lt"/>
                <a:cs typeface="Arial"/>
              </a:rPr>
              <a:t>CONFIDENTIAL </a:t>
            </a:r>
            <a:r>
              <a:rPr lang="en-US" sz="933" dirty="0">
                <a:solidFill>
                  <a:schemeClr val="accent4">
                    <a:lumMod val="75000"/>
                  </a:schemeClr>
                </a:solidFill>
                <a:latin typeface="+mn-lt"/>
                <a:cs typeface="Arial"/>
              </a:rPr>
              <a:t>– Contains proprietary </a:t>
            </a:r>
            <a:r>
              <a:rPr lang="en-US" sz="933" dirty="0" smtClean="0">
                <a:solidFill>
                  <a:schemeClr val="accent4">
                    <a:lumMod val="75000"/>
                  </a:schemeClr>
                </a:solidFill>
                <a:latin typeface="+mn-lt"/>
                <a:cs typeface="Arial"/>
              </a:rPr>
              <a:t>information.</a:t>
            </a:r>
          </a:p>
          <a:p>
            <a:pPr marL="10584" indent="-10584" algn="l">
              <a:lnSpc>
                <a:spcPct val="110000"/>
              </a:lnSpc>
              <a:tabLst/>
            </a:pPr>
            <a:r>
              <a:rPr lang="en-US" sz="933" dirty="0" smtClean="0">
                <a:solidFill>
                  <a:schemeClr val="accent4">
                    <a:lumMod val="75000"/>
                  </a:schemeClr>
                </a:solidFill>
                <a:latin typeface="+mn-lt"/>
                <a:cs typeface="Arial"/>
              </a:rPr>
              <a:t>Not </a:t>
            </a:r>
            <a:r>
              <a:rPr lang="en-US" sz="933" dirty="0">
                <a:solidFill>
                  <a:schemeClr val="accent4">
                    <a:lumMod val="75000"/>
                  </a:schemeClr>
                </a:solidFill>
                <a:latin typeface="+mn-lt"/>
                <a:cs typeface="Arial"/>
              </a:rPr>
              <a:t>intended for external distribution.</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0907" y="6004849"/>
            <a:ext cx="1381639" cy="587745"/>
          </a:xfrm>
          <a:prstGeom prst="rect">
            <a:avLst/>
          </a:prstGeom>
        </p:spPr>
      </p:pic>
      <p:sp>
        <p:nvSpPr>
          <p:cNvPr id="14" name="Text Placeholder 15"/>
          <p:cNvSpPr>
            <a:spLocks noGrp="1"/>
          </p:cNvSpPr>
          <p:nvPr>
            <p:ph type="body" sz="quarter" idx="11" hasCustomPrompt="1"/>
          </p:nvPr>
        </p:nvSpPr>
        <p:spPr>
          <a:xfrm>
            <a:off x="627297" y="4922338"/>
            <a:ext cx="4548716" cy="683709"/>
          </a:xfrm>
        </p:spPr>
        <p:txBody>
          <a:bodyPr/>
          <a:lstStyle>
            <a:lvl1pPr marL="0" indent="0">
              <a:buNone/>
              <a:defRPr sz="2400">
                <a:solidFill>
                  <a:schemeClr val="accent1"/>
                </a:solidFill>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smtClean="0"/>
              <a:t>Enter Subtitle</a:t>
            </a:r>
            <a:endParaRPr lang="en-US" dirty="0"/>
          </a:p>
        </p:txBody>
      </p:sp>
    </p:spTree>
    <p:extLst>
      <p:ext uri="{BB962C8B-B14F-4D97-AF65-F5344CB8AC3E}">
        <p14:creationId xmlns:p14="http://schemas.microsoft.com/office/powerpoint/2010/main" val="89658485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8BD822-0B30-4465-9A7E-325C0112B044}" type="datetimeFigureOut">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2062A1-E210-4D81-9397-4364AAB56B13}" type="slidenum">
              <a:rPr lang="en-US" smtClean="0"/>
              <a:t>‹#›</a:t>
            </a:fld>
            <a:endParaRPr lang="en-US"/>
          </a:p>
        </p:txBody>
      </p:sp>
    </p:spTree>
    <p:extLst>
      <p:ext uri="{BB962C8B-B14F-4D97-AF65-F5344CB8AC3E}">
        <p14:creationId xmlns:p14="http://schemas.microsoft.com/office/powerpoint/2010/main" val="2558802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tandard Slide">
    <p:spTree>
      <p:nvGrpSpPr>
        <p:cNvPr id="1" name=""/>
        <p:cNvGrpSpPr/>
        <p:nvPr/>
      </p:nvGrpSpPr>
      <p:grpSpPr>
        <a:xfrm>
          <a:off x="0" y="0"/>
          <a:ext cx="0" cy="0"/>
          <a:chOff x="0" y="0"/>
          <a:chExt cx="0" cy="0"/>
        </a:xfrm>
      </p:grpSpPr>
      <p:sp>
        <p:nvSpPr>
          <p:cNvPr id="10" name="Text Placeholder 17">
            <a:extLst>
              <a:ext uri="{FF2B5EF4-FFF2-40B4-BE49-F238E27FC236}">
                <a16:creationId xmlns:a16="http://schemas.microsoft.com/office/drawing/2014/main" id="{56FBAC50-0E6A-F444-BC5A-1C3D878B1B39}"/>
              </a:ext>
            </a:extLst>
          </p:cNvPr>
          <p:cNvSpPr>
            <a:spLocks noGrp="1"/>
          </p:cNvSpPr>
          <p:nvPr>
            <p:ph idx="1"/>
          </p:nvPr>
        </p:nvSpPr>
        <p:spPr>
          <a:xfrm>
            <a:off x="609600" y="1658296"/>
            <a:ext cx="10515600" cy="4349749"/>
          </a:xfrm>
          <a:prstGeom prst="rect">
            <a:avLst/>
          </a:prstGeom>
        </p:spPr>
        <p:txBody>
          <a:bodyPr vert="horz" lIns="91440" tIns="45720" rIns="91440" bIns="4572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extBox 1">
            <a:extLst>
              <a:ext uri="{FF2B5EF4-FFF2-40B4-BE49-F238E27FC236}">
                <a16:creationId xmlns:a16="http://schemas.microsoft.com/office/drawing/2014/main" id="{74EC3810-B220-0E43-90BE-1EED7A66762D}"/>
              </a:ext>
            </a:extLst>
          </p:cNvPr>
          <p:cNvSpPr txBox="1"/>
          <p:nvPr/>
        </p:nvSpPr>
        <p:spPr>
          <a:xfrm>
            <a:off x="643467" y="6417733"/>
            <a:ext cx="0" cy="0"/>
          </a:xfrm>
          <a:prstGeom prst="rect">
            <a:avLst/>
          </a:prstGeom>
        </p:spPr>
        <p:txBody>
          <a:bodyPr vert="horz" wrap="none" lIns="121920" tIns="60960" rIns="121920" bIns="60960" rtlCol="0">
            <a:noAutofit/>
          </a:bodyPr>
          <a:lstStyle/>
          <a:p>
            <a:pPr marL="0" indent="0" algn="l">
              <a:spcBef>
                <a:spcPts val="0"/>
              </a:spcBef>
              <a:buFont typeface="Arial"/>
              <a:buNone/>
            </a:pPr>
            <a:endParaRPr lang="en-US" sz="3200" b="1" dirty="0">
              <a:solidFill>
                <a:srgbClr val="001641"/>
              </a:solidFill>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94B88050-5855-754D-B6D1-27F5E829201E}"/>
              </a:ext>
            </a:extLst>
          </p:cNvPr>
          <p:cNvSpPr>
            <a:spLocks noGrp="1"/>
          </p:cNvSpPr>
          <p:nvPr>
            <p:ph type="title"/>
          </p:nvPr>
        </p:nvSpPr>
        <p:spPr>
          <a:xfrm>
            <a:off x="609600" y="331157"/>
            <a:ext cx="10972800" cy="1082439"/>
          </a:xfrm>
          <a:prstGeom prst="rect">
            <a:avLst/>
          </a:prstGeom>
        </p:spPr>
        <p:txBody>
          <a:bodyPr/>
          <a:lstStyle/>
          <a:p>
            <a:r>
              <a:rPr lang="en-US" smtClean="0"/>
              <a:t>Click to edit Master title style</a:t>
            </a:r>
            <a:endParaRPr lang="en-US" dirty="0"/>
          </a:p>
        </p:txBody>
      </p:sp>
      <p:sp>
        <p:nvSpPr>
          <p:cNvPr id="11" name="Footer Placeholder 1">
            <a:extLst>
              <a:ext uri="{FF2B5EF4-FFF2-40B4-BE49-F238E27FC236}">
                <a16:creationId xmlns:a16="http://schemas.microsoft.com/office/drawing/2014/main" id="{248D9E72-72C2-A744-B9ED-14BA26620449}"/>
              </a:ext>
            </a:extLst>
          </p:cNvPr>
          <p:cNvSpPr>
            <a:spLocks noGrp="1"/>
          </p:cNvSpPr>
          <p:nvPr>
            <p:ph type="ftr" sz="quarter" idx="3"/>
          </p:nvPr>
        </p:nvSpPr>
        <p:spPr>
          <a:xfrm>
            <a:off x="986508" y="6295496"/>
            <a:ext cx="4520557" cy="243840"/>
          </a:xfrm>
          <a:prstGeom prst="rect">
            <a:avLst/>
          </a:prstGeom>
        </p:spPr>
        <p:txBody>
          <a:bodyPr wrap="none" lIns="0" anchor="ctr"/>
          <a:lstStyle>
            <a:lvl1pPr>
              <a:defRPr sz="1200">
                <a:solidFill>
                  <a:schemeClr val="accent3"/>
                </a:solidFill>
              </a:defRPr>
            </a:lvl1pPr>
          </a:lstStyle>
          <a:p>
            <a:r>
              <a:rPr lang="en-US" dirty="0">
                <a:cs typeface="Arial"/>
              </a:rPr>
              <a:t>Title Name or Department Name</a:t>
            </a:r>
          </a:p>
        </p:txBody>
      </p:sp>
    </p:spTree>
    <p:extLst>
      <p:ext uri="{BB962C8B-B14F-4D97-AF65-F5344CB8AC3E}">
        <p14:creationId xmlns:p14="http://schemas.microsoft.com/office/powerpoint/2010/main" val="2655690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avy Diamond Pattern">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14EE7CA-DA80-804B-8C59-AB5FADE484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439"/>
            <a:ext cx="12192000" cy="5930900"/>
          </a:xfrm>
          <a:prstGeom prst="rect">
            <a:avLst/>
          </a:prstGeom>
        </p:spPr>
      </p:pic>
      <p:sp>
        <p:nvSpPr>
          <p:cNvPr id="12" name="Subtitle 2">
            <a:extLst>
              <a:ext uri="{FF2B5EF4-FFF2-40B4-BE49-F238E27FC236}">
                <a16:creationId xmlns:a16="http://schemas.microsoft.com/office/drawing/2014/main" id="{5CA26ED8-3B10-3A46-AC06-ABA4112E16FC}"/>
              </a:ext>
            </a:extLst>
          </p:cNvPr>
          <p:cNvSpPr>
            <a:spLocks noGrp="1"/>
          </p:cNvSpPr>
          <p:nvPr>
            <p:ph type="subTitle" idx="1"/>
          </p:nvPr>
        </p:nvSpPr>
        <p:spPr>
          <a:xfrm>
            <a:off x="594784" y="4681561"/>
            <a:ext cx="6499576" cy="578011"/>
          </a:xfrm>
          <a:prstGeom prst="rect">
            <a:avLst/>
          </a:prstGeom>
        </p:spPr>
        <p:txBody>
          <a:bodyPr lIns="0">
            <a:noAutofit/>
          </a:bodyPr>
          <a:lstStyle>
            <a:lvl1pPr marL="0" indent="0" algn="l">
              <a:buNone/>
              <a:defRPr sz="2133" b="0">
                <a:solidFill>
                  <a:schemeClr val="bg1"/>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smtClean="0"/>
              <a:t>Click to edit Master subtitle style</a:t>
            </a:r>
            <a:endParaRPr lang="en-US" dirty="0"/>
          </a:p>
        </p:txBody>
      </p:sp>
      <p:sp>
        <p:nvSpPr>
          <p:cNvPr id="13" name="Title 1">
            <a:extLst>
              <a:ext uri="{FF2B5EF4-FFF2-40B4-BE49-F238E27FC236}">
                <a16:creationId xmlns:a16="http://schemas.microsoft.com/office/drawing/2014/main" id="{C896860E-E1AD-0D49-8F2B-E81AA9CE1086}"/>
              </a:ext>
            </a:extLst>
          </p:cNvPr>
          <p:cNvSpPr>
            <a:spLocks noGrp="1"/>
          </p:cNvSpPr>
          <p:nvPr>
            <p:ph type="title"/>
          </p:nvPr>
        </p:nvSpPr>
        <p:spPr>
          <a:xfrm>
            <a:off x="609600" y="1148320"/>
            <a:ext cx="6484760" cy="3386093"/>
          </a:xfrm>
        </p:spPr>
        <p:txBody>
          <a:bodyPr>
            <a:noAutofit/>
          </a:bodyPr>
          <a:lstStyle>
            <a:lvl1pPr>
              <a:lnSpc>
                <a:spcPct val="100000"/>
              </a:lnSpc>
              <a:defRPr sz="4800">
                <a:solidFill>
                  <a:schemeClr val="bg1"/>
                </a:solidFill>
              </a:defRPr>
            </a:lvl1pPr>
          </a:lstStyle>
          <a:p>
            <a:r>
              <a:rPr lang="en-US" smtClean="0"/>
              <a:t>Click to edit Master title style</a:t>
            </a:r>
            <a:endParaRPr lang="en-US" dirty="0"/>
          </a:p>
        </p:txBody>
      </p:sp>
      <p:sp>
        <p:nvSpPr>
          <p:cNvPr id="8"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dirty="0" smtClean="0">
                <a:cs typeface="Arial"/>
              </a:rPr>
              <a:t>Enter Title or Department Name</a:t>
            </a:r>
            <a:endParaRPr lang="en-US" dirty="0">
              <a:cs typeface="Arial"/>
            </a:endParaRPr>
          </a:p>
        </p:txBody>
      </p:sp>
    </p:spTree>
    <p:extLst>
      <p:ext uri="{BB962C8B-B14F-4D97-AF65-F5344CB8AC3E}">
        <p14:creationId xmlns:p14="http://schemas.microsoft.com/office/powerpoint/2010/main" val="290723442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Gray Diamond Pattern">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ED1D0D9-73A4-0B40-8340-4305433B63F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177"/>
            <a:ext cx="12192000" cy="5930900"/>
          </a:xfrm>
          <a:prstGeom prst="rect">
            <a:avLst/>
          </a:prstGeom>
        </p:spPr>
      </p:pic>
      <p:sp>
        <p:nvSpPr>
          <p:cNvPr id="11" name="Subtitle 2">
            <a:extLst>
              <a:ext uri="{FF2B5EF4-FFF2-40B4-BE49-F238E27FC236}">
                <a16:creationId xmlns:a16="http://schemas.microsoft.com/office/drawing/2014/main" id="{6C82D000-D465-0F4F-999D-763FC54FB79B}"/>
              </a:ext>
            </a:extLst>
          </p:cNvPr>
          <p:cNvSpPr>
            <a:spLocks noGrp="1"/>
          </p:cNvSpPr>
          <p:nvPr>
            <p:ph type="subTitle" idx="1"/>
          </p:nvPr>
        </p:nvSpPr>
        <p:spPr>
          <a:xfrm>
            <a:off x="594784" y="4681561"/>
            <a:ext cx="6499576" cy="578011"/>
          </a:xfrm>
          <a:prstGeom prst="rect">
            <a:avLst/>
          </a:prstGeom>
        </p:spPr>
        <p:txBody>
          <a:bodyPr lIns="0">
            <a:noAutofit/>
          </a:bodyPr>
          <a:lstStyle>
            <a:lvl1pPr marL="0" indent="0" algn="l">
              <a:buNone/>
              <a:defRPr sz="2133" b="0">
                <a:solidFill>
                  <a:schemeClr val="accent1"/>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smtClean="0"/>
              <a:t>Click to edit Master subtitle style</a:t>
            </a:r>
            <a:endParaRPr lang="en-US" dirty="0"/>
          </a:p>
        </p:txBody>
      </p:sp>
      <p:sp>
        <p:nvSpPr>
          <p:cNvPr id="12" name="Title 1">
            <a:extLst>
              <a:ext uri="{FF2B5EF4-FFF2-40B4-BE49-F238E27FC236}">
                <a16:creationId xmlns:a16="http://schemas.microsoft.com/office/drawing/2014/main" id="{6125D4E5-959F-194E-B786-70D92F120C5B}"/>
              </a:ext>
            </a:extLst>
          </p:cNvPr>
          <p:cNvSpPr>
            <a:spLocks noGrp="1"/>
          </p:cNvSpPr>
          <p:nvPr>
            <p:ph type="title"/>
          </p:nvPr>
        </p:nvSpPr>
        <p:spPr>
          <a:xfrm>
            <a:off x="609600" y="1148320"/>
            <a:ext cx="6484760" cy="3386093"/>
          </a:xfrm>
        </p:spPr>
        <p:txBody>
          <a:bodyPr>
            <a:noAutofit/>
          </a:bodyPr>
          <a:lstStyle>
            <a:lvl1pPr>
              <a:lnSpc>
                <a:spcPct val="100000"/>
              </a:lnSpc>
              <a:defRPr sz="4800">
                <a:solidFill>
                  <a:schemeClr val="tx1"/>
                </a:solidFill>
              </a:defRPr>
            </a:lvl1pPr>
          </a:lstStyle>
          <a:p>
            <a:r>
              <a:rPr lang="en-US" smtClean="0"/>
              <a:t>Click to edit Master title style</a:t>
            </a:r>
            <a:endParaRPr lang="en-US" dirty="0"/>
          </a:p>
        </p:txBody>
      </p:sp>
      <p:sp>
        <p:nvSpPr>
          <p:cNvPr id="6"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Enter Title or Department Name</a:t>
            </a:r>
            <a:endParaRPr lang="en-US" dirty="0">
              <a:cs typeface="Arial"/>
            </a:endParaRPr>
          </a:p>
        </p:txBody>
      </p:sp>
    </p:spTree>
    <p:extLst>
      <p:ext uri="{BB962C8B-B14F-4D97-AF65-F5344CB8AC3E}">
        <p14:creationId xmlns:p14="http://schemas.microsoft.com/office/powerpoint/2010/main" val="56715369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Orange Diamond Pattern">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22227C1-93E5-1E49-8E6B-12603A560B8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971"/>
            <a:ext cx="12192000" cy="5930900"/>
          </a:xfrm>
          <a:prstGeom prst="rect">
            <a:avLst/>
          </a:prstGeom>
        </p:spPr>
      </p:pic>
      <p:sp>
        <p:nvSpPr>
          <p:cNvPr id="6" name="Subtitle 2"/>
          <p:cNvSpPr>
            <a:spLocks noGrp="1"/>
          </p:cNvSpPr>
          <p:nvPr>
            <p:ph type="subTitle" idx="1"/>
          </p:nvPr>
        </p:nvSpPr>
        <p:spPr>
          <a:xfrm>
            <a:off x="594784" y="4681561"/>
            <a:ext cx="6499576" cy="578011"/>
          </a:xfrm>
          <a:prstGeom prst="rect">
            <a:avLst/>
          </a:prstGeom>
        </p:spPr>
        <p:txBody>
          <a:bodyPr lIns="0">
            <a:noAutofit/>
          </a:bodyPr>
          <a:lstStyle>
            <a:lvl1pPr marL="0" indent="0" algn="l">
              <a:buNone/>
              <a:defRPr sz="2133" b="0">
                <a:solidFill>
                  <a:schemeClr val="bg1"/>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smtClean="0"/>
              <a:t>Click to edit Master subtitle style</a:t>
            </a:r>
            <a:endParaRPr lang="en-US" dirty="0"/>
          </a:p>
        </p:txBody>
      </p:sp>
      <p:sp>
        <p:nvSpPr>
          <p:cNvPr id="2" name="Title 1">
            <a:extLst>
              <a:ext uri="{FF2B5EF4-FFF2-40B4-BE49-F238E27FC236}">
                <a16:creationId xmlns:a16="http://schemas.microsoft.com/office/drawing/2014/main" id="{63F0F0FD-8048-7444-8432-F00D4AF61994}"/>
              </a:ext>
            </a:extLst>
          </p:cNvPr>
          <p:cNvSpPr>
            <a:spLocks noGrp="1"/>
          </p:cNvSpPr>
          <p:nvPr>
            <p:ph type="title"/>
          </p:nvPr>
        </p:nvSpPr>
        <p:spPr>
          <a:xfrm>
            <a:off x="609600" y="1148320"/>
            <a:ext cx="6484760" cy="3386093"/>
          </a:xfrm>
        </p:spPr>
        <p:txBody>
          <a:bodyPr>
            <a:noAutofit/>
          </a:bodyPr>
          <a:lstStyle>
            <a:lvl1pPr>
              <a:lnSpc>
                <a:spcPct val="100000"/>
              </a:lnSpc>
              <a:defRPr sz="4800">
                <a:solidFill>
                  <a:schemeClr val="bg1"/>
                </a:solidFill>
              </a:defRPr>
            </a:lvl1pPr>
          </a:lstStyle>
          <a:p>
            <a:r>
              <a:rPr lang="en-US" smtClean="0"/>
              <a:t>Click to edit Master title style</a:t>
            </a:r>
            <a:endParaRPr lang="en-US" dirty="0"/>
          </a:p>
        </p:txBody>
      </p:sp>
      <p:sp>
        <p:nvSpPr>
          <p:cNvPr id="8"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Enter Title or Department Name</a:t>
            </a:r>
            <a:endParaRPr lang="en-US" dirty="0">
              <a:cs typeface="Arial"/>
            </a:endParaRPr>
          </a:p>
        </p:txBody>
      </p:sp>
    </p:spTree>
    <p:extLst>
      <p:ext uri="{BB962C8B-B14F-4D97-AF65-F5344CB8AC3E}">
        <p14:creationId xmlns:p14="http://schemas.microsoft.com/office/powerpoint/2010/main" val="7319121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olid White">
    <p:bg>
      <p:bgPr>
        <a:solidFill>
          <a:schemeClr val="bg1"/>
        </a:solidFill>
        <a:effectLst/>
      </p:bgPr>
    </p:bg>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E6CBFB78-1E7B-DE4A-9797-DEC114E0EC25}"/>
              </a:ext>
            </a:extLst>
          </p:cNvPr>
          <p:cNvSpPr>
            <a:spLocks noGrp="1"/>
          </p:cNvSpPr>
          <p:nvPr>
            <p:ph type="subTitle" idx="1"/>
          </p:nvPr>
        </p:nvSpPr>
        <p:spPr>
          <a:xfrm>
            <a:off x="594784" y="4681561"/>
            <a:ext cx="6499576" cy="578011"/>
          </a:xfrm>
          <a:prstGeom prst="rect">
            <a:avLst/>
          </a:prstGeom>
        </p:spPr>
        <p:txBody>
          <a:bodyPr lIns="0">
            <a:noAutofit/>
          </a:bodyPr>
          <a:lstStyle>
            <a:lvl1pPr marL="0" indent="0" algn="l">
              <a:buNone/>
              <a:defRPr sz="1867" b="0">
                <a:solidFill>
                  <a:schemeClr val="accent3"/>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smtClean="0"/>
              <a:t>Click to edit Master subtitle style</a:t>
            </a:r>
            <a:endParaRPr lang="en-US" dirty="0"/>
          </a:p>
        </p:txBody>
      </p:sp>
      <p:sp>
        <p:nvSpPr>
          <p:cNvPr id="10" name="Title 1">
            <a:extLst>
              <a:ext uri="{FF2B5EF4-FFF2-40B4-BE49-F238E27FC236}">
                <a16:creationId xmlns:a16="http://schemas.microsoft.com/office/drawing/2014/main" id="{654AEFCC-64B6-C843-A8D6-39011EA90FA2}"/>
              </a:ext>
            </a:extLst>
          </p:cNvPr>
          <p:cNvSpPr>
            <a:spLocks noGrp="1"/>
          </p:cNvSpPr>
          <p:nvPr>
            <p:ph type="title"/>
          </p:nvPr>
        </p:nvSpPr>
        <p:spPr>
          <a:xfrm>
            <a:off x="609600" y="1148320"/>
            <a:ext cx="6484760" cy="3386093"/>
          </a:xfrm>
        </p:spPr>
        <p:txBody>
          <a:bodyPr>
            <a:noAutofit/>
          </a:bodyPr>
          <a:lstStyle>
            <a:lvl1pPr>
              <a:lnSpc>
                <a:spcPct val="100000"/>
              </a:lnSpc>
              <a:defRPr sz="4800">
                <a:solidFill>
                  <a:schemeClr val="accent2"/>
                </a:solidFill>
              </a:defRPr>
            </a:lvl1pPr>
          </a:lstStyle>
          <a:p>
            <a:r>
              <a:rPr lang="en-US" smtClean="0"/>
              <a:t>Click to edit Master title style</a:t>
            </a:r>
            <a:endParaRPr lang="en-US" dirty="0"/>
          </a:p>
        </p:txBody>
      </p:sp>
      <p:sp>
        <p:nvSpPr>
          <p:cNvPr id="5"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Enter Title or Department Name</a:t>
            </a:r>
            <a:endParaRPr lang="en-US" dirty="0">
              <a:cs typeface="Arial"/>
            </a:endParaRPr>
          </a:p>
        </p:txBody>
      </p:sp>
    </p:spTree>
    <p:extLst>
      <p:ext uri="{BB962C8B-B14F-4D97-AF65-F5344CB8AC3E}">
        <p14:creationId xmlns:p14="http://schemas.microsoft.com/office/powerpoint/2010/main" val="190621663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on Background Breaker Slid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4B899A-4B77-B34C-A240-A1C3D8071C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81"/>
            <a:ext cx="12192000" cy="5930900"/>
          </a:xfrm>
          <a:prstGeom prst="rect">
            <a:avLst/>
          </a:prstGeom>
        </p:spPr>
      </p:pic>
      <p:sp>
        <p:nvSpPr>
          <p:cNvPr id="11" name="Title 1">
            <a:extLst>
              <a:ext uri="{FF2B5EF4-FFF2-40B4-BE49-F238E27FC236}">
                <a16:creationId xmlns:a16="http://schemas.microsoft.com/office/drawing/2014/main" id="{78EBF7A3-23CF-FC41-B1B2-B203C4485DBC}"/>
              </a:ext>
            </a:extLst>
          </p:cNvPr>
          <p:cNvSpPr>
            <a:spLocks noGrp="1"/>
          </p:cNvSpPr>
          <p:nvPr>
            <p:ph type="title"/>
          </p:nvPr>
        </p:nvSpPr>
        <p:spPr>
          <a:xfrm>
            <a:off x="609600" y="1148320"/>
            <a:ext cx="6484760" cy="3386093"/>
          </a:xfrm>
        </p:spPr>
        <p:txBody>
          <a:bodyPr>
            <a:noAutofit/>
          </a:bodyPr>
          <a:lstStyle>
            <a:lvl1pPr>
              <a:lnSpc>
                <a:spcPct val="100000"/>
              </a:lnSpc>
              <a:defRPr sz="4800">
                <a:solidFill>
                  <a:schemeClr val="bg1"/>
                </a:solidFill>
              </a:defRPr>
            </a:lvl1pPr>
          </a:lstStyle>
          <a:p>
            <a:r>
              <a:rPr lang="en-US" smtClean="0"/>
              <a:t>Click to edit Master title style</a:t>
            </a:r>
            <a:endParaRPr lang="en-US" dirty="0"/>
          </a:p>
        </p:txBody>
      </p:sp>
      <p:sp>
        <p:nvSpPr>
          <p:cNvPr id="7"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Enter Title or Department Name</a:t>
            </a:r>
            <a:endParaRPr lang="en-US" dirty="0">
              <a:cs typeface="Arial"/>
            </a:endParaRPr>
          </a:p>
        </p:txBody>
      </p:sp>
    </p:spTree>
    <p:extLst>
      <p:ext uri="{BB962C8B-B14F-4D97-AF65-F5344CB8AC3E}">
        <p14:creationId xmlns:p14="http://schemas.microsoft.com/office/powerpoint/2010/main" val="333247540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ight Gray Background">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5969000"/>
          </a:xfrm>
          <a:prstGeom prst="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8" name="Title 7">
            <a:extLst>
              <a:ext uri="{FF2B5EF4-FFF2-40B4-BE49-F238E27FC236}">
                <a16:creationId xmlns:a16="http://schemas.microsoft.com/office/drawing/2014/main" id="{E825B2DF-E46F-D348-9838-B0F5F47A56ED}"/>
              </a:ext>
            </a:extLst>
          </p:cNvPr>
          <p:cNvSpPr>
            <a:spLocks noGrp="1"/>
          </p:cNvSpPr>
          <p:nvPr>
            <p:ph type="title"/>
          </p:nvPr>
        </p:nvSpPr>
        <p:spPr>
          <a:xfrm>
            <a:off x="609600" y="331155"/>
            <a:ext cx="10972800" cy="1082439"/>
          </a:xfrm>
          <a:prstGeom prst="rect">
            <a:avLst/>
          </a:prstGeom>
        </p:spPr>
        <p:txBody>
          <a:bodyPr/>
          <a:lstStyle/>
          <a:p>
            <a:r>
              <a:rPr lang="en-US" smtClean="0"/>
              <a:t>Click to edit Master title style</a:t>
            </a:r>
            <a:endParaRPr lang="en-US" dirty="0"/>
          </a:p>
        </p:txBody>
      </p:sp>
      <p:sp>
        <p:nvSpPr>
          <p:cNvPr id="17" name="Text Placeholder 17">
            <a:extLst>
              <a:ext uri="{FF2B5EF4-FFF2-40B4-BE49-F238E27FC236}">
                <a16:creationId xmlns:a16="http://schemas.microsoft.com/office/drawing/2014/main" id="{63CD7C5F-0754-844D-A178-E5A0C858A38C}"/>
              </a:ext>
            </a:extLst>
          </p:cNvPr>
          <p:cNvSpPr>
            <a:spLocks noGrp="1"/>
          </p:cNvSpPr>
          <p:nvPr>
            <p:ph idx="1"/>
          </p:nvPr>
        </p:nvSpPr>
        <p:spPr>
          <a:xfrm>
            <a:off x="609600" y="1658299"/>
            <a:ext cx="10515600" cy="4070633"/>
          </a:xfrm>
          <a:prstGeom prst="rect">
            <a:avLst/>
          </a:prstGeom>
        </p:spPr>
        <p:txBody>
          <a:bodyPr vert="horz" lIns="91440" tIns="45720" rIns="91440" bIns="4572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1">
            <a:extLst>
              <a:ext uri="{FF2B5EF4-FFF2-40B4-BE49-F238E27FC236}">
                <a16:creationId xmlns:a16="http://schemas.microsoft.com/office/drawing/2014/main" id="{1FE7553C-0DDB-0440-9250-11D48CA4414A}"/>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Enter Title or Department Name</a:t>
            </a:r>
            <a:endParaRPr lang="en-US" dirty="0">
              <a:cs typeface="Arial"/>
            </a:endParaRPr>
          </a:p>
        </p:txBody>
      </p:sp>
      <p:sp>
        <p:nvSpPr>
          <p:cNvPr id="2" name="TextBox 1"/>
          <p:cNvSpPr txBox="1"/>
          <p:nvPr userDrawn="1"/>
        </p:nvSpPr>
        <p:spPr>
          <a:xfrm>
            <a:off x="7961907" y="6414052"/>
            <a:ext cx="1219200" cy="1219200"/>
          </a:xfrm>
          <a:prstGeom prst="rect">
            <a:avLst/>
          </a:prstGeom>
        </p:spPr>
        <p:txBody>
          <a:bodyPr vert="horz" wrap="none" lIns="121920" tIns="60960" rIns="121920" bIns="60960" rtlCol="0">
            <a:noAutofit/>
          </a:bodyPr>
          <a:lstStyle/>
          <a:p>
            <a:pPr marL="0" indent="0" algn="l">
              <a:spcBef>
                <a:spcPts val="0"/>
              </a:spcBef>
              <a:buFont typeface="Arial"/>
              <a:buNone/>
            </a:pPr>
            <a:endParaRPr lang="en-US" sz="3200" b="1" dirty="0">
              <a:solidFill>
                <a:srgbClr val="001641"/>
              </a:solidFill>
              <a:latin typeface="Arial" panose="020B0604020202020204" pitchFamily="34" charset="0"/>
              <a:cs typeface="Arial" panose="020B0604020202020204" pitchFamily="34" charset="0"/>
            </a:endParaRPr>
          </a:p>
        </p:txBody>
      </p:sp>
      <p:sp>
        <p:nvSpPr>
          <p:cNvPr id="5" name="TextBox 4"/>
          <p:cNvSpPr txBox="1"/>
          <p:nvPr userDrawn="1"/>
        </p:nvSpPr>
        <p:spPr>
          <a:xfrm>
            <a:off x="4819829" y="182311"/>
            <a:ext cx="2483977" cy="501353"/>
          </a:xfrm>
          <a:prstGeom prst="rect">
            <a:avLst/>
          </a:prstGeom>
        </p:spPr>
        <p:txBody>
          <a:bodyPr vert="horz" wrap="square" lIns="121920" tIns="60960" rIns="121920" bIns="60960" rtlCol="0">
            <a:noAutofit/>
          </a:bodyPr>
          <a:lstStyle/>
          <a:p>
            <a:pPr marL="0" indent="0" algn="l">
              <a:spcBef>
                <a:spcPts val="0"/>
              </a:spcBef>
              <a:buFont typeface="Arial"/>
              <a:buNone/>
            </a:pPr>
            <a:endParaRPr lang="en-US" sz="3200" b="1" dirty="0" smtClean="0">
              <a:solidFill>
                <a:srgbClr val="001641"/>
              </a:solidFill>
              <a:latin typeface="Arial" panose="020B0604020202020204" pitchFamily="34" charset="0"/>
              <a:cs typeface="Arial" panose="020B0604020202020204" pitchFamily="34" charset="0"/>
            </a:endParaRPr>
          </a:p>
        </p:txBody>
      </p:sp>
      <p:sp>
        <p:nvSpPr>
          <p:cNvPr id="6" name="TextBox 5"/>
          <p:cNvSpPr txBox="1"/>
          <p:nvPr userDrawn="1"/>
        </p:nvSpPr>
        <p:spPr>
          <a:xfrm>
            <a:off x="3600629" y="182311"/>
            <a:ext cx="3372740" cy="501353"/>
          </a:xfrm>
          <a:prstGeom prst="rect">
            <a:avLst/>
          </a:prstGeom>
        </p:spPr>
        <p:txBody>
          <a:bodyPr vert="horz" wrap="square" lIns="121920" tIns="60960" rIns="121920" bIns="60960" rtlCol="0">
            <a:noAutofit/>
          </a:bodyPr>
          <a:lstStyle/>
          <a:p>
            <a:pPr marL="0" indent="0" algn="l">
              <a:spcBef>
                <a:spcPts val="0"/>
              </a:spcBef>
              <a:buFont typeface="Arial"/>
              <a:buNone/>
            </a:pPr>
            <a:endParaRPr lang="en-US" sz="3733" b="1" dirty="0" smtClean="0">
              <a:solidFill>
                <a:srgbClr val="00164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886251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ight Gray Stripe">
    <p:spTree>
      <p:nvGrpSpPr>
        <p:cNvPr id="1" name=""/>
        <p:cNvGrpSpPr/>
        <p:nvPr/>
      </p:nvGrpSpPr>
      <p:grpSpPr>
        <a:xfrm>
          <a:off x="0" y="0"/>
          <a:ext cx="0" cy="0"/>
          <a:chOff x="0" y="0"/>
          <a:chExt cx="0" cy="0"/>
        </a:xfrm>
      </p:grpSpPr>
      <p:sp>
        <p:nvSpPr>
          <p:cNvPr id="6" name="Rectangle 5"/>
          <p:cNvSpPr/>
          <p:nvPr userDrawn="1"/>
        </p:nvSpPr>
        <p:spPr>
          <a:xfrm>
            <a:off x="0" y="1651000"/>
            <a:ext cx="12192000" cy="4318000"/>
          </a:xfrm>
          <a:prstGeom prst="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6" name="Content Placeholder 2">
            <a:extLst>
              <a:ext uri="{FF2B5EF4-FFF2-40B4-BE49-F238E27FC236}">
                <a16:creationId xmlns:a16="http://schemas.microsoft.com/office/drawing/2014/main" id="{8EF6DEB3-3AC4-0F47-8EBF-643227F8F51D}"/>
              </a:ext>
            </a:extLst>
          </p:cNvPr>
          <p:cNvSpPr>
            <a:spLocks noGrp="1"/>
          </p:cNvSpPr>
          <p:nvPr>
            <p:ph sz="half" idx="1"/>
          </p:nvPr>
        </p:nvSpPr>
        <p:spPr>
          <a:xfrm>
            <a:off x="594786" y="2077156"/>
            <a:ext cx="7340711" cy="3483328"/>
          </a:xfrm>
          <a:prstGeom prst="rect">
            <a:avLst/>
          </a:prstGeom>
        </p:spPr>
        <p:txBody>
          <a:bodyPr>
            <a:noAutofit/>
          </a:bodyPr>
          <a:lstStyle>
            <a:lvl1pPr marL="228589" indent="-228589">
              <a:lnSpc>
                <a:spcPct val="100000"/>
              </a:lnSpc>
              <a:spcBef>
                <a:spcPts val="0"/>
              </a:spcBef>
              <a:tabLst/>
              <a:defRPr sz="1867">
                <a:solidFill>
                  <a:srgbClr val="4E4540"/>
                </a:solidFill>
              </a:defRPr>
            </a:lvl1pPr>
            <a:lvl2pPr>
              <a:lnSpc>
                <a:spcPct val="100000"/>
              </a:lnSpc>
              <a:spcBef>
                <a:spcPts val="0"/>
              </a:spcBef>
              <a:defRPr sz="1600">
                <a:solidFill>
                  <a:srgbClr val="4E4540"/>
                </a:solidFill>
              </a:defRPr>
            </a:lvl2pPr>
            <a:lvl3pPr>
              <a:lnSpc>
                <a:spcPct val="100000"/>
              </a:lnSpc>
              <a:spcBef>
                <a:spcPts val="0"/>
              </a:spcBef>
              <a:defRPr sz="1467">
                <a:solidFill>
                  <a:srgbClr val="4E4540"/>
                </a:solidFill>
              </a:defRPr>
            </a:lvl3pPr>
            <a:lvl4pPr>
              <a:lnSpc>
                <a:spcPct val="100000"/>
              </a:lnSpc>
              <a:spcBef>
                <a:spcPts val="0"/>
              </a:spcBef>
              <a:defRPr sz="1333">
                <a:solidFill>
                  <a:srgbClr val="4E4540"/>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2" name="Title 1">
            <a:extLst>
              <a:ext uri="{FF2B5EF4-FFF2-40B4-BE49-F238E27FC236}">
                <a16:creationId xmlns:a16="http://schemas.microsoft.com/office/drawing/2014/main" id="{B203D086-8945-F84E-9EBB-92AFA677F531}"/>
              </a:ext>
            </a:extLst>
          </p:cNvPr>
          <p:cNvSpPr>
            <a:spLocks noGrp="1"/>
          </p:cNvSpPr>
          <p:nvPr>
            <p:ph type="title"/>
          </p:nvPr>
        </p:nvSpPr>
        <p:spPr>
          <a:xfrm>
            <a:off x="609600" y="331155"/>
            <a:ext cx="10972800" cy="1082439"/>
          </a:xfrm>
          <a:prstGeom prst="rect">
            <a:avLst/>
          </a:prstGeom>
        </p:spPr>
        <p:txBody>
          <a:bodyPr/>
          <a:lstStyle/>
          <a:p>
            <a:r>
              <a:rPr lang="en-US" smtClean="0"/>
              <a:t>Click to edit Master title style</a:t>
            </a:r>
            <a:endParaRPr lang="en-US" dirty="0"/>
          </a:p>
        </p:txBody>
      </p:sp>
      <p:sp>
        <p:nvSpPr>
          <p:cNvPr id="11" name="Footer Placeholder 1">
            <a:extLst>
              <a:ext uri="{FF2B5EF4-FFF2-40B4-BE49-F238E27FC236}">
                <a16:creationId xmlns:a16="http://schemas.microsoft.com/office/drawing/2014/main" id="{EC264354-1E2B-6A47-80E0-BC079993113C}"/>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Enter Title or Department Name</a:t>
            </a:r>
            <a:endParaRPr lang="en-US" dirty="0">
              <a:cs typeface="Arial"/>
            </a:endParaRPr>
          </a:p>
        </p:txBody>
      </p:sp>
    </p:spTree>
    <p:extLst>
      <p:ext uri="{BB962C8B-B14F-4D97-AF65-F5344CB8AC3E}">
        <p14:creationId xmlns:p14="http://schemas.microsoft.com/office/powerpoint/2010/main" val="9117919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olid Navy">
    <p:bg>
      <p:bgPr>
        <a:solidFill>
          <a:schemeClr val="tx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6D046BA-6C73-1C44-A575-006C5E118A64}"/>
              </a:ext>
            </a:extLst>
          </p:cNvPr>
          <p:cNvSpPr>
            <a:spLocks noGrp="1"/>
          </p:cNvSpPr>
          <p:nvPr>
            <p:ph type="ctrTitle"/>
          </p:nvPr>
        </p:nvSpPr>
        <p:spPr>
          <a:xfrm>
            <a:off x="627296" y="3429001"/>
            <a:ext cx="10158560" cy="1312387"/>
          </a:xfrm>
          <a:prstGeom prst="rect">
            <a:avLst/>
          </a:prstGeom>
        </p:spPr>
        <p:txBody>
          <a:bodyPr lIns="0" tIns="0" rIns="0" bIns="0" anchor="b" anchorCtr="0">
            <a:noAutofit/>
          </a:bodyPr>
          <a:lstStyle>
            <a:lvl1pPr algn="l">
              <a:lnSpc>
                <a:spcPct val="100000"/>
              </a:lnSpc>
              <a:defRPr sz="5867" b="1" kern="600" spc="-40" baseline="0">
                <a:solidFill>
                  <a:schemeClr val="bg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10" name="Rectangle 9">
            <a:extLst>
              <a:ext uri="{FF2B5EF4-FFF2-40B4-BE49-F238E27FC236}">
                <a16:creationId xmlns:a16="http://schemas.microsoft.com/office/drawing/2014/main" id="{08F68877-F14C-1447-8D46-EA5EFC557BC1}"/>
              </a:ext>
            </a:extLst>
          </p:cNvPr>
          <p:cNvSpPr/>
          <p:nvPr/>
        </p:nvSpPr>
        <p:spPr>
          <a:xfrm>
            <a:off x="0" y="5711843"/>
            <a:ext cx="12192000" cy="116449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 name="Subtitle 2">
            <a:extLst>
              <a:ext uri="{FF2B5EF4-FFF2-40B4-BE49-F238E27FC236}">
                <a16:creationId xmlns:a16="http://schemas.microsoft.com/office/drawing/2014/main" id="{39722ED7-9F65-AB40-A50C-0756C8A60E8C}"/>
              </a:ext>
            </a:extLst>
          </p:cNvPr>
          <p:cNvSpPr>
            <a:spLocks noGrp="1"/>
          </p:cNvSpPr>
          <p:nvPr>
            <p:ph type="subTitle" idx="1" hasCustomPrompt="1"/>
          </p:nvPr>
        </p:nvSpPr>
        <p:spPr>
          <a:xfrm>
            <a:off x="628652" y="5838329"/>
            <a:ext cx="5906553" cy="909859"/>
          </a:xfrm>
          <a:prstGeom prst="rect">
            <a:avLst/>
          </a:prstGeom>
        </p:spPr>
        <p:txBody>
          <a:bodyPr lIns="0" tIns="0" rIns="0" bIns="0" anchor="ctr">
            <a:noAutofit/>
          </a:bodyPr>
          <a:lstStyle>
            <a:lvl1pPr marL="0" indent="0" algn="l">
              <a:lnSpc>
                <a:spcPct val="110000"/>
              </a:lnSpc>
              <a:buNone/>
              <a:defRPr sz="1600" b="0">
                <a:solidFill>
                  <a:schemeClr val="accent3"/>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dirty="0" smtClean="0"/>
              <a:t>&lt;Department Name&gt;</a:t>
            </a:r>
          </a:p>
          <a:p>
            <a:r>
              <a:rPr lang="en-US" dirty="0" smtClean="0"/>
              <a:t>Version # - Date</a:t>
            </a:r>
          </a:p>
        </p:txBody>
      </p:sp>
      <p:sp>
        <p:nvSpPr>
          <p:cNvPr id="9"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smtClean="0">
                <a:solidFill>
                  <a:schemeClr val="accent4">
                    <a:lumMod val="75000"/>
                  </a:schemeClr>
                </a:solidFill>
                <a:latin typeface="+mn-lt"/>
                <a:cs typeface="Arial"/>
              </a:rPr>
              <a:t>CONFIDENTIAL </a:t>
            </a:r>
            <a:r>
              <a:rPr lang="en-US" sz="933" dirty="0">
                <a:solidFill>
                  <a:schemeClr val="accent4">
                    <a:lumMod val="75000"/>
                  </a:schemeClr>
                </a:solidFill>
                <a:latin typeface="+mn-lt"/>
                <a:cs typeface="Arial"/>
              </a:rPr>
              <a:t>– Contains proprietary </a:t>
            </a:r>
            <a:r>
              <a:rPr lang="en-US" sz="933" dirty="0" smtClean="0">
                <a:solidFill>
                  <a:schemeClr val="accent4">
                    <a:lumMod val="75000"/>
                  </a:schemeClr>
                </a:solidFill>
                <a:latin typeface="+mn-lt"/>
                <a:cs typeface="Arial"/>
              </a:rPr>
              <a:t>information.</a:t>
            </a:r>
          </a:p>
          <a:p>
            <a:pPr marL="10584" indent="-10584" algn="l">
              <a:lnSpc>
                <a:spcPct val="110000"/>
              </a:lnSpc>
              <a:tabLst/>
            </a:pPr>
            <a:r>
              <a:rPr lang="en-US" sz="933" dirty="0" smtClean="0">
                <a:solidFill>
                  <a:schemeClr val="accent4">
                    <a:lumMod val="75000"/>
                  </a:schemeClr>
                </a:solidFill>
                <a:latin typeface="+mn-lt"/>
                <a:cs typeface="Arial"/>
              </a:rPr>
              <a:t>Not </a:t>
            </a:r>
            <a:r>
              <a:rPr lang="en-US" sz="933" dirty="0">
                <a:solidFill>
                  <a:schemeClr val="accent4">
                    <a:lumMod val="75000"/>
                  </a:schemeClr>
                </a:solidFill>
                <a:latin typeface="+mn-lt"/>
                <a:cs typeface="Arial"/>
              </a:rPr>
              <a:t>intended for external distribution.</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0907" y="6004849"/>
            <a:ext cx="1381639" cy="587745"/>
          </a:xfrm>
          <a:prstGeom prst="rect">
            <a:avLst/>
          </a:prstGeom>
        </p:spPr>
      </p:pic>
      <p:sp>
        <p:nvSpPr>
          <p:cNvPr id="13" name="Text Placeholder 15"/>
          <p:cNvSpPr>
            <a:spLocks noGrp="1"/>
          </p:cNvSpPr>
          <p:nvPr>
            <p:ph type="body" sz="quarter" idx="11" hasCustomPrompt="1"/>
          </p:nvPr>
        </p:nvSpPr>
        <p:spPr>
          <a:xfrm>
            <a:off x="627297" y="4922338"/>
            <a:ext cx="4548716" cy="683709"/>
          </a:xfrm>
        </p:spPr>
        <p:txBody>
          <a:bodyPr/>
          <a:lstStyle>
            <a:lvl1pPr marL="0" marR="0" indent="0" algn="l" defTabSz="609570" rtl="0" eaLnBrk="1" fontAlgn="auto" latinLnBrk="0" hangingPunct="1">
              <a:lnSpc>
                <a:spcPct val="110000"/>
              </a:lnSpc>
              <a:spcBef>
                <a:spcPts val="0"/>
              </a:spcBef>
              <a:spcAft>
                <a:spcPts val="800"/>
              </a:spcAft>
              <a:buClr>
                <a:srgbClr val="E35929"/>
              </a:buClr>
              <a:buSzTx/>
              <a:buFont typeface="Arial" panose="020B0604020202020204" pitchFamily="34" charset="0"/>
              <a:buNone/>
              <a:tabLst/>
              <a:defRPr sz="2400">
                <a:solidFill>
                  <a:schemeClr val="bg1"/>
                </a:solidFill>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marL="0" marR="0" lvl="0" indent="0" algn="l" defTabSz="609570" rtl="0" eaLnBrk="1" fontAlgn="auto" latinLnBrk="0" hangingPunct="1">
              <a:lnSpc>
                <a:spcPct val="110000"/>
              </a:lnSpc>
              <a:spcBef>
                <a:spcPts val="0"/>
              </a:spcBef>
              <a:spcAft>
                <a:spcPts val="800"/>
              </a:spcAft>
              <a:buClr>
                <a:srgbClr val="E35929"/>
              </a:buClr>
              <a:buSzTx/>
              <a:buFont typeface="Arial" panose="020B0604020202020204" pitchFamily="34" charset="0"/>
              <a:buNone/>
              <a:tabLst/>
              <a:defRPr/>
            </a:pPr>
            <a:r>
              <a:rPr lang="en-US" dirty="0" smtClean="0"/>
              <a:t>Enter Subtitle</a:t>
            </a:r>
          </a:p>
          <a:p>
            <a:pPr lvl="0"/>
            <a:endParaRPr lang="en-US" dirty="0"/>
          </a:p>
        </p:txBody>
      </p:sp>
    </p:spTree>
    <p:extLst>
      <p:ext uri="{BB962C8B-B14F-4D97-AF65-F5344CB8AC3E}">
        <p14:creationId xmlns:p14="http://schemas.microsoft.com/office/powerpoint/2010/main" val="192629328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eft Orange Bar">
    <p:spTree>
      <p:nvGrpSpPr>
        <p:cNvPr id="1" name=""/>
        <p:cNvGrpSpPr/>
        <p:nvPr/>
      </p:nvGrpSpPr>
      <p:grpSpPr>
        <a:xfrm>
          <a:off x="0" y="0"/>
          <a:ext cx="0" cy="0"/>
          <a:chOff x="0" y="0"/>
          <a:chExt cx="0" cy="0"/>
        </a:xfrm>
      </p:grpSpPr>
      <p:sp>
        <p:nvSpPr>
          <p:cNvPr id="10" name="Rectangle 9"/>
          <p:cNvSpPr/>
          <p:nvPr userDrawn="1"/>
        </p:nvSpPr>
        <p:spPr bwMode="auto">
          <a:xfrm flipH="1">
            <a:off x="2" y="0"/>
            <a:ext cx="4025348" cy="5943600"/>
          </a:xfrm>
          <a:prstGeom prst="rect">
            <a:avLst/>
          </a:prstGeom>
          <a:solidFill>
            <a:schemeClr val="accent2"/>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10" rtl="0" eaLnBrk="0" fontAlgn="base" latinLnBrk="0" hangingPunct="0">
              <a:lnSpc>
                <a:spcPct val="100000"/>
              </a:lnSpc>
              <a:spcBef>
                <a:spcPct val="0"/>
              </a:spcBef>
              <a:spcAft>
                <a:spcPct val="0"/>
              </a:spcAft>
              <a:buClrTx/>
              <a:buSzTx/>
              <a:buFontTx/>
              <a:buNone/>
              <a:tabLst/>
            </a:pPr>
            <a:endParaRPr kumimoji="0" lang="en-US" sz="1867" b="0" i="0" u="none" strike="noStrike" cap="none" normalizeH="0" baseline="0" dirty="0">
              <a:ln>
                <a:noFill/>
              </a:ln>
              <a:solidFill>
                <a:schemeClr val="tx1"/>
              </a:solidFill>
              <a:effectLst/>
              <a:latin typeface="Arial Regular"/>
            </a:endParaRPr>
          </a:p>
        </p:txBody>
      </p:sp>
      <p:sp>
        <p:nvSpPr>
          <p:cNvPr id="9" name="Text Placeholder 2"/>
          <p:cNvSpPr>
            <a:spLocks noGrp="1"/>
          </p:cNvSpPr>
          <p:nvPr>
            <p:ph idx="1"/>
          </p:nvPr>
        </p:nvSpPr>
        <p:spPr bwMode="auto">
          <a:xfrm>
            <a:off x="4572000" y="1452883"/>
            <a:ext cx="6629400" cy="4161856"/>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Clr>
                <a:schemeClr val="bg1"/>
              </a:buClr>
              <a:defRPr>
                <a:solidFill>
                  <a:schemeClr val="bg1"/>
                </a:solidFill>
              </a:defRPr>
            </a:lvl1pPr>
            <a:lvl2pPr marL="460340" indent="-238107">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itle 1"/>
          <p:cNvSpPr>
            <a:spLocks noGrp="1"/>
          </p:cNvSpPr>
          <p:nvPr>
            <p:ph type="title" hasCustomPrompt="1"/>
          </p:nvPr>
        </p:nvSpPr>
        <p:spPr>
          <a:xfrm>
            <a:off x="596049" y="640087"/>
            <a:ext cx="3129295" cy="5211156"/>
          </a:xfrm>
          <a:prstGeom prst="rect">
            <a:avLst/>
          </a:prstGeom>
        </p:spPr>
        <p:txBody>
          <a:bodyPr anchor="t"/>
          <a:lstStyle>
            <a:lvl1pPr>
              <a:defRPr sz="3733" b="1" i="0" spc="-67" baseline="0">
                <a:solidFill>
                  <a:schemeClr val="bg1"/>
                </a:solidFill>
                <a:latin typeface="Arial Bold"/>
                <a:ea typeface="Arial Bold"/>
                <a:cs typeface="Arial Bold"/>
              </a:defRPr>
            </a:lvl1pPr>
          </a:lstStyle>
          <a:p>
            <a:r>
              <a:rPr lang="en-US" dirty="0"/>
              <a:t>Click to edit master title style</a:t>
            </a:r>
          </a:p>
        </p:txBody>
      </p:sp>
      <p:sp>
        <p:nvSpPr>
          <p:cNvPr id="13" name="Content Placeholder 12">
            <a:extLst>
              <a:ext uri="{FF2B5EF4-FFF2-40B4-BE49-F238E27FC236}">
                <a16:creationId xmlns:a16="http://schemas.microsoft.com/office/drawing/2014/main" id="{22349B43-504D-A04A-BEB5-7897B4FB56B6}"/>
              </a:ext>
            </a:extLst>
          </p:cNvPr>
          <p:cNvSpPr>
            <a:spLocks noGrp="1"/>
          </p:cNvSpPr>
          <p:nvPr>
            <p:ph sz="quarter" idx="14"/>
          </p:nvPr>
        </p:nvSpPr>
        <p:spPr>
          <a:xfrm>
            <a:off x="4572011" y="5734524"/>
            <a:ext cx="5902652" cy="209077"/>
          </a:xfrm>
          <a:prstGeom prst="rect">
            <a:avLst/>
          </a:prstGeom>
        </p:spPr>
        <p:txBody>
          <a:bodyPr lIns="0">
            <a:normAutofit/>
          </a:bodyPr>
          <a:lstStyle>
            <a:lvl1pPr marL="0" indent="0" algn="l">
              <a:buNone/>
              <a:defRPr lang="en-US" sz="933" b="0" i="0" u="none" kern="1200" spc="0" baseline="0" dirty="0" smtClean="0">
                <a:solidFill>
                  <a:schemeClr val="tx1"/>
                </a:solidFill>
                <a:latin typeface="Arial Regular"/>
                <a:ea typeface="ヒラギノ角ゴ Pro W3" charset="0"/>
                <a:cs typeface="Arial Regular"/>
              </a:defRPr>
            </a:lvl1pPr>
          </a:lstStyle>
          <a:p>
            <a:pPr lvl="0"/>
            <a:r>
              <a:rPr lang="en-US" smtClean="0"/>
              <a:t>Edit Master text styles</a:t>
            </a:r>
          </a:p>
        </p:txBody>
      </p:sp>
      <p:sp>
        <p:nvSpPr>
          <p:cNvPr id="17" name="Text Placeholder 2">
            <a:extLst>
              <a:ext uri="{FF2B5EF4-FFF2-40B4-BE49-F238E27FC236}">
                <a16:creationId xmlns:a16="http://schemas.microsoft.com/office/drawing/2014/main" id="{EDCA6F60-9518-AE47-BC29-77491BB95684}"/>
              </a:ext>
            </a:extLst>
          </p:cNvPr>
          <p:cNvSpPr>
            <a:spLocks noGrp="1"/>
          </p:cNvSpPr>
          <p:nvPr>
            <p:ph type="body" sz="quarter" idx="10"/>
          </p:nvPr>
        </p:nvSpPr>
        <p:spPr>
          <a:xfrm>
            <a:off x="4572003" y="634044"/>
            <a:ext cx="4602692" cy="509165"/>
          </a:xfrm>
          <a:prstGeom prst="rect">
            <a:avLst/>
          </a:prstGeom>
          <a:noFill/>
          <a:ln>
            <a:noFill/>
          </a:ln>
        </p:spPr>
        <p:txBody>
          <a:bodyPr wrap="square" lIns="0" anchor="b">
            <a:noAutofit/>
          </a:bodyPr>
          <a:lstStyle>
            <a:lvl1pPr marL="0" indent="0" algn="l" defTabSz="914354" rtl="0" eaLnBrk="1" latinLnBrk="0" hangingPunct="1">
              <a:buNone/>
              <a:defRPr lang="en-US" sz="2133" b="1" i="0" kern="1200" spc="0" baseline="0" dirty="0" smtClean="0">
                <a:solidFill>
                  <a:schemeClr val="tx1"/>
                </a:solidFill>
                <a:latin typeface="Arial Bold"/>
                <a:ea typeface="ヒラギノ角ゴ Pro W3" charset="0"/>
                <a:cs typeface="Arial Bold"/>
              </a:defRPr>
            </a:lvl1pPr>
          </a:lstStyle>
          <a:p>
            <a:pPr marL="0" lvl="0" defTabSz="914354" latinLnBrk="0"/>
            <a:r>
              <a:rPr lang="en-US" smtClean="0"/>
              <a:t>Edit Master text styles</a:t>
            </a:r>
          </a:p>
        </p:txBody>
      </p:sp>
      <p:sp>
        <p:nvSpPr>
          <p:cNvPr id="19" name="Text Placeholder 11">
            <a:extLst>
              <a:ext uri="{FF2B5EF4-FFF2-40B4-BE49-F238E27FC236}">
                <a16:creationId xmlns:a16="http://schemas.microsoft.com/office/drawing/2014/main" id="{511ED62E-3749-4E4B-A013-430125D8078C}"/>
              </a:ext>
            </a:extLst>
          </p:cNvPr>
          <p:cNvSpPr>
            <a:spLocks noGrp="1"/>
          </p:cNvSpPr>
          <p:nvPr>
            <p:ph type="body" sz="quarter" idx="11"/>
          </p:nvPr>
        </p:nvSpPr>
        <p:spPr>
          <a:xfrm>
            <a:off x="9363378" y="634044"/>
            <a:ext cx="1838033" cy="506544"/>
          </a:xfrm>
          <a:prstGeom prst="rect">
            <a:avLst/>
          </a:prstGeom>
          <a:noFill/>
          <a:ln>
            <a:noFill/>
          </a:ln>
        </p:spPr>
        <p:txBody>
          <a:bodyPr wrap="square" rIns="0" anchor="b">
            <a:noAutofit/>
          </a:bodyPr>
          <a:lstStyle>
            <a:lvl1pPr marL="0" indent="0" algn="r">
              <a:buClr>
                <a:schemeClr val="tx1"/>
              </a:buClr>
              <a:buNone/>
              <a:tabLst/>
              <a:defRPr lang="en-US" sz="1067" b="0" i="0" kern="1200" spc="0" baseline="0" dirty="0" smtClean="0">
                <a:solidFill>
                  <a:schemeClr val="accent3"/>
                </a:solidFill>
                <a:latin typeface="Arial Regular"/>
                <a:ea typeface="ヒラギノ角ゴ Pro W3" charset="0"/>
                <a:cs typeface="Arial Regular"/>
              </a:defRPr>
            </a:lvl1pPr>
          </a:lstStyle>
          <a:p>
            <a:pPr marL="0" lvl="0" algn="r" defTabSz="914354" latinLnBrk="0"/>
            <a:r>
              <a:rPr lang="en-US" smtClean="0"/>
              <a:t>Edit Master text styles</a:t>
            </a:r>
          </a:p>
        </p:txBody>
      </p:sp>
      <p:sp>
        <p:nvSpPr>
          <p:cNvPr id="11"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Enter Title or Department Name</a:t>
            </a:r>
            <a:endParaRPr lang="en-US" dirty="0">
              <a:cs typeface="Arial"/>
            </a:endParaRPr>
          </a:p>
        </p:txBody>
      </p:sp>
    </p:spTree>
    <p:extLst>
      <p:ext uri="{BB962C8B-B14F-4D97-AF65-F5344CB8AC3E}">
        <p14:creationId xmlns:p14="http://schemas.microsoft.com/office/powerpoint/2010/main" val="347088204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eft Gray Bar">
    <p:spTree>
      <p:nvGrpSpPr>
        <p:cNvPr id="1" name=""/>
        <p:cNvGrpSpPr/>
        <p:nvPr/>
      </p:nvGrpSpPr>
      <p:grpSpPr>
        <a:xfrm>
          <a:off x="0" y="0"/>
          <a:ext cx="0" cy="0"/>
          <a:chOff x="0" y="0"/>
          <a:chExt cx="0" cy="0"/>
        </a:xfrm>
      </p:grpSpPr>
      <p:sp>
        <p:nvSpPr>
          <p:cNvPr id="10" name="Rectangle 9"/>
          <p:cNvSpPr/>
          <p:nvPr userDrawn="1"/>
        </p:nvSpPr>
        <p:spPr bwMode="auto">
          <a:xfrm flipH="1">
            <a:off x="2" y="0"/>
            <a:ext cx="4025348" cy="5943600"/>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10" rtl="0" eaLnBrk="0" fontAlgn="base" latinLnBrk="0" hangingPunct="0">
              <a:lnSpc>
                <a:spcPct val="100000"/>
              </a:lnSpc>
              <a:spcBef>
                <a:spcPct val="0"/>
              </a:spcBef>
              <a:spcAft>
                <a:spcPct val="0"/>
              </a:spcAft>
              <a:buClrTx/>
              <a:buSzTx/>
              <a:buFontTx/>
              <a:buNone/>
              <a:tabLst/>
            </a:pPr>
            <a:endParaRPr kumimoji="0" lang="en-US" sz="1867" b="0" i="0" u="none" strike="noStrike" cap="none" normalizeH="0" baseline="0" dirty="0">
              <a:ln>
                <a:noFill/>
              </a:ln>
              <a:solidFill>
                <a:schemeClr val="tx1"/>
              </a:solidFill>
              <a:effectLst/>
              <a:latin typeface="Arial Regular"/>
            </a:endParaRPr>
          </a:p>
        </p:txBody>
      </p:sp>
      <p:sp>
        <p:nvSpPr>
          <p:cNvPr id="9" name="Text Placeholder 2"/>
          <p:cNvSpPr>
            <a:spLocks noGrp="1"/>
          </p:cNvSpPr>
          <p:nvPr>
            <p:ph idx="1"/>
          </p:nvPr>
        </p:nvSpPr>
        <p:spPr bwMode="auto">
          <a:xfrm>
            <a:off x="4572000" y="1452881"/>
            <a:ext cx="6629400" cy="4177899"/>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Clr>
                <a:schemeClr val="bg1"/>
              </a:buClr>
              <a:defRPr>
                <a:solidFill>
                  <a:schemeClr val="bg1"/>
                </a:solidFill>
              </a:defRPr>
            </a:lvl1pPr>
            <a:lvl2pPr marL="460340" indent="-238107">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itle 1"/>
          <p:cNvSpPr>
            <a:spLocks noGrp="1"/>
          </p:cNvSpPr>
          <p:nvPr>
            <p:ph type="title" hasCustomPrompt="1"/>
          </p:nvPr>
        </p:nvSpPr>
        <p:spPr>
          <a:xfrm>
            <a:off x="596049" y="640087"/>
            <a:ext cx="3129295" cy="5211156"/>
          </a:xfrm>
          <a:prstGeom prst="rect">
            <a:avLst/>
          </a:prstGeom>
        </p:spPr>
        <p:txBody>
          <a:bodyPr anchor="t"/>
          <a:lstStyle>
            <a:lvl1pPr>
              <a:defRPr sz="3733" b="1" i="0" spc="-67" baseline="0">
                <a:solidFill>
                  <a:schemeClr val="tx1"/>
                </a:solidFill>
                <a:latin typeface="Arial Bold"/>
                <a:ea typeface="Arial Bold"/>
                <a:cs typeface="Arial Bold"/>
              </a:defRPr>
            </a:lvl1pPr>
          </a:lstStyle>
          <a:p>
            <a:r>
              <a:rPr lang="en-US" dirty="0"/>
              <a:t>Click to edit master title style</a:t>
            </a:r>
          </a:p>
        </p:txBody>
      </p:sp>
      <p:sp>
        <p:nvSpPr>
          <p:cNvPr id="13" name="Content Placeholder 12">
            <a:extLst>
              <a:ext uri="{FF2B5EF4-FFF2-40B4-BE49-F238E27FC236}">
                <a16:creationId xmlns:a16="http://schemas.microsoft.com/office/drawing/2014/main" id="{22349B43-504D-A04A-BEB5-7897B4FB56B6}"/>
              </a:ext>
            </a:extLst>
          </p:cNvPr>
          <p:cNvSpPr>
            <a:spLocks noGrp="1"/>
          </p:cNvSpPr>
          <p:nvPr>
            <p:ph sz="quarter" idx="14"/>
          </p:nvPr>
        </p:nvSpPr>
        <p:spPr>
          <a:xfrm>
            <a:off x="4572011" y="5741738"/>
            <a:ext cx="5902652" cy="198716"/>
          </a:xfrm>
          <a:prstGeom prst="rect">
            <a:avLst/>
          </a:prstGeom>
        </p:spPr>
        <p:txBody>
          <a:bodyPr lIns="0">
            <a:normAutofit/>
          </a:bodyPr>
          <a:lstStyle>
            <a:lvl1pPr marL="0" indent="0" algn="l">
              <a:buNone/>
              <a:defRPr lang="en-US" sz="933" b="0" i="0" u="none" kern="1200" spc="0" baseline="0" dirty="0" smtClean="0">
                <a:solidFill>
                  <a:schemeClr val="tx1"/>
                </a:solidFill>
                <a:latin typeface="Arial Regular"/>
                <a:ea typeface="ヒラギノ角ゴ Pro W3" charset="0"/>
                <a:cs typeface="Arial Regular"/>
              </a:defRPr>
            </a:lvl1pPr>
          </a:lstStyle>
          <a:p>
            <a:pPr lvl="0"/>
            <a:r>
              <a:rPr lang="en-US" smtClean="0"/>
              <a:t>Edit Master text styles</a:t>
            </a:r>
          </a:p>
        </p:txBody>
      </p:sp>
      <p:sp>
        <p:nvSpPr>
          <p:cNvPr id="17" name="Text Placeholder 2">
            <a:extLst>
              <a:ext uri="{FF2B5EF4-FFF2-40B4-BE49-F238E27FC236}">
                <a16:creationId xmlns:a16="http://schemas.microsoft.com/office/drawing/2014/main" id="{EDCA6F60-9518-AE47-BC29-77491BB95684}"/>
              </a:ext>
            </a:extLst>
          </p:cNvPr>
          <p:cNvSpPr>
            <a:spLocks noGrp="1"/>
          </p:cNvSpPr>
          <p:nvPr>
            <p:ph type="body" sz="quarter" idx="10"/>
          </p:nvPr>
        </p:nvSpPr>
        <p:spPr>
          <a:xfrm>
            <a:off x="4572003" y="634044"/>
            <a:ext cx="4602692" cy="509165"/>
          </a:xfrm>
          <a:prstGeom prst="rect">
            <a:avLst/>
          </a:prstGeom>
          <a:noFill/>
          <a:ln>
            <a:noFill/>
          </a:ln>
        </p:spPr>
        <p:txBody>
          <a:bodyPr wrap="square" lIns="0" anchor="b">
            <a:noAutofit/>
          </a:bodyPr>
          <a:lstStyle>
            <a:lvl1pPr marL="0" indent="0" algn="l" defTabSz="914354" rtl="0" eaLnBrk="1" latinLnBrk="0" hangingPunct="1">
              <a:buNone/>
              <a:defRPr lang="en-US" sz="2133" b="1" i="0" kern="1200" spc="0" baseline="0" dirty="0" smtClean="0">
                <a:solidFill>
                  <a:schemeClr val="tx1"/>
                </a:solidFill>
                <a:latin typeface="Arial Bold"/>
                <a:ea typeface="ヒラギノ角ゴ Pro W3" charset="0"/>
                <a:cs typeface="Arial Bold"/>
              </a:defRPr>
            </a:lvl1pPr>
          </a:lstStyle>
          <a:p>
            <a:pPr marL="0" lvl="0" defTabSz="914354" latinLnBrk="0"/>
            <a:r>
              <a:rPr lang="en-US" smtClean="0"/>
              <a:t>Edit Master text styles</a:t>
            </a:r>
          </a:p>
        </p:txBody>
      </p:sp>
      <p:sp>
        <p:nvSpPr>
          <p:cNvPr id="19" name="Text Placeholder 11">
            <a:extLst>
              <a:ext uri="{FF2B5EF4-FFF2-40B4-BE49-F238E27FC236}">
                <a16:creationId xmlns:a16="http://schemas.microsoft.com/office/drawing/2014/main" id="{511ED62E-3749-4E4B-A013-430125D8078C}"/>
              </a:ext>
            </a:extLst>
          </p:cNvPr>
          <p:cNvSpPr>
            <a:spLocks noGrp="1"/>
          </p:cNvSpPr>
          <p:nvPr>
            <p:ph type="body" sz="quarter" idx="11"/>
          </p:nvPr>
        </p:nvSpPr>
        <p:spPr>
          <a:xfrm>
            <a:off x="9363378" y="634044"/>
            <a:ext cx="1838033" cy="506544"/>
          </a:xfrm>
          <a:prstGeom prst="rect">
            <a:avLst/>
          </a:prstGeom>
          <a:noFill/>
          <a:ln>
            <a:noFill/>
          </a:ln>
        </p:spPr>
        <p:txBody>
          <a:bodyPr wrap="square" rIns="0" anchor="b">
            <a:noAutofit/>
          </a:bodyPr>
          <a:lstStyle>
            <a:lvl1pPr marL="0" indent="0" algn="r">
              <a:buClr>
                <a:schemeClr val="tx1"/>
              </a:buClr>
              <a:buNone/>
              <a:tabLst/>
              <a:defRPr lang="en-US" sz="1067" b="0" i="0" kern="1200" spc="0" baseline="0" dirty="0" smtClean="0">
                <a:solidFill>
                  <a:schemeClr val="accent3"/>
                </a:solidFill>
                <a:latin typeface="Arial Regular"/>
                <a:ea typeface="ヒラギノ角ゴ Pro W3" charset="0"/>
                <a:cs typeface="Arial Regular"/>
              </a:defRPr>
            </a:lvl1pPr>
          </a:lstStyle>
          <a:p>
            <a:pPr marL="0" lvl="0" algn="r" defTabSz="914354" latinLnBrk="0"/>
            <a:r>
              <a:rPr lang="en-US" smtClean="0"/>
              <a:t>Edit Master text styles</a:t>
            </a:r>
          </a:p>
        </p:txBody>
      </p:sp>
      <p:sp>
        <p:nvSpPr>
          <p:cNvPr id="11"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Enter Title or Department Name</a:t>
            </a:r>
            <a:endParaRPr lang="en-US" dirty="0">
              <a:cs typeface="Arial"/>
            </a:endParaRPr>
          </a:p>
        </p:txBody>
      </p:sp>
    </p:spTree>
    <p:extLst>
      <p:ext uri="{BB962C8B-B14F-4D97-AF65-F5344CB8AC3E}">
        <p14:creationId xmlns:p14="http://schemas.microsoft.com/office/powerpoint/2010/main" val="331722264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Uneven">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3" y="634044"/>
            <a:ext cx="4602692" cy="509165"/>
          </a:xfrm>
          <a:prstGeom prst="rect">
            <a:avLst/>
          </a:prstGeom>
          <a:noFill/>
          <a:ln>
            <a:noFill/>
          </a:ln>
        </p:spPr>
        <p:txBody>
          <a:bodyPr wrap="square" lIns="0" anchor="b">
            <a:noAutofit/>
          </a:bodyPr>
          <a:lstStyle>
            <a:lvl1pPr marL="0" indent="0" algn="l" defTabSz="914354" rtl="0" eaLnBrk="1" latinLnBrk="0" hangingPunct="1">
              <a:buNone/>
              <a:defRPr lang="en-US" sz="2133" b="1" i="0" kern="1200" spc="0" baseline="0" dirty="0" smtClean="0">
                <a:solidFill>
                  <a:schemeClr val="tx1"/>
                </a:solidFill>
                <a:latin typeface="Arial Bold"/>
                <a:ea typeface="ヒラギノ角ゴ Pro W3" charset="0"/>
                <a:cs typeface="Arial Bold"/>
              </a:defRPr>
            </a:lvl1pPr>
          </a:lstStyle>
          <a:p>
            <a:pPr marL="0" lvl="0" defTabSz="914354" latinLnBrk="0"/>
            <a:r>
              <a:rPr lang="en-US" smtClean="0"/>
              <a:t>Edit Master text styles</a:t>
            </a:r>
          </a:p>
        </p:txBody>
      </p:sp>
      <p:sp>
        <p:nvSpPr>
          <p:cNvPr id="22" name="Text Placeholder 11"/>
          <p:cNvSpPr>
            <a:spLocks noGrp="1"/>
          </p:cNvSpPr>
          <p:nvPr>
            <p:ph type="body" sz="quarter" idx="11"/>
          </p:nvPr>
        </p:nvSpPr>
        <p:spPr>
          <a:xfrm>
            <a:off x="9363378" y="634044"/>
            <a:ext cx="1838033" cy="506544"/>
          </a:xfrm>
          <a:prstGeom prst="rect">
            <a:avLst/>
          </a:prstGeom>
          <a:noFill/>
          <a:ln>
            <a:noFill/>
          </a:ln>
        </p:spPr>
        <p:txBody>
          <a:bodyPr wrap="square" rIns="0" anchor="b">
            <a:noAutofit/>
          </a:bodyPr>
          <a:lstStyle>
            <a:lvl1pPr marL="0" indent="0" algn="r">
              <a:buClr>
                <a:schemeClr val="tx1"/>
              </a:buClr>
              <a:buNone/>
              <a:tabLst/>
              <a:defRPr lang="en-US" sz="1067" b="0" i="0" kern="1200" spc="0" baseline="0" dirty="0" smtClean="0">
                <a:solidFill>
                  <a:schemeClr val="accent3"/>
                </a:solidFill>
                <a:latin typeface="Arial Regular"/>
                <a:ea typeface="ヒラギノ角ゴ Pro W3" charset="0"/>
                <a:cs typeface="Arial Regular"/>
              </a:defRPr>
            </a:lvl1pPr>
          </a:lstStyle>
          <a:p>
            <a:pPr marL="0" lvl="0" algn="r" defTabSz="914354" latinLnBrk="0"/>
            <a:r>
              <a:rPr lang="en-US" smtClean="0"/>
              <a:t>Edit Master text styles</a:t>
            </a:r>
          </a:p>
        </p:txBody>
      </p:sp>
      <p:sp>
        <p:nvSpPr>
          <p:cNvPr id="12" name="Title 1"/>
          <p:cNvSpPr>
            <a:spLocks noGrp="1"/>
          </p:cNvSpPr>
          <p:nvPr>
            <p:ph type="title" hasCustomPrompt="1"/>
          </p:nvPr>
        </p:nvSpPr>
        <p:spPr>
          <a:xfrm>
            <a:off x="596039" y="640087"/>
            <a:ext cx="3151872" cy="5211156"/>
          </a:xfrm>
          <a:prstGeom prst="rect">
            <a:avLst/>
          </a:prstGeom>
        </p:spPr>
        <p:txBody>
          <a:bodyPr anchor="t">
            <a:normAutofit/>
          </a:bodyPr>
          <a:lstStyle>
            <a:lvl1pPr>
              <a:defRPr sz="3733" b="1" i="0" spc="-67" baseline="0">
                <a:solidFill>
                  <a:schemeClr val="tx2"/>
                </a:solidFill>
                <a:latin typeface="Arial Bold"/>
                <a:ea typeface="Arial Bold"/>
                <a:cs typeface="Arial Bold"/>
              </a:defRPr>
            </a:lvl1pPr>
          </a:lstStyle>
          <a:p>
            <a:r>
              <a:rPr lang="en-US" dirty="0"/>
              <a:t>Click to edit master title style</a:t>
            </a:r>
          </a:p>
        </p:txBody>
      </p:sp>
      <p:sp>
        <p:nvSpPr>
          <p:cNvPr id="8"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Enter Title or Department Name</a:t>
            </a:r>
            <a:endParaRPr lang="en-US" dirty="0">
              <a:cs typeface="Arial"/>
            </a:endParaRPr>
          </a:p>
        </p:txBody>
      </p:sp>
      <p:sp>
        <p:nvSpPr>
          <p:cNvPr id="10" name="Text Placeholder 2"/>
          <p:cNvSpPr>
            <a:spLocks noGrp="1"/>
          </p:cNvSpPr>
          <p:nvPr>
            <p:ph idx="1"/>
          </p:nvPr>
        </p:nvSpPr>
        <p:spPr bwMode="auto">
          <a:xfrm>
            <a:off x="4572000" y="1452881"/>
            <a:ext cx="6629400" cy="4177899"/>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Clr>
                <a:schemeClr val="bg1"/>
              </a:buClr>
              <a:defRPr>
                <a:solidFill>
                  <a:schemeClr val="bg1"/>
                </a:solidFill>
              </a:defRPr>
            </a:lvl1pPr>
            <a:lvl2pPr marL="460340" indent="-238107">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2">
            <a:extLst>
              <a:ext uri="{FF2B5EF4-FFF2-40B4-BE49-F238E27FC236}">
                <a16:creationId xmlns:a16="http://schemas.microsoft.com/office/drawing/2014/main" id="{22349B43-504D-A04A-BEB5-7897B4FB56B6}"/>
              </a:ext>
            </a:extLst>
          </p:cNvPr>
          <p:cNvSpPr>
            <a:spLocks noGrp="1"/>
          </p:cNvSpPr>
          <p:nvPr>
            <p:ph sz="quarter" idx="14"/>
          </p:nvPr>
        </p:nvSpPr>
        <p:spPr>
          <a:xfrm>
            <a:off x="4572011" y="5741738"/>
            <a:ext cx="5902652" cy="198716"/>
          </a:xfrm>
          <a:prstGeom prst="rect">
            <a:avLst/>
          </a:prstGeom>
        </p:spPr>
        <p:txBody>
          <a:bodyPr lIns="0">
            <a:normAutofit/>
          </a:bodyPr>
          <a:lstStyle>
            <a:lvl1pPr marL="0" indent="0" algn="l">
              <a:buNone/>
              <a:defRPr lang="en-US" sz="933" b="0" i="0" u="none" kern="1200" spc="0" baseline="0" dirty="0" smtClean="0">
                <a:solidFill>
                  <a:schemeClr val="tx1"/>
                </a:solidFill>
                <a:latin typeface="Arial Regular"/>
                <a:ea typeface="ヒラギノ角ゴ Pro W3" charset="0"/>
                <a:cs typeface="Arial Regular"/>
              </a:defRPr>
            </a:lvl1pPr>
          </a:lstStyle>
          <a:p>
            <a:pPr lvl="0"/>
            <a:r>
              <a:rPr lang="en-US" smtClean="0"/>
              <a:t>Edit Master text styles</a:t>
            </a:r>
          </a:p>
        </p:txBody>
      </p:sp>
    </p:spTree>
    <p:extLst>
      <p:ext uri="{BB962C8B-B14F-4D97-AF65-F5344CB8AC3E}">
        <p14:creationId xmlns:p14="http://schemas.microsoft.com/office/powerpoint/2010/main" val="362496284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10" name="Text Placeholder 17">
            <a:extLst>
              <a:ext uri="{FF2B5EF4-FFF2-40B4-BE49-F238E27FC236}">
                <a16:creationId xmlns:a16="http://schemas.microsoft.com/office/drawing/2014/main" id="{56FBAC50-0E6A-F444-BC5A-1C3D878B1B39}"/>
              </a:ext>
            </a:extLst>
          </p:cNvPr>
          <p:cNvSpPr>
            <a:spLocks noGrp="1"/>
          </p:cNvSpPr>
          <p:nvPr>
            <p:ph idx="1"/>
          </p:nvPr>
        </p:nvSpPr>
        <p:spPr>
          <a:xfrm>
            <a:off x="609600" y="1658296"/>
            <a:ext cx="10515600" cy="4349749"/>
          </a:xfrm>
          <a:prstGeom prst="rect">
            <a:avLst/>
          </a:prstGeom>
        </p:spPr>
        <p:txBody>
          <a:bodyPr vert="horz" lIns="91440" tIns="45720" rIns="91440" bIns="4572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extBox 1">
            <a:extLst>
              <a:ext uri="{FF2B5EF4-FFF2-40B4-BE49-F238E27FC236}">
                <a16:creationId xmlns:a16="http://schemas.microsoft.com/office/drawing/2014/main" id="{74EC3810-B220-0E43-90BE-1EED7A66762D}"/>
              </a:ext>
            </a:extLst>
          </p:cNvPr>
          <p:cNvSpPr txBox="1"/>
          <p:nvPr userDrawn="1"/>
        </p:nvSpPr>
        <p:spPr>
          <a:xfrm>
            <a:off x="643467" y="6417733"/>
            <a:ext cx="0" cy="0"/>
          </a:xfrm>
          <a:prstGeom prst="rect">
            <a:avLst/>
          </a:prstGeom>
        </p:spPr>
        <p:txBody>
          <a:bodyPr vert="horz" wrap="none" lIns="121920" tIns="60960" rIns="121920" bIns="60960" rtlCol="0">
            <a:noAutofit/>
          </a:bodyPr>
          <a:lstStyle/>
          <a:p>
            <a:pPr marL="0" indent="0" algn="l">
              <a:spcBef>
                <a:spcPts val="0"/>
              </a:spcBef>
              <a:buFont typeface="Arial"/>
              <a:buNone/>
            </a:pPr>
            <a:endParaRPr lang="en-US" sz="3200" b="1" dirty="0">
              <a:solidFill>
                <a:srgbClr val="001641"/>
              </a:solidFill>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94B88050-5855-754D-B6D1-27F5E829201E}"/>
              </a:ext>
            </a:extLst>
          </p:cNvPr>
          <p:cNvSpPr>
            <a:spLocks noGrp="1"/>
          </p:cNvSpPr>
          <p:nvPr>
            <p:ph type="title"/>
          </p:nvPr>
        </p:nvSpPr>
        <p:spPr>
          <a:xfrm>
            <a:off x="609600" y="331155"/>
            <a:ext cx="10972800" cy="1082439"/>
          </a:xfrm>
          <a:prstGeom prst="rect">
            <a:avLst/>
          </a:prstGeom>
        </p:spPr>
        <p:txBody>
          <a:bodyPr/>
          <a:lstStyle/>
          <a:p>
            <a:r>
              <a:rPr lang="en-US" smtClean="0"/>
              <a:t>Click to edit Master title style</a:t>
            </a:r>
            <a:endParaRPr lang="en-US" dirty="0"/>
          </a:p>
        </p:txBody>
      </p:sp>
      <p:sp>
        <p:nvSpPr>
          <p:cNvPr id="11" name="Footer Placeholder 1">
            <a:extLst>
              <a:ext uri="{FF2B5EF4-FFF2-40B4-BE49-F238E27FC236}">
                <a16:creationId xmlns:a16="http://schemas.microsoft.com/office/drawing/2014/main" id="{248D9E72-72C2-A744-B9ED-14BA26620449}"/>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Enter Title or Department Name</a:t>
            </a:r>
            <a:endParaRPr lang="en-US" dirty="0">
              <a:cs typeface="Arial"/>
            </a:endParaRPr>
          </a:p>
        </p:txBody>
      </p:sp>
    </p:spTree>
    <p:extLst>
      <p:ext uri="{BB962C8B-B14F-4D97-AF65-F5344CB8AC3E}">
        <p14:creationId xmlns:p14="http://schemas.microsoft.com/office/powerpoint/2010/main" val="11613327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tandard Slide 2">
    <p:spTree>
      <p:nvGrpSpPr>
        <p:cNvPr id="1" name=""/>
        <p:cNvGrpSpPr/>
        <p:nvPr/>
      </p:nvGrpSpPr>
      <p:grpSpPr>
        <a:xfrm>
          <a:off x="0" y="0"/>
          <a:ext cx="0" cy="0"/>
          <a:chOff x="0" y="0"/>
          <a:chExt cx="0" cy="0"/>
        </a:xfrm>
      </p:grpSpPr>
      <p:sp>
        <p:nvSpPr>
          <p:cNvPr id="10" name="Text Placeholder 17">
            <a:extLst>
              <a:ext uri="{FF2B5EF4-FFF2-40B4-BE49-F238E27FC236}">
                <a16:creationId xmlns:a16="http://schemas.microsoft.com/office/drawing/2014/main" id="{56FBAC50-0E6A-F444-BC5A-1C3D878B1B39}"/>
              </a:ext>
            </a:extLst>
          </p:cNvPr>
          <p:cNvSpPr>
            <a:spLocks noGrp="1"/>
          </p:cNvSpPr>
          <p:nvPr>
            <p:ph idx="1"/>
          </p:nvPr>
        </p:nvSpPr>
        <p:spPr>
          <a:xfrm>
            <a:off x="609600" y="1658296"/>
            <a:ext cx="10515600" cy="4349749"/>
          </a:xfrm>
          <a:prstGeom prst="rect">
            <a:avLst/>
          </a:prstGeom>
        </p:spPr>
        <p:txBody>
          <a:bodyPr vert="horz" lIns="91440" tIns="45720" rIns="91440" bIns="4572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extBox 1">
            <a:extLst>
              <a:ext uri="{FF2B5EF4-FFF2-40B4-BE49-F238E27FC236}">
                <a16:creationId xmlns:a16="http://schemas.microsoft.com/office/drawing/2014/main" id="{74EC3810-B220-0E43-90BE-1EED7A66762D}"/>
              </a:ext>
            </a:extLst>
          </p:cNvPr>
          <p:cNvSpPr txBox="1"/>
          <p:nvPr userDrawn="1"/>
        </p:nvSpPr>
        <p:spPr>
          <a:xfrm>
            <a:off x="643467" y="6417733"/>
            <a:ext cx="0" cy="0"/>
          </a:xfrm>
          <a:prstGeom prst="rect">
            <a:avLst/>
          </a:prstGeom>
        </p:spPr>
        <p:txBody>
          <a:bodyPr vert="horz" wrap="none" lIns="121920" tIns="60960" rIns="121920" bIns="60960" rtlCol="0">
            <a:noAutofit/>
          </a:bodyPr>
          <a:lstStyle/>
          <a:p>
            <a:pPr marL="0" indent="0" algn="l">
              <a:spcBef>
                <a:spcPts val="0"/>
              </a:spcBef>
              <a:buFont typeface="Arial"/>
              <a:buNone/>
            </a:pPr>
            <a:endParaRPr lang="en-US" sz="3200" b="1" dirty="0">
              <a:solidFill>
                <a:srgbClr val="001641"/>
              </a:solidFill>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94B88050-5855-754D-B6D1-27F5E829201E}"/>
              </a:ext>
            </a:extLst>
          </p:cNvPr>
          <p:cNvSpPr>
            <a:spLocks noGrp="1"/>
          </p:cNvSpPr>
          <p:nvPr>
            <p:ph type="title"/>
          </p:nvPr>
        </p:nvSpPr>
        <p:spPr>
          <a:xfrm>
            <a:off x="609600" y="331155"/>
            <a:ext cx="10972800" cy="1082439"/>
          </a:xfrm>
          <a:prstGeom prst="rect">
            <a:avLst/>
          </a:prstGeom>
        </p:spPr>
        <p:txBody>
          <a:bodyPr/>
          <a:lstStyle/>
          <a:p>
            <a:r>
              <a:rPr lang="en-US" smtClean="0"/>
              <a:t>Click to edit Master title style</a:t>
            </a:r>
            <a:endParaRPr lang="en-US" dirty="0"/>
          </a:p>
        </p:txBody>
      </p:sp>
      <p:sp>
        <p:nvSpPr>
          <p:cNvPr id="11" name="Footer Placeholder 1">
            <a:extLst>
              <a:ext uri="{FF2B5EF4-FFF2-40B4-BE49-F238E27FC236}">
                <a16:creationId xmlns:a16="http://schemas.microsoft.com/office/drawing/2014/main" id="{248D9E72-72C2-A744-B9ED-14BA26620449}"/>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Enter Title or Department Name</a:t>
            </a:r>
            <a:endParaRPr lang="en-US" dirty="0">
              <a:cs typeface="Arial"/>
            </a:endParaRPr>
          </a:p>
        </p:txBody>
      </p:sp>
    </p:spTree>
    <p:extLst>
      <p:ext uri="{BB962C8B-B14F-4D97-AF65-F5344CB8AC3E}">
        <p14:creationId xmlns:p14="http://schemas.microsoft.com/office/powerpoint/2010/main" val="321039878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andard Slide W/ Small Column">
    <p:spTree>
      <p:nvGrpSpPr>
        <p:cNvPr id="1" name=""/>
        <p:cNvGrpSpPr/>
        <p:nvPr/>
      </p:nvGrpSpPr>
      <p:grpSpPr>
        <a:xfrm>
          <a:off x="0" y="0"/>
          <a:ext cx="0" cy="0"/>
          <a:chOff x="0" y="0"/>
          <a:chExt cx="0" cy="0"/>
        </a:xfrm>
      </p:grpSpPr>
      <p:sp>
        <p:nvSpPr>
          <p:cNvPr id="2" name="Title 1"/>
          <p:cNvSpPr>
            <a:spLocks noGrp="1"/>
          </p:cNvSpPr>
          <p:nvPr>
            <p:ph type="title"/>
          </p:nvPr>
        </p:nvSpPr>
        <p:spPr>
          <a:xfrm>
            <a:off x="609600" y="331155"/>
            <a:ext cx="10972800" cy="1082439"/>
          </a:xfrm>
          <a:prstGeom prst="rect">
            <a:avLst/>
          </a:prstGeom>
        </p:spPr>
        <p:txBody>
          <a:bodyPr/>
          <a:lstStyle/>
          <a:p>
            <a:r>
              <a:rPr lang="en-US" smtClean="0"/>
              <a:t>Click to edit Master title style</a:t>
            </a:r>
            <a:endParaRPr lang="en-US" dirty="0"/>
          </a:p>
        </p:txBody>
      </p:sp>
      <p:sp>
        <p:nvSpPr>
          <p:cNvPr id="4" name="Content Placeholder 2"/>
          <p:cNvSpPr>
            <a:spLocks noGrp="1"/>
          </p:cNvSpPr>
          <p:nvPr>
            <p:ph sz="half" idx="1"/>
          </p:nvPr>
        </p:nvSpPr>
        <p:spPr>
          <a:xfrm>
            <a:off x="594784" y="1713584"/>
            <a:ext cx="8341965" cy="3821584"/>
          </a:xfrm>
          <a:prstGeom prst="rect">
            <a:avLst/>
          </a:prstGeom>
        </p:spPr>
        <p:txBody>
          <a:bodyPr>
            <a:noAutofit/>
          </a:bodyPr>
          <a:lstStyle>
            <a:lvl1pPr marL="228589" indent="-228589">
              <a:lnSpc>
                <a:spcPct val="100000"/>
              </a:lnSpc>
              <a:spcBef>
                <a:spcPts val="0"/>
              </a:spcBef>
              <a:tabLst/>
              <a:defRPr sz="1867">
                <a:solidFill>
                  <a:srgbClr val="4E4540"/>
                </a:solidFill>
              </a:defRPr>
            </a:lvl1pPr>
            <a:lvl2pPr>
              <a:lnSpc>
                <a:spcPct val="100000"/>
              </a:lnSpc>
              <a:spcBef>
                <a:spcPts val="0"/>
              </a:spcBef>
              <a:defRPr sz="1867">
                <a:solidFill>
                  <a:srgbClr val="4E4540"/>
                </a:solidFill>
              </a:defRPr>
            </a:lvl2pPr>
            <a:lvl3pPr>
              <a:lnSpc>
                <a:spcPct val="100000"/>
              </a:lnSpc>
              <a:spcBef>
                <a:spcPts val="0"/>
              </a:spcBef>
              <a:defRPr sz="1600">
                <a:solidFill>
                  <a:srgbClr val="4E4540"/>
                </a:solidFill>
              </a:defRPr>
            </a:lvl3pPr>
            <a:lvl4pPr>
              <a:lnSpc>
                <a:spcPct val="100000"/>
              </a:lnSpc>
              <a:spcBef>
                <a:spcPts val="0"/>
              </a:spcBef>
              <a:defRPr sz="1333">
                <a:solidFill>
                  <a:srgbClr val="4E4540"/>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5" name="Content Placeholder 3"/>
          <p:cNvSpPr>
            <a:spLocks noGrp="1"/>
          </p:cNvSpPr>
          <p:nvPr>
            <p:ph sz="half" idx="10"/>
          </p:nvPr>
        </p:nvSpPr>
        <p:spPr>
          <a:xfrm>
            <a:off x="9269266" y="1713583"/>
            <a:ext cx="2301780" cy="3821585"/>
          </a:xfrm>
          <a:prstGeom prst="rect">
            <a:avLst/>
          </a:prstGeom>
        </p:spPr>
        <p:txBody>
          <a:bodyPr>
            <a:noAutofit/>
          </a:bodyPr>
          <a:lstStyle>
            <a:lvl1pPr marL="0" indent="0">
              <a:buNone/>
              <a:defRPr sz="1867" b="0">
                <a:solidFill>
                  <a:srgbClr val="4E4540"/>
                </a:solidFill>
              </a:defRPr>
            </a:lvl1pPr>
            <a:lvl2pPr marL="609570" indent="0">
              <a:buNone/>
              <a:defRPr sz="1333"/>
            </a:lvl2pPr>
            <a:lvl3pPr marL="1219140" indent="0">
              <a:buNone/>
              <a:defRPr sz="1333"/>
            </a:lvl3pPr>
            <a:lvl4pPr marL="1828709" indent="0">
              <a:buNone/>
              <a:defRPr sz="1333"/>
            </a:lvl4pPr>
            <a:lvl5pPr marL="2438278" indent="0">
              <a:buNone/>
              <a:defRPr sz="1333"/>
            </a:lvl5pPr>
            <a:lvl6pPr>
              <a:defRPr sz="2400"/>
            </a:lvl6pPr>
            <a:lvl7pPr>
              <a:defRPr sz="2400"/>
            </a:lvl7pPr>
            <a:lvl8pPr>
              <a:defRPr sz="2400"/>
            </a:lvl8pPr>
            <a:lvl9pPr>
              <a:defRPr sz="2400"/>
            </a:lvl9pPr>
          </a:lstStyle>
          <a:p>
            <a:pPr lvl="0"/>
            <a:r>
              <a:rPr lang="en-US" smtClean="0"/>
              <a:t>Edit Master text styles</a:t>
            </a:r>
          </a:p>
          <a:p>
            <a:pPr lvl="1"/>
            <a:r>
              <a:rPr lang="en-US" smtClean="0"/>
              <a:t>Second level</a:t>
            </a:r>
          </a:p>
        </p:txBody>
      </p:sp>
      <p:sp>
        <p:nvSpPr>
          <p:cNvPr id="11" name="Footer Placeholder 1">
            <a:extLst>
              <a:ext uri="{FF2B5EF4-FFF2-40B4-BE49-F238E27FC236}">
                <a16:creationId xmlns:a16="http://schemas.microsoft.com/office/drawing/2014/main" id="{6B290EBC-C250-0143-92CF-639A3B806F67}"/>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Enter Title or Department Name</a:t>
            </a:r>
            <a:endParaRPr lang="en-US" dirty="0">
              <a:cs typeface="Arial"/>
            </a:endParaRPr>
          </a:p>
        </p:txBody>
      </p:sp>
    </p:spTree>
    <p:extLst>
      <p:ext uri="{BB962C8B-B14F-4D97-AF65-F5344CB8AC3E}">
        <p14:creationId xmlns:p14="http://schemas.microsoft.com/office/powerpoint/2010/main" val="261408501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andard Slide 2 Column">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594795" y="1713589"/>
            <a:ext cx="5224388" cy="3809393"/>
          </a:xfrm>
          <a:prstGeom prst="rect">
            <a:avLst/>
          </a:prstGeom>
        </p:spPr>
        <p:txBody>
          <a:bodyPr>
            <a:noAutofit/>
          </a:bodyPr>
          <a:lstStyle>
            <a:lvl1pPr marL="228589" indent="-228589">
              <a:lnSpc>
                <a:spcPct val="100000"/>
              </a:lnSpc>
              <a:spcBef>
                <a:spcPts val="0"/>
              </a:spcBef>
              <a:tabLst/>
              <a:defRPr sz="1867">
                <a:solidFill>
                  <a:srgbClr val="4E4540"/>
                </a:solidFill>
              </a:defRPr>
            </a:lvl1pPr>
            <a:lvl2pPr>
              <a:lnSpc>
                <a:spcPct val="100000"/>
              </a:lnSpc>
              <a:spcBef>
                <a:spcPts val="0"/>
              </a:spcBef>
              <a:defRPr sz="1600">
                <a:solidFill>
                  <a:srgbClr val="4E4540"/>
                </a:solidFill>
                <a:latin typeface="Arial" panose="020B0604020202020204" pitchFamily="34" charset="0"/>
                <a:cs typeface="Arial" panose="020B0604020202020204" pitchFamily="34" charset="0"/>
              </a:defRPr>
            </a:lvl2pPr>
            <a:lvl3pPr>
              <a:lnSpc>
                <a:spcPct val="100000"/>
              </a:lnSpc>
              <a:spcBef>
                <a:spcPts val="0"/>
              </a:spcBef>
              <a:defRPr sz="1467">
                <a:solidFill>
                  <a:srgbClr val="4E4540"/>
                </a:solidFill>
                <a:latin typeface="Arial" panose="020B0604020202020204" pitchFamily="34" charset="0"/>
                <a:cs typeface="Arial" panose="020B0604020202020204" pitchFamily="34" charset="0"/>
              </a:defRPr>
            </a:lvl3pPr>
            <a:lvl4pPr>
              <a:lnSpc>
                <a:spcPct val="100000"/>
              </a:lnSpc>
              <a:spcBef>
                <a:spcPts val="0"/>
              </a:spcBef>
              <a:defRPr sz="1200">
                <a:solidFill>
                  <a:srgbClr val="4E4540"/>
                </a:solidFill>
                <a:latin typeface="Arial" panose="020B0604020202020204" pitchFamily="34" charset="0"/>
                <a:cs typeface="Arial" panose="020B0604020202020204" pitchFamily="34" charset="0"/>
              </a:defRPr>
            </a:lvl4pPr>
            <a:lvl5pPr>
              <a:defRPr sz="1867">
                <a:solidFill>
                  <a:schemeClr val="tx1"/>
                </a:solidFill>
              </a:defRPr>
            </a:lvl5pPr>
            <a:lvl6pPr>
              <a:defRPr sz="2400"/>
            </a:lvl6pPr>
            <a:lvl7pPr>
              <a:defRPr sz="2400"/>
            </a:lvl7pPr>
            <a:lvl8pPr>
              <a:defRPr sz="2400"/>
            </a:lvl8pPr>
            <a:lvl9pPr>
              <a:defRPr sz="2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5" name="Title 1"/>
          <p:cNvSpPr>
            <a:spLocks noGrp="1"/>
          </p:cNvSpPr>
          <p:nvPr>
            <p:ph type="title"/>
          </p:nvPr>
        </p:nvSpPr>
        <p:spPr>
          <a:xfrm>
            <a:off x="609600" y="331155"/>
            <a:ext cx="10972800" cy="1082439"/>
          </a:xfrm>
          <a:prstGeom prst="rect">
            <a:avLst/>
          </a:prstGeom>
        </p:spPr>
        <p:txBody>
          <a:bodyPr/>
          <a:lstStyle/>
          <a:p>
            <a:r>
              <a:rPr lang="en-US" smtClean="0"/>
              <a:t>Click to edit Master title style</a:t>
            </a:r>
            <a:endParaRPr lang="en-US" dirty="0"/>
          </a:p>
        </p:txBody>
      </p:sp>
      <p:sp>
        <p:nvSpPr>
          <p:cNvPr id="6" name="Content Placeholder 2"/>
          <p:cNvSpPr>
            <a:spLocks noGrp="1"/>
          </p:cNvSpPr>
          <p:nvPr>
            <p:ph sz="half" idx="10"/>
          </p:nvPr>
        </p:nvSpPr>
        <p:spPr>
          <a:xfrm>
            <a:off x="6223906" y="1713589"/>
            <a:ext cx="5224388" cy="3809393"/>
          </a:xfrm>
          <a:prstGeom prst="rect">
            <a:avLst/>
          </a:prstGeom>
        </p:spPr>
        <p:txBody>
          <a:bodyPr>
            <a:noAutofit/>
          </a:bodyPr>
          <a:lstStyle>
            <a:lvl1pPr marL="228589" indent="-228589">
              <a:lnSpc>
                <a:spcPct val="100000"/>
              </a:lnSpc>
              <a:spcBef>
                <a:spcPts val="0"/>
              </a:spcBef>
              <a:tabLst/>
              <a:defRPr sz="1867">
                <a:solidFill>
                  <a:srgbClr val="4E4540"/>
                </a:solidFill>
              </a:defRPr>
            </a:lvl1pPr>
            <a:lvl2pPr>
              <a:lnSpc>
                <a:spcPct val="100000"/>
              </a:lnSpc>
              <a:spcBef>
                <a:spcPts val="0"/>
              </a:spcBef>
              <a:defRPr sz="1600">
                <a:solidFill>
                  <a:srgbClr val="4E4540"/>
                </a:solidFill>
                <a:latin typeface="Arial" panose="020B0604020202020204" pitchFamily="34" charset="0"/>
                <a:cs typeface="Arial" panose="020B0604020202020204" pitchFamily="34" charset="0"/>
              </a:defRPr>
            </a:lvl2pPr>
            <a:lvl3pPr>
              <a:lnSpc>
                <a:spcPct val="100000"/>
              </a:lnSpc>
              <a:spcBef>
                <a:spcPts val="0"/>
              </a:spcBef>
              <a:defRPr sz="1467">
                <a:solidFill>
                  <a:srgbClr val="4E4540"/>
                </a:solidFill>
                <a:latin typeface="Arial" panose="020B0604020202020204" pitchFamily="34" charset="0"/>
                <a:cs typeface="Arial" panose="020B0604020202020204" pitchFamily="34" charset="0"/>
              </a:defRPr>
            </a:lvl3pPr>
            <a:lvl4pPr>
              <a:lnSpc>
                <a:spcPct val="100000"/>
              </a:lnSpc>
              <a:spcBef>
                <a:spcPts val="0"/>
              </a:spcBef>
              <a:defRPr sz="1200">
                <a:solidFill>
                  <a:srgbClr val="4E4540"/>
                </a:solidFill>
                <a:latin typeface="Arial" panose="020B0604020202020204" pitchFamily="34" charset="0"/>
                <a:cs typeface="Arial" panose="020B0604020202020204" pitchFamily="34" charset="0"/>
              </a:defRPr>
            </a:lvl4pPr>
            <a:lvl5pPr>
              <a:defRPr sz="1867">
                <a:solidFill>
                  <a:schemeClr val="tx1"/>
                </a:solidFill>
              </a:defRPr>
            </a:lvl5pPr>
            <a:lvl6pPr>
              <a:defRPr sz="2400"/>
            </a:lvl6pPr>
            <a:lvl7pPr>
              <a:defRPr sz="2400"/>
            </a:lvl7pPr>
            <a:lvl8pPr>
              <a:defRPr sz="2400"/>
            </a:lvl8pPr>
            <a:lvl9pPr>
              <a:defRPr sz="2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11" name="Footer Placeholder 1">
            <a:extLst>
              <a:ext uri="{FF2B5EF4-FFF2-40B4-BE49-F238E27FC236}">
                <a16:creationId xmlns:a16="http://schemas.microsoft.com/office/drawing/2014/main" id="{E2B74776-0A09-6F45-B76E-A50A9BF6B377}"/>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Enter Title or Department Name</a:t>
            </a:r>
            <a:endParaRPr lang="en-US" dirty="0">
              <a:cs typeface="Arial"/>
            </a:endParaRPr>
          </a:p>
        </p:txBody>
      </p:sp>
    </p:spTree>
    <p:extLst>
      <p:ext uri="{BB962C8B-B14F-4D97-AF65-F5344CB8AC3E}">
        <p14:creationId xmlns:p14="http://schemas.microsoft.com/office/powerpoint/2010/main" val="225001922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594795" y="1713589"/>
            <a:ext cx="3355423" cy="3809393"/>
          </a:xfrm>
          <a:prstGeom prst="rect">
            <a:avLst/>
          </a:prstGeom>
        </p:spPr>
        <p:txBody>
          <a:bodyPr>
            <a:noAutofit/>
          </a:bodyPr>
          <a:lstStyle>
            <a:lvl1pPr marL="228589" indent="-228589">
              <a:lnSpc>
                <a:spcPct val="100000"/>
              </a:lnSpc>
              <a:spcBef>
                <a:spcPts val="0"/>
              </a:spcBef>
              <a:tabLst/>
              <a:defRPr sz="1867">
                <a:solidFill>
                  <a:srgbClr val="4E4540"/>
                </a:solidFill>
              </a:defRPr>
            </a:lvl1pPr>
            <a:lvl2pPr>
              <a:lnSpc>
                <a:spcPct val="100000"/>
              </a:lnSpc>
              <a:spcBef>
                <a:spcPts val="0"/>
              </a:spcBef>
              <a:defRPr sz="1600">
                <a:solidFill>
                  <a:srgbClr val="4E4540"/>
                </a:solidFill>
                <a:latin typeface="Arial" panose="020B0604020202020204" pitchFamily="34" charset="0"/>
                <a:cs typeface="Arial" panose="020B0604020202020204" pitchFamily="34" charset="0"/>
              </a:defRPr>
            </a:lvl2pPr>
            <a:lvl3pPr>
              <a:lnSpc>
                <a:spcPct val="100000"/>
              </a:lnSpc>
              <a:spcBef>
                <a:spcPts val="0"/>
              </a:spcBef>
              <a:defRPr sz="1467">
                <a:solidFill>
                  <a:srgbClr val="4E4540"/>
                </a:solidFill>
                <a:latin typeface="Arial" panose="020B0604020202020204" pitchFamily="34" charset="0"/>
                <a:cs typeface="Arial" panose="020B0604020202020204" pitchFamily="34" charset="0"/>
              </a:defRPr>
            </a:lvl3pPr>
            <a:lvl4pPr>
              <a:lnSpc>
                <a:spcPct val="100000"/>
              </a:lnSpc>
              <a:spcBef>
                <a:spcPts val="0"/>
              </a:spcBef>
              <a:defRPr sz="1200">
                <a:solidFill>
                  <a:srgbClr val="4E4540"/>
                </a:solidFill>
                <a:latin typeface="Arial" panose="020B0604020202020204" pitchFamily="34" charset="0"/>
                <a:cs typeface="Arial" panose="020B0604020202020204" pitchFamily="34" charset="0"/>
              </a:defRPr>
            </a:lvl4pPr>
            <a:lvl5pPr>
              <a:defRPr sz="1867">
                <a:solidFill>
                  <a:schemeClr val="tx1"/>
                </a:solidFill>
              </a:defRPr>
            </a:lvl5pPr>
            <a:lvl6pPr>
              <a:defRPr sz="2400"/>
            </a:lvl6pPr>
            <a:lvl7pPr>
              <a:defRPr sz="2400"/>
            </a:lvl7pPr>
            <a:lvl8pPr>
              <a:defRPr sz="2400"/>
            </a:lvl8pPr>
            <a:lvl9pPr>
              <a:defRPr sz="2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5" name="Title 1"/>
          <p:cNvSpPr>
            <a:spLocks noGrp="1"/>
          </p:cNvSpPr>
          <p:nvPr>
            <p:ph type="title"/>
          </p:nvPr>
        </p:nvSpPr>
        <p:spPr>
          <a:xfrm>
            <a:off x="609600" y="331155"/>
            <a:ext cx="10972800" cy="1082439"/>
          </a:xfrm>
          <a:prstGeom prst="rect">
            <a:avLst/>
          </a:prstGeom>
        </p:spPr>
        <p:txBody>
          <a:bodyPr/>
          <a:lstStyle/>
          <a:p>
            <a:r>
              <a:rPr lang="en-US" smtClean="0"/>
              <a:t>Click to edit Master title style</a:t>
            </a:r>
            <a:endParaRPr lang="en-US" dirty="0"/>
          </a:p>
        </p:txBody>
      </p:sp>
      <p:sp>
        <p:nvSpPr>
          <p:cNvPr id="7" name="Content Placeholder 2">
            <a:extLst>
              <a:ext uri="{FF2B5EF4-FFF2-40B4-BE49-F238E27FC236}">
                <a16:creationId xmlns:a16="http://schemas.microsoft.com/office/drawing/2014/main" id="{EE22D488-BAA3-B846-866B-5889189F2B50}"/>
              </a:ext>
            </a:extLst>
          </p:cNvPr>
          <p:cNvSpPr>
            <a:spLocks noGrp="1"/>
          </p:cNvSpPr>
          <p:nvPr>
            <p:ph sz="half" idx="10"/>
          </p:nvPr>
        </p:nvSpPr>
        <p:spPr>
          <a:xfrm>
            <a:off x="4410893" y="1713589"/>
            <a:ext cx="3355423" cy="3809393"/>
          </a:xfrm>
          <a:prstGeom prst="rect">
            <a:avLst/>
          </a:prstGeom>
        </p:spPr>
        <p:txBody>
          <a:bodyPr>
            <a:noAutofit/>
          </a:bodyPr>
          <a:lstStyle>
            <a:lvl1pPr marL="228589" indent="-228589">
              <a:lnSpc>
                <a:spcPct val="100000"/>
              </a:lnSpc>
              <a:spcBef>
                <a:spcPts val="0"/>
              </a:spcBef>
              <a:tabLst/>
              <a:defRPr sz="1867">
                <a:solidFill>
                  <a:srgbClr val="4E4540"/>
                </a:solidFill>
              </a:defRPr>
            </a:lvl1pPr>
            <a:lvl2pPr>
              <a:lnSpc>
                <a:spcPct val="100000"/>
              </a:lnSpc>
              <a:spcBef>
                <a:spcPts val="0"/>
              </a:spcBef>
              <a:defRPr sz="1600">
                <a:solidFill>
                  <a:srgbClr val="4E4540"/>
                </a:solidFill>
                <a:latin typeface="Arial" panose="020B0604020202020204" pitchFamily="34" charset="0"/>
                <a:cs typeface="Arial" panose="020B0604020202020204" pitchFamily="34" charset="0"/>
              </a:defRPr>
            </a:lvl2pPr>
            <a:lvl3pPr>
              <a:lnSpc>
                <a:spcPct val="100000"/>
              </a:lnSpc>
              <a:spcBef>
                <a:spcPts val="0"/>
              </a:spcBef>
              <a:defRPr sz="1467">
                <a:solidFill>
                  <a:srgbClr val="4E4540"/>
                </a:solidFill>
                <a:latin typeface="Arial" panose="020B0604020202020204" pitchFamily="34" charset="0"/>
                <a:cs typeface="Arial" panose="020B0604020202020204" pitchFamily="34" charset="0"/>
              </a:defRPr>
            </a:lvl3pPr>
            <a:lvl4pPr>
              <a:lnSpc>
                <a:spcPct val="100000"/>
              </a:lnSpc>
              <a:spcBef>
                <a:spcPts val="0"/>
              </a:spcBef>
              <a:defRPr sz="1200">
                <a:solidFill>
                  <a:srgbClr val="4E4540"/>
                </a:solidFill>
                <a:latin typeface="Arial" panose="020B0604020202020204" pitchFamily="34" charset="0"/>
                <a:cs typeface="Arial" panose="020B0604020202020204" pitchFamily="34" charset="0"/>
              </a:defRPr>
            </a:lvl4pPr>
            <a:lvl5pPr>
              <a:defRPr sz="1867">
                <a:solidFill>
                  <a:schemeClr val="tx1"/>
                </a:solidFill>
              </a:defRPr>
            </a:lvl5pPr>
            <a:lvl6pPr>
              <a:defRPr sz="2400"/>
            </a:lvl6pPr>
            <a:lvl7pPr>
              <a:defRPr sz="2400"/>
            </a:lvl7pPr>
            <a:lvl8pPr>
              <a:defRPr sz="2400"/>
            </a:lvl8pPr>
            <a:lvl9pPr>
              <a:defRPr sz="2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10" name="Content Placeholder 2">
            <a:extLst>
              <a:ext uri="{FF2B5EF4-FFF2-40B4-BE49-F238E27FC236}">
                <a16:creationId xmlns:a16="http://schemas.microsoft.com/office/drawing/2014/main" id="{C12096EE-FD27-024F-92C7-F21530130DA3}"/>
              </a:ext>
            </a:extLst>
          </p:cNvPr>
          <p:cNvSpPr>
            <a:spLocks noGrp="1"/>
          </p:cNvSpPr>
          <p:nvPr>
            <p:ph sz="half" idx="11"/>
          </p:nvPr>
        </p:nvSpPr>
        <p:spPr>
          <a:xfrm>
            <a:off x="8226989" y="1713589"/>
            <a:ext cx="3355423" cy="3809393"/>
          </a:xfrm>
          <a:prstGeom prst="rect">
            <a:avLst/>
          </a:prstGeom>
        </p:spPr>
        <p:txBody>
          <a:bodyPr>
            <a:noAutofit/>
          </a:bodyPr>
          <a:lstStyle>
            <a:lvl1pPr marL="228589" indent="-228589">
              <a:lnSpc>
                <a:spcPct val="100000"/>
              </a:lnSpc>
              <a:spcBef>
                <a:spcPts val="0"/>
              </a:spcBef>
              <a:tabLst/>
              <a:defRPr sz="1867">
                <a:solidFill>
                  <a:srgbClr val="4E4540"/>
                </a:solidFill>
              </a:defRPr>
            </a:lvl1pPr>
            <a:lvl2pPr>
              <a:lnSpc>
                <a:spcPct val="100000"/>
              </a:lnSpc>
              <a:spcBef>
                <a:spcPts val="0"/>
              </a:spcBef>
              <a:defRPr sz="1600">
                <a:solidFill>
                  <a:srgbClr val="4E4540"/>
                </a:solidFill>
                <a:latin typeface="Arial" panose="020B0604020202020204" pitchFamily="34" charset="0"/>
                <a:cs typeface="Arial" panose="020B0604020202020204" pitchFamily="34" charset="0"/>
              </a:defRPr>
            </a:lvl2pPr>
            <a:lvl3pPr>
              <a:lnSpc>
                <a:spcPct val="100000"/>
              </a:lnSpc>
              <a:spcBef>
                <a:spcPts val="0"/>
              </a:spcBef>
              <a:defRPr sz="1467">
                <a:solidFill>
                  <a:srgbClr val="4E4540"/>
                </a:solidFill>
                <a:latin typeface="Arial" panose="020B0604020202020204" pitchFamily="34" charset="0"/>
                <a:cs typeface="Arial" panose="020B0604020202020204" pitchFamily="34" charset="0"/>
              </a:defRPr>
            </a:lvl3pPr>
            <a:lvl4pPr>
              <a:lnSpc>
                <a:spcPct val="100000"/>
              </a:lnSpc>
              <a:spcBef>
                <a:spcPts val="0"/>
              </a:spcBef>
              <a:defRPr sz="1200">
                <a:solidFill>
                  <a:srgbClr val="4E4540"/>
                </a:solidFill>
                <a:latin typeface="Arial" panose="020B0604020202020204" pitchFamily="34" charset="0"/>
                <a:cs typeface="Arial" panose="020B0604020202020204" pitchFamily="34" charset="0"/>
              </a:defRPr>
            </a:lvl4pPr>
            <a:lvl5pPr>
              <a:defRPr sz="1867">
                <a:solidFill>
                  <a:schemeClr val="tx1"/>
                </a:solidFill>
              </a:defRPr>
            </a:lvl5pPr>
            <a:lvl6pPr>
              <a:defRPr sz="2400"/>
            </a:lvl6pPr>
            <a:lvl7pPr>
              <a:defRPr sz="2400"/>
            </a:lvl7pPr>
            <a:lvl8pPr>
              <a:defRPr sz="2400"/>
            </a:lvl8pPr>
            <a:lvl9pPr>
              <a:defRPr sz="2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14" name="Footer Placeholder 1">
            <a:extLst>
              <a:ext uri="{FF2B5EF4-FFF2-40B4-BE49-F238E27FC236}">
                <a16:creationId xmlns:a16="http://schemas.microsoft.com/office/drawing/2014/main" id="{7DDE8AA2-E6CC-A241-9E75-D0EDF477378B}"/>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Enter Title or Department Name</a:t>
            </a:r>
            <a:endParaRPr lang="en-US" dirty="0">
              <a:cs typeface="Arial"/>
            </a:endParaRPr>
          </a:p>
        </p:txBody>
      </p:sp>
    </p:spTree>
    <p:extLst>
      <p:ext uri="{BB962C8B-B14F-4D97-AF65-F5344CB8AC3E}">
        <p14:creationId xmlns:p14="http://schemas.microsoft.com/office/powerpoint/2010/main" val="186537867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0876D6-27D9-5046-8D93-94C5B3C882B5}"/>
              </a:ext>
            </a:extLst>
          </p:cNvPr>
          <p:cNvSpPr>
            <a:spLocks noGrp="1"/>
          </p:cNvSpPr>
          <p:nvPr>
            <p:ph type="title"/>
          </p:nvPr>
        </p:nvSpPr>
        <p:spPr>
          <a:xfrm>
            <a:off x="609600" y="331155"/>
            <a:ext cx="10972800" cy="1082439"/>
          </a:xfrm>
          <a:prstGeom prst="rect">
            <a:avLst/>
          </a:prstGeom>
        </p:spPr>
        <p:txBody>
          <a:bodyPr/>
          <a:lstStyle/>
          <a:p>
            <a:r>
              <a:rPr lang="en-US" smtClean="0"/>
              <a:t>Click to edit Master title style</a:t>
            </a:r>
            <a:endParaRPr lang="en-US" dirty="0"/>
          </a:p>
        </p:txBody>
      </p:sp>
      <p:sp>
        <p:nvSpPr>
          <p:cNvPr id="10"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Enter Title or Department Name</a:t>
            </a:r>
            <a:endParaRPr lang="en-US" dirty="0">
              <a:cs typeface="Arial"/>
            </a:endParaRPr>
          </a:p>
        </p:txBody>
      </p:sp>
    </p:spTree>
    <p:extLst>
      <p:ext uri="{BB962C8B-B14F-4D97-AF65-F5344CB8AC3E}">
        <p14:creationId xmlns:p14="http://schemas.microsoft.com/office/powerpoint/2010/main" val="300197529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Column w/ Photo Sec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716039" y="3217303"/>
            <a:ext cx="3193144" cy="715963"/>
          </a:xfrm>
          <a:prstGeom prst="rect">
            <a:avLst/>
          </a:prstGeom>
        </p:spPr>
        <p:txBody>
          <a:bodyPr anchor="b">
            <a:noAutofit/>
          </a:bodyPr>
          <a:lstStyle>
            <a:lvl1pPr marL="0" indent="0" algn="ctr">
              <a:buNone/>
              <a:defRPr sz="1600">
                <a:latin typeface="Georgia" panose="02040502050405020303" pitchFamily="18" charset="0"/>
              </a:defRPr>
            </a:lvl1pPr>
            <a:lvl2pPr marL="0" indent="0">
              <a:buSzPct val="100000"/>
              <a:buFontTx/>
              <a:buNone/>
              <a:defRPr sz="2933"/>
            </a:lvl2pPr>
            <a:lvl3pPr marL="685766"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3pPr>
            <a:lvl4pPr marL="914354"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4pPr>
            <a:lvl5pPr marL="1142942"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5pPr>
          </a:lstStyle>
          <a:p>
            <a:pPr lvl="0"/>
            <a:r>
              <a:rPr lang="en-US" smtClean="0"/>
              <a:t>Edit Master text styles</a:t>
            </a:r>
          </a:p>
        </p:txBody>
      </p:sp>
      <p:sp>
        <p:nvSpPr>
          <p:cNvPr id="9" name="Content Placeholder 2"/>
          <p:cNvSpPr>
            <a:spLocks noGrp="1"/>
          </p:cNvSpPr>
          <p:nvPr>
            <p:ph idx="10"/>
          </p:nvPr>
        </p:nvSpPr>
        <p:spPr>
          <a:xfrm>
            <a:off x="716039" y="4047574"/>
            <a:ext cx="3193144" cy="1981201"/>
          </a:xfrm>
          <a:prstGeom prst="rect">
            <a:avLst/>
          </a:prstGeom>
        </p:spPr>
        <p:txBody>
          <a:bodyPr>
            <a:normAutofit/>
          </a:bodyPr>
          <a:lstStyle>
            <a:lvl1pPr marL="228589" indent="-228589">
              <a:lnSpc>
                <a:spcPct val="114000"/>
              </a:lnSpc>
              <a:buFont typeface="Arial" panose="020B0604020202020204" pitchFamily="34" charset="0"/>
              <a:buChar char="•"/>
              <a:defRPr sz="1467" b="0" i="0">
                <a:latin typeface="+mn-lt"/>
                <a:cs typeface="Arial Regular"/>
              </a:defRPr>
            </a:lvl1pPr>
            <a:lvl2pPr marL="0" indent="0">
              <a:buSzPct val="100000"/>
              <a:buFontTx/>
              <a:buNone/>
              <a:defRPr sz="2667">
                <a:latin typeface="Gotham Thin" pitchFamily="50" charset="0"/>
                <a:cs typeface="Gotham Thin" pitchFamily="50" charset="0"/>
              </a:defRPr>
            </a:lvl2pPr>
            <a:lvl3pPr marL="685766"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3pPr>
            <a:lvl4pPr marL="914354"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4pPr>
            <a:lvl5pPr marL="1142942"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5pPr>
          </a:lstStyle>
          <a:p>
            <a:pPr lvl="0"/>
            <a:r>
              <a:rPr lang="en-US" smtClean="0"/>
              <a:t>Edit Master text styles</a:t>
            </a:r>
          </a:p>
        </p:txBody>
      </p:sp>
      <p:sp>
        <p:nvSpPr>
          <p:cNvPr id="10" name="Content Placeholder 2"/>
          <p:cNvSpPr>
            <a:spLocks noGrp="1"/>
          </p:cNvSpPr>
          <p:nvPr>
            <p:ph idx="11"/>
          </p:nvPr>
        </p:nvSpPr>
        <p:spPr>
          <a:xfrm>
            <a:off x="4567162" y="3217303"/>
            <a:ext cx="3018973" cy="715963"/>
          </a:xfrm>
          <a:prstGeom prst="rect">
            <a:avLst/>
          </a:prstGeom>
        </p:spPr>
        <p:txBody>
          <a:bodyPr anchor="b">
            <a:noAutofit/>
          </a:bodyPr>
          <a:lstStyle>
            <a:lvl1pPr marL="0" indent="0" algn="ctr">
              <a:buNone/>
              <a:defRPr sz="1600">
                <a:latin typeface="Georgia" panose="02040502050405020303" pitchFamily="18" charset="0"/>
              </a:defRPr>
            </a:lvl1pPr>
            <a:lvl2pPr marL="0" indent="0">
              <a:buSzPct val="100000"/>
              <a:buFontTx/>
              <a:buNone/>
              <a:defRPr sz="2933"/>
            </a:lvl2pPr>
            <a:lvl3pPr marL="685766"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3pPr>
            <a:lvl4pPr marL="914354"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4pPr>
            <a:lvl5pPr marL="1142942"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5pPr>
          </a:lstStyle>
          <a:p>
            <a:pPr lvl="0"/>
            <a:r>
              <a:rPr lang="en-US" smtClean="0"/>
              <a:t>Edit Master text styles</a:t>
            </a:r>
          </a:p>
        </p:txBody>
      </p:sp>
      <p:sp>
        <p:nvSpPr>
          <p:cNvPr id="11" name="Content Placeholder 2"/>
          <p:cNvSpPr>
            <a:spLocks noGrp="1"/>
          </p:cNvSpPr>
          <p:nvPr>
            <p:ph idx="12"/>
          </p:nvPr>
        </p:nvSpPr>
        <p:spPr>
          <a:xfrm>
            <a:off x="4567162" y="4047574"/>
            <a:ext cx="3018973" cy="1981201"/>
          </a:xfrm>
          <a:prstGeom prst="rect">
            <a:avLst/>
          </a:prstGeom>
        </p:spPr>
        <p:txBody>
          <a:bodyPr>
            <a:normAutofit/>
          </a:bodyPr>
          <a:lstStyle>
            <a:lvl1pPr marL="228589" indent="-228589">
              <a:lnSpc>
                <a:spcPct val="114000"/>
              </a:lnSpc>
              <a:buFont typeface="Arial" panose="020B0604020202020204" pitchFamily="34" charset="0"/>
              <a:buChar char="•"/>
              <a:defRPr sz="1467" b="0" i="0">
                <a:latin typeface="+mn-lt"/>
                <a:cs typeface="Arial Regular"/>
              </a:defRPr>
            </a:lvl1pPr>
            <a:lvl2pPr marL="0" indent="0">
              <a:buSzPct val="100000"/>
              <a:buFontTx/>
              <a:buNone/>
              <a:defRPr sz="2667">
                <a:latin typeface="Gotham Thin" pitchFamily="50" charset="0"/>
                <a:cs typeface="Gotham Thin" pitchFamily="50" charset="0"/>
              </a:defRPr>
            </a:lvl2pPr>
            <a:lvl3pPr marL="685766"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3pPr>
            <a:lvl4pPr marL="914354"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4pPr>
            <a:lvl5pPr marL="1142942"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5pPr>
          </a:lstStyle>
          <a:p>
            <a:pPr lvl="0"/>
            <a:r>
              <a:rPr lang="en-US" smtClean="0"/>
              <a:t>Edit Master text styles</a:t>
            </a:r>
          </a:p>
        </p:txBody>
      </p:sp>
      <p:sp>
        <p:nvSpPr>
          <p:cNvPr id="12" name="Content Placeholder 2"/>
          <p:cNvSpPr>
            <a:spLocks noGrp="1"/>
          </p:cNvSpPr>
          <p:nvPr>
            <p:ph idx="13"/>
          </p:nvPr>
        </p:nvSpPr>
        <p:spPr>
          <a:xfrm>
            <a:off x="8282819" y="3217303"/>
            <a:ext cx="3350381" cy="715963"/>
          </a:xfrm>
          <a:prstGeom prst="rect">
            <a:avLst/>
          </a:prstGeom>
        </p:spPr>
        <p:txBody>
          <a:bodyPr anchor="b">
            <a:noAutofit/>
          </a:bodyPr>
          <a:lstStyle>
            <a:lvl1pPr marL="0" indent="0" algn="ctr">
              <a:buNone/>
              <a:defRPr sz="1600">
                <a:latin typeface="Georgia" panose="02040502050405020303" pitchFamily="18" charset="0"/>
              </a:defRPr>
            </a:lvl1pPr>
            <a:lvl2pPr marL="0" indent="0">
              <a:buSzPct val="100000"/>
              <a:buFontTx/>
              <a:buNone/>
              <a:defRPr sz="2933"/>
            </a:lvl2pPr>
            <a:lvl3pPr marL="685766"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3pPr>
            <a:lvl4pPr marL="914354"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4pPr>
            <a:lvl5pPr marL="1142942"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5pPr>
          </a:lstStyle>
          <a:p>
            <a:pPr lvl="0"/>
            <a:r>
              <a:rPr lang="en-US" smtClean="0"/>
              <a:t>Edit Master text styles</a:t>
            </a:r>
          </a:p>
        </p:txBody>
      </p:sp>
      <p:sp>
        <p:nvSpPr>
          <p:cNvPr id="13" name="Content Placeholder 2"/>
          <p:cNvSpPr>
            <a:spLocks noGrp="1"/>
          </p:cNvSpPr>
          <p:nvPr>
            <p:ph idx="14"/>
          </p:nvPr>
        </p:nvSpPr>
        <p:spPr>
          <a:xfrm>
            <a:off x="8282819" y="4047574"/>
            <a:ext cx="3350381" cy="1981201"/>
          </a:xfrm>
          <a:prstGeom prst="rect">
            <a:avLst/>
          </a:prstGeom>
        </p:spPr>
        <p:txBody>
          <a:bodyPr>
            <a:normAutofit/>
          </a:bodyPr>
          <a:lstStyle>
            <a:lvl1pPr marL="228589" indent="-228589">
              <a:lnSpc>
                <a:spcPct val="114000"/>
              </a:lnSpc>
              <a:buFont typeface="Arial" panose="020B0604020202020204" pitchFamily="34" charset="0"/>
              <a:buChar char="•"/>
              <a:defRPr sz="1467" b="0" i="0">
                <a:latin typeface="+mn-lt"/>
                <a:cs typeface="Arial Regular"/>
              </a:defRPr>
            </a:lvl1pPr>
            <a:lvl2pPr marL="0" indent="0">
              <a:buSzPct val="100000"/>
              <a:buFontTx/>
              <a:buNone/>
              <a:defRPr sz="2667">
                <a:latin typeface="Gotham Thin" pitchFamily="50" charset="0"/>
                <a:cs typeface="Gotham Thin" pitchFamily="50" charset="0"/>
              </a:defRPr>
            </a:lvl2pPr>
            <a:lvl3pPr marL="685766"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3pPr>
            <a:lvl4pPr marL="914354"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4pPr>
            <a:lvl5pPr marL="1142942"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5pPr>
          </a:lstStyle>
          <a:p>
            <a:pPr lvl="0"/>
            <a:r>
              <a:rPr lang="en-US" smtClean="0"/>
              <a:t>Edit Master text styles</a:t>
            </a:r>
          </a:p>
        </p:txBody>
      </p:sp>
      <p:sp>
        <p:nvSpPr>
          <p:cNvPr id="4" name="Title 3">
            <a:extLst>
              <a:ext uri="{FF2B5EF4-FFF2-40B4-BE49-F238E27FC236}">
                <a16:creationId xmlns:a16="http://schemas.microsoft.com/office/drawing/2014/main" id="{2702C863-C7DC-3043-81C0-478CDF8D709D}"/>
              </a:ext>
            </a:extLst>
          </p:cNvPr>
          <p:cNvSpPr>
            <a:spLocks noGrp="1"/>
          </p:cNvSpPr>
          <p:nvPr>
            <p:ph type="title"/>
          </p:nvPr>
        </p:nvSpPr>
        <p:spPr>
          <a:xfrm>
            <a:off x="609600" y="331155"/>
            <a:ext cx="10972800" cy="1082439"/>
          </a:xfrm>
          <a:prstGeom prst="rect">
            <a:avLst/>
          </a:prstGeom>
        </p:spPr>
        <p:txBody>
          <a:bodyPr/>
          <a:lstStyle/>
          <a:p>
            <a:r>
              <a:rPr lang="en-US" smtClean="0"/>
              <a:t>Click to edit Master title style</a:t>
            </a:r>
            <a:endParaRPr lang="en-US" dirty="0"/>
          </a:p>
        </p:txBody>
      </p:sp>
      <p:sp>
        <p:nvSpPr>
          <p:cNvPr id="16" name="Picture Placeholder 4">
            <a:extLst>
              <a:ext uri="{FF2B5EF4-FFF2-40B4-BE49-F238E27FC236}">
                <a16:creationId xmlns:a16="http://schemas.microsoft.com/office/drawing/2014/main" id="{AA3073F7-2F26-4143-A1FD-2ADD81A274B8}"/>
              </a:ext>
            </a:extLst>
          </p:cNvPr>
          <p:cNvSpPr>
            <a:spLocks noGrp="1"/>
          </p:cNvSpPr>
          <p:nvPr>
            <p:ph type="pic" sz="quarter" idx="15"/>
          </p:nvPr>
        </p:nvSpPr>
        <p:spPr>
          <a:xfrm>
            <a:off x="1624519" y="1661242"/>
            <a:ext cx="1376184" cy="1347511"/>
          </a:xfrm>
          <a:prstGeom prst="ellipse">
            <a:avLst/>
          </a:prstGeom>
        </p:spPr>
        <p:txBody>
          <a:bodyPr anchor="ctr">
            <a:noAutofit/>
          </a:bodyPr>
          <a:lstStyle>
            <a:lvl1pPr marL="0" indent="0" algn="ctr">
              <a:buNone/>
              <a:defRPr sz="1467" b="1" i="0">
                <a:solidFill>
                  <a:schemeClr val="accent2"/>
                </a:solidFill>
                <a:latin typeface="Arial Bold"/>
                <a:cs typeface="Arial Bold"/>
              </a:defRPr>
            </a:lvl1pPr>
          </a:lstStyle>
          <a:p>
            <a:r>
              <a:rPr lang="en-US" smtClean="0"/>
              <a:t>Click icon to add picture</a:t>
            </a:r>
            <a:endParaRPr lang="en-US" dirty="0"/>
          </a:p>
        </p:txBody>
      </p:sp>
      <p:sp>
        <p:nvSpPr>
          <p:cNvPr id="17" name="Picture Placeholder 4">
            <a:extLst>
              <a:ext uri="{FF2B5EF4-FFF2-40B4-BE49-F238E27FC236}">
                <a16:creationId xmlns:a16="http://schemas.microsoft.com/office/drawing/2014/main" id="{2C94971A-6D42-8B46-90D3-B61A837C75E1}"/>
              </a:ext>
            </a:extLst>
          </p:cNvPr>
          <p:cNvSpPr>
            <a:spLocks noGrp="1"/>
          </p:cNvSpPr>
          <p:nvPr>
            <p:ph type="pic" sz="quarter" idx="16"/>
          </p:nvPr>
        </p:nvSpPr>
        <p:spPr>
          <a:xfrm>
            <a:off x="5393978" y="1661242"/>
            <a:ext cx="1376185" cy="1347511"/>
          </a:xfrm>
          <a:prstGeom prst="ellipse">
            <a:avLst/>
          </a:prstGeom>
        </p:spPr>
        <p:txBody>
          <a:bodyPr anchor="ctr">
            <a:noAutofit/>
          </a:bodyPr>
          <a:lstStyle>
            <a:lvl1pPr marL="0" indent="0" algn="ctr">
              <a:buNone/>
              <a:defRPr sz="1467" b="1" i="0">
                <a:solidFill>
                  <a:schemeClr val="accent2"/>
                </a:solidFill>
                <a:latin typeface="Arial Bold"/>
                <a:cs typeface="Arial Bold"/>
              </a:defRPr>
            </a:lvl1pPr>
          </a:lstStyle>
          <a:p>
            <a:r>
              <a:rPr lang="en-US" smtClean="0"/>
              <a:t>Click icon to add picture</a:t>
            </a:r>
            <a:endParaRPr lang="en-US" dirty="0"/>
          </a:p>
        </p:txBody>
      </p:sp>
      <p:sp>
        <p:nvSpPr>
          <p:cNvPr id="18" name="Picture Placeholder 4">
            <a:extLst>
              <a:ext uri="{FF2B5EF4-FFF2-40B4-BE49-F238E27FC236}">
                <a16:creationId xmlns:a16="http://schemas.microsoft.com/office/drawing/2014/main" id="{4E1C01E7-46F2-C548-BACD-02648DBD76A0}"/>
              </a:ext>
            </a:extLst>
          </p:cNvPr>
          <p:cNvSpPr>
            <a:spLocks noGrp="1"/>
          </p:cNvSpPr>
          <p:nvPr>
            <p:ph type="pic" sz="quarter" idx="17"/>
          </p:nvPr>
        </p:nvSpPr>
        <p:spPr>
          <a:xfrm>
            <a:off x="9269917" y="1642185"/>
            <a:ext cx="1376184" cy="1347511"/>
          </a:xfrm>
          <a:prstGeom prst="ellipse">
            <a:avLst/>
          </a:prstGeom>
        </p:spPr>
        <p:txBody>
          <a:bodyPr anchor="ctr">
            <a:noAutofit/>
          </a:bodyPr>
          <a:lstStyle>
            <a:lvl1pPr marL="0" indent="0" algn="ctr">
              <a:buNone/>
              <a:defRPr sz="1467" b="1" i="0">
                <a:solidFill>
                  <a:schemeClr val="accent2"/>
                </a:solidFill>
                <a:latin typeface="Arial Bold"/>
                <a:cs typeface="Arial Bold"/>
              </a:defRPr>
            </a:lvl1pPr>
          </a:lstStyle>
          <a:p>
            <a:r>
              <a:rPr lang="en-US" smtClean="0"/>
              <a:t>Click icon to add picture</a:t>
            </a:r>
            <a:endParaRPr lang="en-US" dirty="0"/>
          </a:p>
        </p:txBody>
      </p:sp>
      <p:sp>
        <p:nvSpPr>
          <p:cNvPr id="15"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Enter Title or Department Name</a:t>
            </a:r>
            <a:endParaRPr lang="en-US" dirty="0">
              <a:cs typeface="Arial"/>
            </a:endParaRPr>
          </a:p>
        </p:txBody>
      </p:sp>
    </p:spTree>
    <p:extLst>
      <p:ext uri="{BB962C8B-B14F-4D97-AF65-F5344CB8AC3E}">
        <p14:creationId xmlns:p14="http://schemas.microsoft.com/office/powerpoint/2010/main" val="422623073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2" pos="2880">
          <p15:clr>
            <a:srgbClr val="FBAE40"/>
          </p15:clr>
        </p15:guide>
        <p15:guide id="4" orient="horz" pos="16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cSld name="Image on Background Cover Slid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42"/>
            <a:ext cx="12192000" cy="5727700"/>
          </a:xfrm>
          <a:prstGeom prst="rect">
            <a:avLst/>
          </a:prstGeom>
        </p:spPr>
      </p:pic>
      <p:sp>
        <p:nvSpPr>
          <p:cNvPr id="16" name="Title 1">
            <a:extLst>
              <a:ext uri="{FF2B5EF4-FFF2-40B4-BE49-F238E27FC236}">
                <a16:creationId xmlns:a16="http://schemas.microsoft.com/office/drawing/2014/main" id="{68AE8B65-C0C4-A341-A1E2-86EA9B81DEDB}"/>
              </a:ext>
            </a:extLst>
          </p:cNvPr>
          <p:cNvSpPr>
            <a:spLocks noGrp="1"/>
          </p:cNvSpPr>
          <p:nvPr>
            <p:ph type="ctrTitle"/>
          </p:nvPr>
        </p:nvSpPr>
        <p:spPr>
          <a:xfrm>
            <a:off x="627296" y="3429001"/>
            <a:ext cx="10158560" cy="1312387"/>
          </a:xfrm>
          <a:prstGeom prst="rect">
            <a:avLst/>
          </a:prstGeom>
        </p:spPr>
        <p:txBody>
          <a:bodyPr lIns="0" tIns="0" rIns="0" bIns="0" anchor="b" anchorCtr="0">
            <a:noAutofit/>
          </a:bodyPr>
          <a:lstStyle>
            <a:lvl1pPr algn="l">
              <a:lnSpc>
                <a:spcPct val="100000"/>
              </a:lnSpc>
              <a:defRPr sz="5867" b="1" kern="600" spc="-40" baseline="0">
                <a:solidFill>
                  <a:schemeClr val="bg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17" name="Rectangle 16">
            <a:extLst>
              <a:ext uri="{FF2B5EF4-FFF2-40B4-BE49-F238E27FC236}">
                <a16:creationId xmlns:a16="http://schemas.microsoft.com/office/drawing/2014/main" id="{A2B811C8-2DD0-5B45-9ED7-5154E6068453}"/>
              </a:ext>
            </a:extLst>
          </p:cNvPr>
          <p:cNvSpPr/>
          <p:nvPr/>
        </p:nvSpPr>
        <p:spPr>
          <a:xfrm>
            <a:off x="0" y="5711843"/>
            <a:ext cx="12192000" cy="116449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 name="Subtitle 2">
            <a:extLst>
              <a:ext uri="{FF2B5EF4-FFF2-40B4-BE49-F238E27FC236}">
                <a16:creationId xmlns:a16="http://schemas.microsoft.com/office/drawing/2014/main" id="{DDFE648B-60A6-0C43-B206-A16581DCC196}"/>
              </a:ext>
            </a:extLst>
          </p:cNvPr>
          <p:cNvSpPr>
            <a:spLocks noGrp="1"/>
          </p:cNvSpPr>
          <p:nvPr>
            <p:ph type="subTitle" idx="1" hasCustomPrompt="1"/>
          </p:nvPr>
        </p:nvSpPr>
        <p:spPr>
          <a:xfrm>
            <a:off x="628652" y="5838329"/>
            <a:ext cx="5906553" cy="909859"/>
          </a:xfrm>
          <a:prstGeom prst="rect">
            <a:avLst/>
          </a:prstGeom>
        </p:spPr>
        <p:txBody>
          <a:bodyPr lIns="0" tIns="0" rIns="0" bIns="0" anchor="ctr">
            <a:noAutofit/>
          </a:bodyPr>
          <a:lstStyle>
            <a:lvl1pPr marL="0" indent="0" algn="l">
              <a:lnSpc>
                <a:spcPct val="110000"/>
              </a:lnSpc>
              <a:buNone/>
              <a:defRPr sz="1600" b="0">
                <a:solidFill>
                  <a:schemeClr val="accent3"/>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dirty="0" smtClean="0"/>
              <a:t>&lt;Department Name&gt;</a:t>
            </a:r>
          </a:p>
          <a:p>
            <a:r>
              <a:rPr lang="en-US" dirty="0" smtClean="0"/>
              <a:t>Version # - Date</a:t>
            </a:r>
          </a:p>
        </p:txBody>
      </p:sp>
      <p:sp>
        <p:nvSpPr>
          <p:cNvPr id="10"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smtClean="0">
                <a:solidFill>
                  <a:schemeClr val="accent4">
                    <a:lumMod val="75000"/>
                  </a:schemeClr>
                </a:solidFill>
                <a:latin typeface="+mn-lt"/>
                <a:cs typeface="Arial"/>
              </a:rPr>
              <a:t>CONFIDENTIAL </a:t>
            </a:r>
            <a:r>
              <a:rPr lang="en-US" sz="933" dirty="0">
                <a:solidFill>
                  <a:schemeClr val="accent4">
                    <a:lumMod val="75000"/>
                  </a:schemeClr>
                </a:solidFill>
                <a:latin typeface="+mn-lt"/>
                <a:cs typeface="Arial"/>
              </a:rPr>
              <a:t>– Contains proprietary </a:t>
            </a:r>
            <a:r>
              <a:rPr lang="en-US" sz="933" dirty="0" smtClean="0">
                <a:solidFill>
                  <a:schemeClr val="accent4">
                    <a:lumMod val="75000"/>
                  </a:schemeClr>
                </a:solidFill>
                <a:latin typeface="+mn-lt"/>
                <a:cs typeface="Arial"/>
              </a:rPr>
              <a:t>information.</a:t>
            </a:r>
          </a:p>
          <a:p>
            <a:pPr marL="10584" indent="-10584" algn="l">
              <a:lnSpc>
                <a:spcPct val="110000"/>
              </a:lnSpc>
              <a:tabLst/>
            </a:pPr>
            <a:r>
              <a:rPr lang="en-US" sz="933" dirty="0" smtClean="0">
                <a:solidFill>
                  <a:schemeClr val="accent4">
                    <a:lumMod val="75000"/>
                  </a:schemeClr>
                </a:solidFill>
                <a:latin typeface="+mn-lt"/>
                <a:cs typeface="Arial"/>
              </a:rPr>
              <a:t>Not </a:t>
            </a:r>
            <a:r>
              <a:rPr lang="en-US" sz="933" dirty="0">
                <a:solidFill>
                  <a:schemeClr val="accent4">
                    <a:lumMod val="75000"/>
                  </a:schemeClr>
                </a:solidFill>
                <a:latin typeface="+mn-lt"/>
                <a:cs typeface="Arial"/>
              </a:rPr>
              <a:t>intended for external distribution.</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0907" y="6004849"/>
            <a:ext cx="1381639" cy="587745"/>
          </a:xfrm>
          <a:prstGeom prst="rect">
            <a:avLst/>
          </a:prstGeom>
        </p:spPr>
      </p:pic>
    </p:spTree>
    <p:extLst>
      <p:ext uri="{BB962C8B-B14F-4D97-AF65-F5344CB8AC3E}">
        <p14:creationId xmlns:p14="http://schemas.microsoft.com/office/powerpoint/2010/main" val="249686583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and Round Photo">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981201"/>
            <a:ext cx="5384800" cy="2895600"/>
          </a:xfrm>
          <a:prstGeom prst="rect">
            <a:avLst/>
          </a:prstGeom>
        </p:spPr>
        <p:txBody>
          <a:bodyPr anchor="ctr">
            <a:normAutofit/>
          </a:bodyPr>
          <a:lstStyle>
            <a:lvl1pPr marL="0" indent="0">
              <a:lnSpc>
                <a:spcPct val="114000"/>
              </a:lnSpc>
              <a:tabLst/>
              <a:defRPr sz="2400"/>
            </a:lvl1pPr>
            <a:lvl2pPr>
              <a:defRPr sz="2400"/>
            </a:lvl2pPr>
            <a:lvl3pPr>
              <a:defRPr sz="2400"/>
            </a:lvl3pPr>
            <a:lvl4pPr>
              <a:defRPr sz="2667"/>
            </a:lvl4pPr>
            <a:lvl5pPr>
              <a:defRPr sz="2667"/>
            </a:lvl5pPr>
          </a:lstStyle>
          <a:p>
            <a:pPr lvl="0"/>
            <a:r>
              <a:rPr lang="en-US" smtClean="0"/>
              <a:t>Edit Master text styles</a:t>
            </a:r>
          </a:p>
          <a:p>
            <a:pPr lvl="1"/>
            <a:r>
              <a:rPr lang="en-US" smtClean="0"/>
              <a:t>Second level</a:t>
            </a:r>
          </a:p>
          <a:p>
            <a:pPr lvl="2"/>
            <a:r>
              <a:rPr lang="en-US" smtClean="0"/>
              <a:t>Third level</a:t>
            </a:r>
          </a:p>
        </p:txBody>
      </p:sp>
      <p:sp>
        <p:nvSpPr>
          <p:cNvPr id="10" name="Text Placeholder 9"/>
          <p:cNvSpPr>
            <a:spLocks noGrp="1"/>
          </p:cNvSpPr>
          <p:nvPr>
            <p:ph type="body" sz="quarter" idx="11"/>
          </p:nvPr>
        </p:nvSpPr>
        <p:spPr>
          <a:xfrm>
            <a:off x="6185176" y="5082817"/>
            <a:ext cx="5588000" cy="457200"/>
          </a:xfrm>
          <a:prstGeom prst="rect">
            <a:avLst/>
          </a:prstGeom>
        </p:spPr>
        <p:txBody>
          <a:bodyPr>
            <a:noAutofit/>
          </a:bodyPr>
          <a:lstStyle>
            <a:lvl1pPr marL="0" marR="0" indent="0" algn="ctr" defTabSz="609570" rtl="0" eaLnBrk="1" fontAlgn="auto" latinLnBrk="0" hangingPunct="1">
              <a:lnSpc>
                <a:spcPct val="110000"/>
              </a:lnSpc>
              <a:spcBef>
                <a:spcPts val="0"/>
              </a:spcBef>
              <a:spcAft>
                <a:spcPts val="800"/>
              </a:spcAft>
              <a:buClr>
                <a:srgbClr val="E35929"/>
              </a:buClr>
              <a:buSzTx/>
              <a:buFont typeface="Arial" panose="020B0604020202020204" pitchFamily="34" charset="0"/>
              <a:buNone/>
              <a:tabLst/>
              <a:defRPr sz="1333" i="1">
                <a:latin typeface="Georgia" panose="02040502050405020303" pitchFamily="18" charset="0"/>
              </a:defRPr>
            </a:lvl1pPr>
          </a:lstStyle>
          <a:p>
            <a:pPr marL="0" marR="0" lvl="0" indent="0" algn="ctr" defTabSz="609570" rtl="0" eaLnBrk="1" fontAlgn="auto" latinLnBrk="0" hangingPunct="1">
              <a:lnSpc>
                <a:spcPct val="110000"/>
              </a:lnSpc>
              <a:spcBef>
                <a:spcPts val="0"/>
              </a:spcBef>
              <a:spcAft>
                <a:spcPts val="800"/>
              </a:spcAft>
              <a:buClr>
                <a:srgbClr val="E35929"/>
              </a:buClr>
              <a:buSzTx/>
              <a:buFont typeface="Arial" panose="020B0604020202020204" pitchFamily="34" charset="0"/>
              <a:buNone/>
              <a:tabLst/>
              <a:defRPr/>
            </a:pPr>
            <a:r>
              <a:rPr lang="en-US" smtClean="0"/>
              <a:t>Edit Master text styles</a:t>
            </a:r>
          </a:p>
          <a:p>
            <a:pPr marL="0" marR="0" lvl="1" indent="0" algn="ctr" defTabSz="609570" rtl="0" eaLnBrk="1" fontAlgn="auto" latinLnBrk="0" hangingPunct="1">
              <a:lnSpc>
                <a:spcPct val="110000"/>
              </a:lnSpc>
              <a:spcBef>
                <a:spcPts val="0"/>
              </a:spcBef>
              <a:spcAft>
                <a:spcPts val="800"/>
              </a:spcAft>
              <a:buClr>
                <a:srgbClr val="E35929"/>
              </a:buClr>
              <a:buSzTx/>
              <a:buFont typeface="Arial" panose="020B0604020202020204" pitchFamily="34" charset="0"/>
              <a:buNone/>
              <a:tabLst/>
              <a:defRPr/>
            </a:pPr>
            <a:r>
              <a:rPr lang="en-US" smtClean="0"/>
              <a:t>Second level</a:t>
            </a:r>
          </a:p>
        </p:txBody>
      </p:sp>
      <p:sp>
        <p:nvSpPr>
          <p:cNvPr id="4" name="Title 3">
            <a:extLst>
              <a:ext uri="{FF2B5EF4-FFF2-40B4-BE49-F238E27FC236}">
                <a16:creationId xmlns:a16="http://schemas.microsoft.com/office/drawing/2014/main" id="{ADB7F577-8C78-6942-BD8E-E1BBE73F67FA}"/>
              </a:ext>
            </a:extLst>
          </p:cNvPr>
          <p:cNvSpPr>
            <a:spLocks noGrp="1"/>
          </p:cNvSpPr>
          <p:nvPr>
            <p:ph type="title"/>
          </p:nvPr>
        </p:nvSpPr>
        <p:spPr>
          <a:xfrm>
            <a:off x="609600" y="331155"/>
            <a:ext cx="10972800" cy="1082439"/>
          </a:xfrm>
          <a:prstGeom prst="rect">
            <a:avLst/>
          </a:prstGeom>
        </p:spPr>
        <p:txBody>
          <a:bodyPr/>
          <a:lstStyle/>
          <a:p>
            <a:r>
              <a:rPr lang="en-US" smtClean="0"/>
              <a:t>Click to edit Master title style</a:t>
            </a:r>
            <a:endParaRPr lang="en-US" dirty="0"/>
          </a:p>
        </p:txBody>
      </p:sp>
      <p:sp>
        <p:nvSpPr>
          <p:cNvPr id="9" name="Picture Placeholder 4">
            <a:extLst>
              <a:ext uri="{FF2B5EF4-FFF2-40B4-BE49-F238E27FC236}">
                <a16:creationId xmlns:a16="http://schemas.microsoft.com/office/drawing/2014/main" id="{1F6C215E-13E4-1C47-A22D-F91F897689BD}"/>
              </a:ext>
            </a:extLst>
          </p:cNvPr>
          <p:cNvSpPr>
            <a:spLocks noGrp="1"/>
          </p:cNvSpPr>
          <p:nvPr>
            <p:ph type="pic" sz="quarter" idx="10" hasCustomPrompt="1"/>
          </p:nvPr>
        </p:nvSpPr>
        <p:spPr>
          <a:xfrm>
            <a:off x="7422509" y="1817875"/>
            <a:ext cx="3124200" cy="3084091"/>
          </a:xfrm>
          <a:prstGeom prst="ellipse">
            <a:avLst/>
          </a:prstGeom>
        </p:spPr>
        <p:txBody>
          <a:bodyPr anchor="ctr"/>
          <a:lstStyle>
            <a:lvl1pPr marL="0" indent="0" algn="ctr">
              <a:buNone/>
              <a:defRPr b="1" i="0">
                <a:solidFill>
                  <a:schemeClr val="accent2"/>
                </a:solidFill>
                <a:latin typeface="Arial Bold"/>
                <a:cs typeface="Arial Bold"/>
              </a:defRPr>
            </a:lvl1pPr>
          </a:lstStyle>
          <a:p>
            <a:r>
              <a:rPr lang="en-US" dirty="0"/>
              <a:t>INSERT IMAGE</a:t>
            </a:r>
          </a:p>
        </p:txBody>
      </p:sp>
      <p:sp>
        <p:nvSpPr>
          <p:cNvPr id="13"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Enter Title or Department Name</a:t>
            </a:r>
            <a:endParaRPr lang="en-US" dirty="0">
              <a:cs typeface="Arial"/>
            </a:endParaRPr>
          </a:p>
        </p:txBody>
      </p:sp>
    </p:spTree>
    <p:extLst>
      <p:ext uri="{BB962C8B-B14F-4D97-AF65-F5344CB8AC3E}">
        <p14:creationId xmlns:p14="http://schemas.microsoft.com/office/powerpoint/2010/main" val="36517763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 orient="horz" pos="1620">
          <p15:clr>
            <a:srgbClr val="FBAE40"/>
          </p15:clr>
        </p15:guide>
        <p15:guide id="6" pos="288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Photos w/ Titles">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1BB582D1-E07B-AC48-9D1F-97CC0FDC59D4}"/>
              </a:ext>
            </a:extLst>
          </p:cNvPr>
          <p:cNvSpPr>
            <a:spLocks noGrp="1"/>
          </p:cNvSpPr>
          <p:nvPr>
            <p:ph type="body" sz="quarter" idx="34" hasCustomPrompt="1"/>
          </p:nvPr>
        </p:nvSpPr>
        <p:spPr>
          <a:xfrm>
            <a:off x="1190941" y="4296245"/>
            <a:ext cx="2438400" cy="304800"/>
          </a:xfrm>
          <a:prstGeom prst="rect">
            <a:avLst/>
          </a:prstGeo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19" name="Text Placeholder 4">
            <a:extLst>
              <a:ext uri="{FF2B5EF4-FFF2-40B4-BE49-F238E27FC236}">
                <a16:creationId xmlns:a16="http://schemas.microsoft.com/office/drawing/2014/main" id="{02E4251F-09AA-6242-9ABB-8120E647A281}"/>
              </a:ext>
            </a:extLst>
          </p:cNvPr>
          <p:cNvSpPr>
            <a:spLocks noGrp="1"/>
          </p:cNvSpPr>
          <p:nvPr>
            <p:ph type="body" sz="quarter" idx="37"/>
          </p:nvPr>
        </p:nvSpPr>
        <p:spPr>
          <a:xfrm>
            <a:off x="1190941" y="4524847"/>
            <a:ext cx="2438400" cy="277748"/>
          </a:xfrm>
          <a:prstGeom prst="rect">
            <a:avLst/>
          </a:prstGeo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smtClean="0"/>
              <a:t>Edit Master text styles</a:t>
            </a:r>
          </a:p>
        </p:txBody>
      </p:sp>
      <p:sp>
        <p:nvSpPr>
          <p:cNvPr id="3" name="Title 2">
            <a:extLst>
              <a:ext uri="{FF2B5EF4-FFF2-40B4-BE49-F238E27FC236}">
                <a16:creationId xmlns:a16="http://schemas.microsoft.com/office/drawing/2014/main" id="{B3EF9D98-5F0E-B24A-8BAC-0B2D5CF10BF7}"/>
              </a:ext>
            </a:extLst>
          </p:cNvPr>
          <p:cNvSpPr>
            <a:spLocks noGrp="1"/>
          </p:cNvSpPr>
          <p:nvPr>
            <p:ph type="title"/>
          </p:nvPr>
        </p:nvSpPr>
        <p:spPr>
          <a:xfrm>
            <a:off x="609600" y="331155"/>
            <a:ext cx="10972800" cy="1082439"/>
          </a:xfrm>
          <a:prstGeom prst="rect">
            <a:avLst/>
          </a:prstGeom>
        </p:spPr>
        <p:txBody>
          <a:bodyPr/>
          <a:lstStyle/>
          <a:p>
            <a:r>
              <a:rPr lang="en-US" smtClean="0"/>
              <a:t>Click to edit Master title style</a:t>
            </a:r>
            <a:endParaRPr lang="en-US" dirty="0"/>
          </a:p>
        </p:txBody>
      </p:sp>
      <p:sp>
        <p:nvSpPr>
          <p:cNvPr id="15" name="Text Placeholder 4">
            <a:extLst>
              <a:ext uri="{FF2B5EF4-FFF2-40B4-BE49-F238E27FC236}">
                <a16:creationId xmlns:a16="http://schemas.microsoft.com/office/drawing/2014/main" id="{9373AF00-B671-0E4D-8346-9C4A14350A5A}"/>
              </a:ext>
            </a:extLst>
          </p:cNvPr>
          <p:cNvSpPr>
            <a:spLocks noGrp="1"/>
          </p:cNvSpPr>
          <p:nvPr>
            <p:ph type="body" sz="quarter" idx="52" hasCustomPrompt="1"/>
          </p:nvPr>
        </p:nvSpPr>
        <p:spPr>
          <a:xfrm>
            <a:off x="4866471" y="4296245"/>
            <a:ext cx="2438400" cy="304800"/>
          </a:xfrm>
          <a:prstGeom prst="rect">
            <a:avLst/>
          </a:prstGeo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16" name="Text Placeholder 4">
            <a:extLst>
              <a:ext uri="{FF2B5EF4-FFF2-40B4-BE49-F238E27FC236}">
                <a16:creationId xmlns:a16="http://schemas.microsoft.com/office/drawing/2014/main" id="{F71C76E3-3560-6C42-8BE5-ED184A5E97AC}"/>
              </a:ext>
            </a:extLst>
          </p:cNvPr>
          <p:cNvSpPr>
            <a:spLocks noGrp="1"/>
          </p:cNvSpPr>
          <p:nvPr>
            <p:ph type="body" sz="quarter" idx="53"/>
          </p:nvPr>
        </p:nvSpPr>
        <p:spPr>
          <a:xfrm>
            <a:off x="4866471" y="4524847"/>
            <a:ext cx="2438400" cy="277748"/>
          </a:xfrm>
          <a:prstGeom prst="rect">
            <a:avLst/>
          </a:prstGeo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smtClean="0"/>
              <a:t>Edit Master text styles</a:t>
            </a:r>
          </a:p>
        </p:txBody>
      </p:sp>
      <p:sp>
        <p:nvSpPr>
          <p:cNvPr id="27" name="Text Placeholder 4">
            <a:extLst>
              <a:ext uri="{FF2B5EF4-FFF2-40B4-BE49-F238E27FC236}">
                <a16:creationId xmlns:a16="http://schemas.microsoft.com/office/drawing/2014/main" id="{D7468871-96FE-EC43-8F72-14C7606C3489}"/>
              </a:ext>
            </a:extLst>
          </p:cNvPr>
          <p:cNvSpPr>
            <a:spLocks noGrp="1"/>
          </p:cNvSpPr>
          <p:nvPr>
            <p:ph type="body" sz="quarter" idx="55" hasCustomPrompt="1"/>
          </p:nvPr>
        </p:nvSpPr>
        <p:spPr>
          <a:xfrm>
            <a:off x="8542000" y="4296245"/>
            <a:ext cx="2438400" cy="304800"/>
          </a:xfrm>
          <a:prstGeom prst="rect">
            <a:avLst/>
          </a:prstGeo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28" name="Text Placeholder 4">
            <a:extLst>
              <a:ext uri="{FF2B5EF4-FFF2-40B4-BE49-F238E27FC236}">
                <a16:creationId xmlns:a16="http://schemas.microsoft.com/office/drawing/2014/main" id="{658B6A8A-A03E-B940-9646-5B6CDC7DC67C}"/>
              </a:ext>
            </a:extLst>
          </p:cNvPr>
          <p:cNvSpPr>
            <a:spLocks noGrp="1"/>
          </p:cNvSpPr>
          <p:nvPr>
            <p:ph type="body" sz="quarter" idx="56"/>
          </p:nvPr>
        </p:nvSpPr>
        <p:spPr>
          <a:xfrm>
            <a:off x="8542000" y="4524847"/>
            <a:ext cx="2438400" cy="277748"/>
          </a:xfrm>
          <a:prstGeom prst="rect">
            <a:avLst/>
          </a:prstGeo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smtClean="0"/>
              <a:t>Edit Master text styles</a:t>
            </a:r>
          </a:p>
        </p:txBody>
      </p:sp>
      <p:sp>
        <p:nvSpPr>
          <p:cNvPr id="22" name="Picture Placeholder 14">
            <a:extLst>
              <a:ext uri="{FF2B5EF4-FFF2-40B4-BE49-F238E27FC236}">
                <a16:creationId xmlns:a16="http://schemas.microsoft.com/office/drawing/2014/main" id="{CF9A1BDE-8764-8D49-BD44-EECCA2BB9852}"/>
              </a:ext>
            </a:extLst>
          </p:cNvPr>
          <p:cNvSpPr>
            <a:spLocks noGrp="1"/>
          </p:cNvSpPr>
          <p:nvPr>
            <p:ph type="pic" sz="quarter" idx="51"/>
          </p:nvPr>
        </p:nvSpPr>
        <p:spPr>
          <a:xfrm>
            <a:off x="1556702" y="2386544"/>
            <a:ext cx="1706879" cy="1706880"/>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smtClean="0"/>
              <a:t>Click icon to add picture</a:t>
            </a:r>
            <a:endParaRPr lang="en-US" dirty="0"/>
          </a:p>
        </p:txBody>
      </p:sp>
      <p:sp>
        <p:nvSpPr>
          <p:cNvPr id="23" name="Picture Placeholder 14">
            <a:extLst>
              <a:ext uri="{FF2B5EF4-FFF2-40B4-BE49-F238E27FC236}">
                <a16:creationId xmlns:a16="http://schemas.microsoft.com/office/drawing/2014/main" id="{9AB962E8-9675-CD46-8499-42D43F01F00F}"/>
              </a:ext>
            </a:extLst>
          </p:cNvPr>
          <p:cNvSpPr>
            <a:spLocks noGrp="1"/>
          </p:cNvSpPr>
          <p:nvPr>
            <p:ph type="pic" sz="quarter" idx="54"/>
          </p:nvPr>
        </p:nvSpPr>
        <p:spPr>
          <a:xfrm>
            <a:off x="5250726" y="2386544"/>
            <a:ext cx="1706879" cy="1706880"/>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smtClean="0"/>
              <a:t>Click icon to add picture</a:t>
            </a:r>
            <a:endParaRPr lang="en-US" dirty="0"/>
          </a:p>
        </p:txBody>
      </p:sp>
      <p:sp>
        <p:nvSpPr>
          <p:cNvPr id="24" name="Picture Placeholder 14">
            <a:extLst>
              <a:ext uri="{FF2B5EF4-FFF2-40B4-BE49-F238E27FC236}">
                <a16:creationId xmlns:a16="http://schemas.microsoft.com/office/drawing/2014/main" id="{89B734A4-DAA3-F242-862F-BEF31B0E56F0}"/>
              </a:ext>
            </a:extLst>
          </p:cNvPr>
          <p:cNvSpPr>
            <a:spLocks noGrp="1"/>
          </p:cNvSpPr>
          <p:nvPr>
            <p:ph type="pic" sz="quarter" idx="57"/>
          </p:nvPr>
        </p:nvSpPr>
        <p:spPr>
          <a:xfrm>
            <a:off x="8907761" y="2386544"/>
            <a:ext cx="1706879" cy="1706880"/>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smtClean="0"/>
              <a:t>Click icon to add picture</a:t>
            </a:r>
            <a:endParaRPr lang="en-US" dirty="0"/>
          </a:p>
        </p:txBody>
      </p:sp>
      <p:sp>
        <p:nvSpPr>
          <p:cNvPr id="17"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Enter Title or Department Name</a:t>
            </a:r>
            <a:endParaRPr lang="en-US" dirty="0">
              <a:cs typeface="Arial"/>
            </a:endParaRPr>
          </a:p>
        </p:txBody>
      </p:sp>
    </p:spTree>
    <p:extLst>
      <p:ext uri="{BB962C8B-B14F-4D97-AF65-F5344CB8AC3E}">
        <p14:creationId xmlns:p14="http://schemas.microsoft.com/office/powerpoint/2010/main" val="21737511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2" pos="2880">
          <p15:clr>
            <a:srgbClr val="FBAE40"/>
          </p15:clr>
        </p15:guide>
        <p15:guide id="4" orient="horz" pos="1620">
          <p15:clr>
            <a:srgbClr val="FBAE40"/>
          </p15:clr>
        </p15:guide>
        <p15:guide id="0" pos="547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leven Photos w/ 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BEA8A6-BC3E-1D4F-9BF4-871716F6D09C}"/>
              </a:ext>
            </a:extLst>
          </p:cNvPr>
          <p:cNvSpPr>
            <a:spLocks noGrp="1"/>
          </p:cNvSpPr>
          <p:nvPr>
            <p:ph type="title"/>
          </p:nvPr>
        </p:nvSpPr>
        <p:spPr>
          <a:xfrm>
            <a:off x="609600" y="331155"/>
            <a:ext cx="10972800" cy="1082439"/>
          </a:xfrm>
          <a:prstGeom prst="rect">
            <a:avLst/>
          </a:prstGeom>
        </p:spPr>
        <p:txBody>
          <a:bodyPr/>
          <a:lstStyle/>
          <a:p>
            <a:r>
              <a:rPr lang="en-US" smtClean="0"/>
              <a:t>Click to edit Master title style</a:t>
            </a:r>
            <a:endParaRPr lang="en-US" dirty="0"/>
          </a:p>
        </p:txBody>
      </p:sp>
      <p:sp>
        <p:nvSpPr>
          <p:cNvPr id="40" name="Text Placeholder 4">
            <a:extLst>
              <a:ext uri="{FF2B5EF4-FFF2-40B4-BE49-F238E27FC236}">
                <a16:creationId xmlns:a16="http://schemas.microsoft.com/office/drawing/2014/main" id="{085C5513-13DB-9F4A-87C6-5CE330EC84E0}"/>
              </a:ext>
            </a:extLst>
          </p:cNvPr>
          <p:cNvSpPr>
            <a:spLocks noGrp="1"/>
          </p:cNvSpPr>
          <p:nvPr>
            <p:ph type="body" sz="quarter" idx="10" hasCustomPrompt="1"/>
          </p:nvPr>
        </p:nvSpPr>
        <p:spPr>
          <a:xfrm>
            <a:off x="609600" y="2423112"/>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42" name="Text Placeholder 4">
            <a:extLst>
              <a:ext uri="{FF2B5EF4-FFF2-40B4-BE49-F238E27FC236}">
                <a16:creationId xmlns:a16="http://schemas.microsoft.com/office/drawing/2014/main" id="{96D0BFAF-BD6E-FA41-977A-8CB9EC9A2A96}"/>
              </a:ext>
            </a:extLst>
          </p:cNvPr>
          <p:cNvSpPr>
            <a:spLocks noGrp="1"/>
          </p:cNvSpPr>
          <p:nvPr>
            <p:ph type="body" sz="quarter" idx="11" hasCustomPrompt="1"/>
          </p:nvPr>
        </p:nvSpPr>
        <p:spPr>
          <a:xfrm>
            <a:off x="3475833" y="2423112"/>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43" name="Text Placeholder 4">
            <a:extLst>
              <a:ext uri="{FF2B5EF4-FFF2-40B4-BE49-F238E27FC236}">
                <a16:creationId xmlns:a16="http://schemas.microsoft.com/office/drawing/2014/main" id="{8DF3F5F8-62FC-7740-A30C-D302D156F450}"/>
              </a:ext>
            </a:extLst>
          </p:cNvPr>
          <p:cNvSpPr>
            <a:spLocks noGrp="1"/>
          </p:cNvSpPr>
          <p:nvPr>
            <p:ph type="body" sz="quarter" idx="12" hasCustomPrompt="1"/>
          </p:nvPr>
        </p:nvSpPr>
        <p:spPr>
          <a:xfrm>
            <a:off x="6253167" y="2423112"/>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44" name="Text Placeholder 4">
            <a:extLst>
              <a:ext uri="{FF2B5EF4-FFF2-40B4-BE49-F238E27FC236}">
                <a16:creationId xmlns:a16="http://schemas.microsoft.com/office/drawing/2014/main" id="{DCC593EB-D496-7E44-801E-FD1834C93419}"/>
              </a:ext>
            </a:extLst>
          </p:cNvPr>
          <p:cNvSpPr>
            <a:spLocks noGrp="1"/>
          </p:cNvSpPr>
          <p:nvPr>
            <p:ph type="body" sz="quarter" idx="13"/>
          </p:nvPr>
        </p:nvSpPr>
        <p:spPr>
          <a:xfrm>
            <a:off x="609600" y="2651715"/>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smtClean="0"/>
              <a:t>Edit Master text styles</a:t>
            </a:r>
          </a:p>
        </p:txBody>
      </p:sp>
      <p:sp>
        <p:nvSpPr>
          <p:cNvPr id="45" name="Text Placeholder 4">
            <a:extLst>
              <a:ext uri="{FF2B5EF4-FFF2-40B4-BE49-F238E27FC236}">
                <a16:creationId xmlns:a16="http://schemas.microsoft.com/office/drawing/2014/main" id="{6FBF6677-E790-754C-BA2A-29ECC0FA2E54}"/>
              </a:ext>
            </a:extLst>
          </p:cNvPr>
          <p:cNvSpPr>
            <a:spLocks noGrp="1"/>
          </p:cNvSpPr>
          <p:nvPr>
            <p:ph type="body" sz="quarter" idx="14"/>
          </p:nvPr>
        </p:nvSpPr>
        <p:spPr>
          <a:xfrm>
            <a:off x="3475833" y="2651715"/>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smtClean="0"/>
              <a:t>Edit Master text styles</a:t>
            </a:r>
          </a:p>
        </p:txBody>
      </p:sp>
      <p:sp>
        <p:nvSpPr>
          <p:cNvPr id="46" name="Text Placeholder 4">
            <a:extLst>
              <a:ext uri="{FF2B5EF4-FFF2-40B4-BE49-F238E27FC236}">
                <a16:creationId xmlns:a16="http://schemas.microsoft.com/office/drawing/2014/main" id="{7D9711AA-C3D0-AF47-95A1-1B81812019E8}"/>
              </a:ext>
            </a:extLst>
          </p:cNvPr>
          <p:cNvSpPr>
            <a:spLocks noGrp="1"/>
          </p:cNvSpPr>
          <p:nvPr>
            <p:ph type="body" sz="quarter" idx="15"/>
          </p:nvPr>
        </p:nvSpPr>
        <p:spPr>
          <a:xfrm>
            <a:off x="6253167" y="2651715"/>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smtClean="0"/>
              <a:t>Edit Master text styles</a:t>
            </a:r>
          </a:p>
        </p:txBody>
      </p:sp>
      <p:sp>
        <p:nvSpPr>
          <p:cNvPr id="47" name="Picture Placeholder 14">
            <a:extLst>
              <a:ext uri="{FF2B5EF4-FFF2-40B4-BE49-F238E27FC236}">
                <a16:creationId xmlns:a16="http://schemas.microsoft.com/office/drawing/2014/main" id="{C98E102E-61D3-0742-808A-B3EAFDE7F877}"/>
              </a:ext>
            </a:extLst>
          </p:cNvPr>
          <p:cNvSpPr>
            <a:spLocks noGrp="1"/>
          </p:cNvSpPr>
          <p:nvPr>
            <p:ph type="pic" sz="quarter" idx="17"/>
          </p:nvPr>
        </p:nvSpPr>
        <p:spPr>
          <a:xfrm>
            <a:off x="4267200" y="1527763"/>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smtClean="0"/>
              <a:t>Click icon to add picture</a:t>
            </a:r>
            <a:endParaRPr lang="en-US" dirty="0"/>
          </a:p>
        </p:txBody>
      </p:sp>
      <p:sp>
        <p:nvSpPr>
          <p:cNvPr id="48" name="Text Placeholder 4">
            <a:extLst>
              <a:ext uri="{FF2B5EF4-FFF2-40B4-BE49-F238E27FC236}">
                <a16:creationId xmlns:a16="http://schemas.microsoft.com/office/drawing/2014/main" id="{B080405E-B424-D444-B477-EFFC940DAFBF}"/>
              </a:ext>
            </a:extLst>
          </p:cNvPr>
          <p:cNvSpPr>
            <a:spLocks noGrp="1"/>
          </p:cNvSpPr>
          <p:nvPr>
            <p:ph type="body" sz="quarter" idx="20" hasCustomPrompt="1"/>
          </p:nvPr>
        </p:nvSpPr>
        <p:spPr>
          <a:xfrm>
            <a:off x="9030500" y="2423112"/>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49" name="Text Placeholder 4">
            <a:extLst>
              <a:ext uri="{FF2B5EF4-FFF2-40B4-BE49-F238E27FC236}">
                <a16:creationId xmlns:a16="http://schemas.microsoft.com/office/drawing/2014/main" id="{CB83B9BC-DE83-5A48-B517-A103C9F5B268}"/>
              </a:ext>
            </a:extLst>
          </p:cNvPr>
          <p:cNvSpPr>
            <a:spLocks noGrp="1"/>
          </p:cNvSpPr>
          <p:nvPr>
            <p:ph type="body" sz="quarter" idx="21"/>
          </p:nvPr>
        </p:nvSpPr>
        <p:spPr>
          <a:xfrm>
            <a:off x="9030500" y="2651715"/>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smtClean="0"/>
              <a:t>Edit Master text styles</a:t>
            </a:r>
          </a:p>
        </p:txBody>
      </p:sp>
      <p:sp>
        <p:nvSpPr>
          <p:cNvPr id="50" name="Text Placeholder 4">
            <a:extLst>
              <a:ext uri="{FF2B5EF4-FFF2-40B4-BE49-F238E27FC236}">
                <a16:creationId xmlns:a16="http://schemas.microsoft.com/office/drawing/2014/main" id="{C2143D35-65E6-584E-B5AF-2BB86B0CEE1F}"/>
              </a:ext>
            </a:extLst>
          </p:cNvPr>
          <p:cNvSpPr>
            <a:spLocks noGrp="1"/>
          </p:cNvSpPr>
          <p:nvPr>
            <p:ph type="body" sz="quarter" idx="22" hasCustomPrompt="1"/>
          </p:nvPr>
        </p:nvSpPr>
        <p:spPr>
          <a:xfrm>
            <a:off x="609600" y="4024911"/>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51" name="Text Placeholder 4">
            <a:extLst>
              <a:ext uri="{FF2B5EF4-FFF2-40B4-BE49-F238E27FC236}">
                <a16:creationId xmlns:a16="http://schemas.microsoft.com/office/drawing/2014/main" id="{0A60333F-1AB5-F446-A2F1-D78156AD7943}"/>
              </a:ext>
            </a:extLst>
          </p:cNvPr>
          <p:cNvSpPr>
            <a:spLocks noGrp="1"/>
          </p:cNvSpPr>
          <p:nvPr>
            <p:ph type="body" sz="quarter" idx="23" hasCustomPrompt="1"/>
          </p:nvPr>
        </p:nvSpPr>
        <p:spPr>
          <a:xfrm>
            <a:off x="3475833" y="4024911"/>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52" name="Text Placeholder 4">
            <a:extLst>
              <a:ext uri="{FF2B5EF4-FFF2-40B4-BE49-F238E27FC236}">
                <a16:creationId xmlns:a16="http://schemas.microsoft.com/office/drawing/2014/main" id="{7698CECD-C294-8B46-82BA-B6CF702CFD55}"/>
              </a:ext>
            </a:extLst>
          </p:cNvPr>
          <p:cNvSpPr>
            <a:spLocks noGrp="1"/>
          </p:cNvSpPr>
          <p:nvPr>
            <p:ph type="body" sz="quarter" idx="24" hasCustomPrompt="1"/>
          </p:nvPr>
        </p:nvSpPr>
        <p:spPr>
          <a:xfrm>
            <a:off x="6253167" y="4024911"/>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53" name="Text Placeholder 4">
            <a:extLst>
              <a:ext uri="{FF2B5EF4-FFF2-40B4-BE49-F238E27FC236}">
                <a16:creationId xmlns:a16="http://schemas.microsoft.com/office/drawing/2014/main" id="{7EF9C35E-E0C8-2946-932A-1EA035C785BC}"/>
              </a:ext>
            </a:extLst>
          </p:cNvPr>
          <p:cNvSpPr>
            <a:spLocks noGrp="1"/>
          </p:cNvSpPr>
          <p:nvPr>
            <p:ph type="body" sz="quarter" idx="25"/>
          </p:nvPr>
        </p:nvSpPr>
        <p:spPr>
          <a:xfrm>
            <a:off x="609600" y="4253514"/>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smtClean="0"/>
              <a:t>Edit Master text styles</a:t>
            </a:r>
          </a:p>
        </p:txBody>
      </p:sp>
      <p:sp>
        <p:nvSpPr>
          <p:cNvPr id="55" name="Text Placeholder 4">
            <a:extLst>
              <a:ext uri="{FF2B5EF4-FFF2-40B4-BE49-F238E27FC236}">
                <a16:creationId xmlns:a16="http://schemas.microsoft.com/office/drawing/2014/main" id="{2D42CE3B-A592-2545-B63B-003FD92EDED6}"/>
              </a:ext>
            </a:extLst>
          </p:cNvPr>
          <p:cNvSpPr>
            <a:spLocks noGrp="1"/>
          </p:cNvSpPr>
          <p:nvPr>
            <p:ph type="body" sz="quarter" idx="26"/>
          </p:nvPr>
        </p:nvSpPr>
        <p:spPr>
          <a:xfrm>
            <a:off x="3475833" y="4253514"/>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smtClean="0"/>
              <a:t>Edit Master text styles</a:t>
            </a:r>
          </a:p>
        </p:txBody>
      </p:sp>
      <p:sp>
        <p:nvSpPr>
          <p:cNvPr id="56" name="Text Placeholder 4">
            <a:extLst>
              <a:ext uri="{FF2B5EF4-FFF2-40B4-BE49-F238E27FC236}">
                <a16:creationId xmlns:a16="http://schemas.microsoft.com/office/drawing/2014/main" id="{C695613A-027C-A847-AE6C-99E7392190D3}"/>
              </a:ext>
            </a:extLst>
          </p:cNvPr>
          <p:cNvSpPr>
            <a:spLocks noGrp="1"/>
          </p:cNvSpPr>
          <p:nvPr>
            <p:ph type="body" sz="quarter" idx="27"/>
          </p:nvPr>
        </p:nvSpPr>
        <p:spPr>
          <a:xfrm>
            <a:off x="6253167" y="4253514"/>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smtClean="0"/>
              <a:t>Edit Master text styles</a:t>
            </a:r>
          </a:p>
        </p:txBody>
      </p:sp>
      <p:sp>
        <p:nvSpPr>
          <p:cNvPr id="57" name="Text Placeholder 4">
            <a:extLst>
              <a:ext uri="{FF2B5EF4-FFF2-40B4-BE49-F238E27FC236}">
                <a16:creationId xmlns:a16="http://schemas.microsoft.com/office/drawing/2014/main" id="{7F8E43B3-AE60-A542-8836-9EA4CE36B534}"/>
              </a:ext>
            </a:extLst>
          </p:cNvPr>
          <p:cNvSpPr>
            <a:spLocks noGrp="1"/>
          </p:cNvSpPr>
          <p:nvPr>
            <p:ph type="body" sz="quarter" idx="32" hasCustomPrompt="1"/>
          </p:nvPr>
        </p:nvSpPr>
        <p:spPr>
          <a:xfrm>
            <a:off x="9030500" y="4024911"/>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58" name="Text Placeholder 4">
            <a:extLst>
              <a:ext uri="{FF2B5EF4-FFF2-40B4-BE49-F238E27FC236}">
                <a16:creationId xmlns:a16="http://schemas.microsoft.com/office/drawing/2014/main" id="{D4F48B59-D1F2-2E4F-A697-8BC8D3B5A511}"/>
              </a:ext>
            </a:extLst>
          </p:cNvPr>
          <p:cNvSpPr>
            <a:spLocks noGrp="1"/>
          </p:cNvSpPr>
          <p:nvPr>
            <p:ph type="body" sz="quarter" idx="33"/>
          </p:nvPr>
        </p:nvSpPr>
        <p:spPr>
          <a:xfrm>
            <a:off x="9030500" y="4253514"/>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smtClean="0"/>
              <a:t>Edit Master text styles</a:t>
            </a:r>
          </a:p>
        </p:txBody>
      </p:sp>
      <p:sp>
        <p:nvSpPr>
          <p:cNvPr id="59" name="Text Placeholder 4">
            <a:extLst>
              <a:ext uri="{FF2B5EF4-FFF2-40B4-BE49-F238E27FC236}">
                <a16:creationId xmlns:a16="http://schemas.microsoft.com/office/drawing/2014/main" id="{3E130FC0-342D-434B-B7F2-9E31BAECE8A0}"/>
              </a:ext>
            </a:extLst>
          </p:cNvPr>
          <p:cNvSpPr>
            <a:spLocks noGrp="1"/>
          </p:cNvSpPr>
          <p:nvPr>
            <p:ph type="body" sz="quarter" idx="34" hasCustomPrompt="1"/>
          </p:nvPr>
        </p:nvSpPr>
        <p:spPr>
          <a:xfrm>
            <a:off x="2032000" y="5571844"/>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60" name="Text Placeholder 4">
            <a:extLst>
              <a:ext uri="{FF2B5EF4-FFF2-40B4-BE49-F238E27FC236}">
                <a16:creationId xmlns:a16="http://schemas.microsoft.com/office/drawing/2014/main" id="{2168A16B-A067-184D-B505-EEF623F50CB2}"/>
              </a:ext>
            </a:extLst>
          </p:cNvPr>
          <p:cNvSpPr>
            <a:spLocks noGrp="1"/>
          </p:cNvSpPr>
          <p:nvPr>
            <p:ph type="body" sz="quarter" idx="35" hasCustomPrompt="1"/>
          </p:nvPr>
        </p:nvSpPr>
        <p:spPr>
          <a:xfrm>
            <a:off x="4876800" y="5571844"/>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61" name="Text Placeholder 4">
            <a:extLst>
              <a:ext uri="{FF2B5EF4-FFF2-40B4-BE49-F238E27FC236}">
                <a16:creationId xmlns:a16="http://schemas.microsoft.com/office/drawing/2014/main" id="{8C6DEF85-4D4D-704D-963D-992111E84A92}"/>
              </a:ext>
            </a:extLst>
          </p:cNvPr>
          <p:cNvSpPr>
            <a:spLocks noGrp="1"/>
          </p:cNvSpPr>
          <p:nvPr>
            <p:ph type="body" sz="quarter" idx="36" hasCustomPrompt="1"/>
          </p:nvPr>
        </p:nvSpPr>
        <p:spPr>
          <a:xfrm>
            <a:off x="7675567" y="5571844"/>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62" name="Text Placeholder 4">
            <a:extLst>
              <a:ext uri="{FF2B5EF4-FFF2-40B4-BE49-F238E27FC236}">
                <a16:creationId xmlns:a16="http://schemas.microsoft.com/office/drawing/2014/main" id="{D905B680-7F66-1F46-823D-F18333E6F6DE}"/>
              </a:ext>
            </a:extLst>
          </p:cNvPr>
          <p:cNvSpPr>
            <a:spLocks noGrp="1"/>
          </p:cNvSpPr>
          <p:nvPr>
            <p:ph type="body" sz="quarter" idx="37"/>
          </p:nvPr>
        </p:nvSpPr>
        <p:spPr>
          <a:xfrm>
            <a:off x="2032000" y="5800445"/>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smtClean="0"/>
              <a:t>Edit Master text styles</a:t>
            </a:r>
          </a:p>
        </p:txBody>
      </p:sp>
      <p:sp>
        <p:nvSpPr>
          <p:cNvPr id="63" name="Text Placeholder 4">
            <a:extLst>
              <a:ext uri="{FF2B5EF4-FFF2-40B4-BE49-F238E27FC236}">
                <a16:creationId xmlns:a16="http://schemas.microsoft.com/office/drawing/2014/main" id="{7C1AC7F8-16AA-1140-8093-B43909C4D60D}"/>
              </a:ext>
            </a:extLst>
          </p:cNvPr>
          <p:cNvSpPr>
            <a:spLocks noGrp="1"/>
          </p:cNvSpPr>
          <p:nvPr>
            <p:ph type="body" sz="quarter" idx="38"/>
          </p:nvPr>
        </p:nvSpPr>
        <p:spPr>
          <a:xfrm>
            <a:off x="4876800" y="5800445"/>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smtClean="0"/>
              <a:t>Edit Master text styles</a:t>
            </a:r>
          </a:p>
        </p:txBody>
      </p:sp>
      <p:sp>
        <p:nvSpPr>
          <p:cNvPr id="64" name="Text Placeholder 4">
            <a:extLst>
              <a:ext uri="{FF2B5EF4-FFF2-40B4-BE49-F238E27FC236}">
                <a16:creationId xmlns:a16="http://schemas.microsoft.com/office/drawing/2014/main" id="{A23B9713-3FFC-714B-9378-A8AE7167B7A1}"/>
              </a:ext>
            </a:extLst>
          </p:cNvPr>
          <p:cNvSpPr>
            <a:spLocks noGrp="1"/>
          </p:cNvSpPr>
          <p:nvPr>
            <p:ph type="body" sz="quarter" idx="39"/>
          </p:nvPr>
        </p:nvSpPr>
        <p:spPr>
          <a:xfrm>
            <a:off x="7675567" y="5800445"/>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smtClean="0"/>
              <a:t>Edit Master text styles</a:t>
            </a:r>
          </a:p>
        </p:txBody>
      </p:sp>
      <p:sp>
        <p:nvSpPr>
          <p:cNvPr id="65" name="Picture Placeholder 14">
            <a:extLst>
              <a:ext uri="{FF2B5EF4-FFF2-40B4-BE49-F238E27FC236}">
                <a16:creationId xmlns:a16="http://schemas.microsoft.com/office/drawing/2014/main" id="{E45CABF3-6B98-494C-A8EB-D2D7EC201EAE}"/>
              </a:ext>
            </a:extLst>
          </p:cNvPr>
          <p:cNvSpPr>
            <a:spLocks noGrp="1"/>
          </p:cNvSpPr>
          <p:nvPr>
            <p:ph type="pic" sz="quarter" idx="43"/>
          </p:nvPr>
        </p:nvSpPr>
        <p:spPr>
          <a:xfrm>
            <a:off x="1422400" y="1532460"/>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smtClean="0"/>
              <a:t>Click icon to add picture</a:t>
            </a:r>
            <a:endParaRPr lang="en-US" dirty="0"/>
          </a:p>
        </p:txBody>
      </p:sp>
      <p:sp>
        <p:nvSpPr>
          <p:cNvPr id="66" name="Picture Placeholder 14">
            <a:extLst>
              <a:ext uri="{FF2B5EF4-FFF2-40B4-BE49-F238E27FC236}">
                <a16:creationId xmlns:a16="http://schemas.microsoft.com/office/drawing/2014/main" id="{5959F7FF-48A6-5F4E-B446-7D4A3D124BE8}"/>
              </a:ext>
            </a:extLst>
          </p:cNvPr>
          <p:cNvSpPr>
            <a:spLocks noGrp="1"/>
          </p:cNvSpPr>
          <p:nvPr>
            <p:ph type="pic" sz="quarter" idx="44"/>
          </p:nvPr>
        </p:nvSpPr>
        <p:spPr>
          <a:xfrm>
            <a:off x="7010400" y="1532460"/>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smtClean="0"/>
              <a:t>Click icon to add picture</a:t>
            </a:r>
            <a:endParaRPr lang="en-US" dirty="0"/>
          </a:p>
        </p:txBody>
      </p:sp>
      <p:sp>
        <p:nvSpPr>
          <p:cNvPr id="67" name="Picture Placeholder 14">
            <a:extLst>
              <a:ext uri="{FF2B5EF4-FFF2-40B4-BE49-F238E27FC236}">
                <a16:creationId xmlns:a16="http://schemas.microsoft.com/office/drawing/2014/main" id="{AD9FF4D3-677F-A242-8431-3BA971292280}"/>
              </a:ext>
            </a:extLst>
          </p:cNvPr>
          <p:cNvSpPr>
            <a:spLocks noGrp="1"/>
          </p:cNvSpPr>
          <p:nvPr>
            <p:ph type="pic" sz="quarter" idx="45"/>
          </p:nvPr>
        </p:nvSpPr>
        <p:spPr>
          <a:xfrm>
            <a:off x="9753600" y="1532460"/>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smtClean="0"/>
              <a:t>Click icon to add picture</a:t>
            </a:r>
            <a:endParaRPr lang="en-US" dirty="0"/>
          </a:p>
        </p:txBody>
      </p:sp>
      <p:sp>
        <p:nvSpPr>
          <p:cNvPr id="68" name="Picture Placeholder 14">
            <a:extLst>
              <a:ext uri="{FF2B5EF4-FFF2-40B4-BE49-F238E27FC236}">
                <a16:creationId xmlns:a16="http://schemas.microsoft.com/office/drawing/2014/main" id="{716215FD-531B-3343-9411-567B03FCBE2C}"/>
              </a:ext>
            </a:extLst>
          </p:cNvPr>
          <p:cNvSpPr>
            <a:spLocks noGrp="1"/>
          </p:cNvSpPr>
          <p:nvPr>
            <p:ph type="pic" sz="quarter" idx="46"/>
          </p:nvPr>
        </p:nvSpPr>
        <p:spPr>
          <a:xfrm>
            <a:off x="4267200" y="3133497"/>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smtClean="0"/>
              <a:t>Click icon to add picture</a:t>
            </a:r>
            <a:endParaRPr lang="en-US" dirty="0"/>
          </a:p>
        </p:txBody>
      </p:sp>
      <p:sp>
        <p:nvSpPr>
          <p:cNvPr id="69" name="Picture Placeholder 14">
            <a:extLst>
              <a:ext uri="{FF2B5EF4-FFF2-40B4-BE49-F238E27FC236}">
                <a16:creationId xmlns:a16="http://schemas.microsoft.com/office/drawing/2014/main" id="{2870A804-BC98-DA45-B010-50BB3875C6D9}"/>
              </a:ext>
            </a:extLst>
          </p:cNvPr>
          <p:cNvSpPr>
            <a:spLocks noGrp="1"/>
          </p:cNvSpPr>
          <p:nvPr>
            <p:ph type="pic" sz="quarter" idx="47"/>
          </p:nvPr>
        </p:nvSpPr>
        <p:spPr>
          <a:xfrm>
            <a:off x="1422400" y="3138195"/>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smtClean="0"/>
              <a:t>Click icon to add picture</a:t>
            </a:r>
            <a:endParaRPr lang="en-US" dirty="0"/>
          </a:p>
        </p:txBody>
      </p:sp>
      <p:sp>
        <p:nvSpPr>
          <p:cNvPr id="70" name="Picture Placeholder 14">
            <a:extLst>
              <a:ext uri="{FF2B5EF4-FFF2-40B4-BE49-F238E27FC236}">
                <a16:creationId xmlns:a16="http://schemas.microsoft.com/office/drawing/2014/main" id="{B1D49557-AF6F-6C4E-964F-A09F0813C114}"/>
              </a:ext>
            </a:extLst>
          </p:cNvPr>
          <p:cNvSpPr>
            <a:spLocks noGrp="1"/>
          </p:cNvSpPr>
          <p:nvPr>
            <p:ph type="pic" sz="quarter" idx="48"/>
          </p:nvPr>
        </p:nvSpPr>
        <p:spPr>
          <a:xfrm>
            <a:off x="7010400" y="3138195"/>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smtClean="0"/>
              <a:t>Click icon to add picture</a:t>
            </a:r>
            <a:endParaRPr lang="en-US" dirty="0"/>
          </a:p>
        </p:txBody>
      </p:sp>
      <p:sp>
        <p:nvSpPr>
          <p:cNvPr id="71" name="Picture Placeholder 14">
            <a:extLst>
              <a:ext uri="{FF2B5EF4-FFF2-40B4-BE49-F238E27FC236}">
                <a16:creationId xmlns:a16="http://schemas.microsoft.com/office/drawing/2014/main" id="{3434E7C5-4BAB-9049-97D7-1DEB8F7E4311}"/>
              </a:ext>
            </a:extLst>
          </p:cNvPr>
          <p:cNvSpPr>
            <a:spLocks noGrp="1"/>
          </p:cNvSpPr>
          <p:nvPr>
            <p:ph type="pic" sz="quarter" idx="49"/>
          </p:nvPr>
        </p:nvSpPr>
        <p:spPr>
          <a:xfrm>
            <a:off x="9753600" y="3138195"/>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smtClean="0"/>
              <a:t>Click icon to add picture</a:t>
            </a:r>
            <a:endParaRPr lang="en-US" dirty="0"/>
          </a:p>
        </p:txBody>
      </p:sp>
      <p:sp>
        <p:nvSpPr>
          <p:cNvPr id="72" name="Picture Placeholder 14">
            <a:extLst>
              <a:ext uri="{FF2B5EF4-FFF2-40B4-BE49-F238E27FC236}">
                <a16:creationId xmlns:a16="http://schemas.microsoft.com/office/drawing/2014/main" id="{976DBF47-12D3-064F-A999-581CC3F19C96}"/>
              </a:ext>
            </a:extLst>
          </p:cNvPr>
          <p:cNvSpPr>
            <a:spLocks noGrp="1"/>
          </p:cNvSpPr>
          <p:nvPr>
            <p:ph type="pic" sz="quarter" idx="50"/>
          </p:nvPr>
        </p:nvSpPr>
        <p:spPr>
          <a:xfrm>
            <a:off x="5588000" y="4670777"/>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smtClean="0"/>
              <a:t>Click icon to add picture</a:t>
            </a:r>
            <a:endParaRPr lang="en-US" dirty="0"/>
          </a:p>
        </p:txBody>
      </p:sp>
      <p:sp>
        <p:nvSpPr>
          <p:cNvPr id="73" name="Picture Placeholder 14">
            <a:extLst>
              <a:ext uri="{FF2B5EF4-FFF2-40B4-BE49-F238E27FC236}">
                <a16:creationId xmlns:a16="http://schemas.microsoft.com/office/drawing/2014/main" id="{46D84929-5FAB-794F-AFEF-D2F551288A88}"/>
              </a:ext>
            </a:extLst>
          </p:cNvPr>
          <p:cNvSpPr>
            <a:spLocks noGrp="1"/>
          </p:cNvSpPr>
          <p:nvPr>
            <p:ph type="pic" sz="quarter" idx="51"/>
          </p:nvPr>
        </p:nvSpPr>
        <p:spPr>
          <a:xfrm>
            <a:off x="2844800" y="4675475"/>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smtClean="0"/>
              <a:t>Click icon to add picture</a:t>
            </a:r>
            <a:endParaRPr lang="en-US" dirty="0"/>
          </a:p>
        </p:txBody>
      </p:sp>
      <p:sp>
        <p:nvSpPr>
          <p:cNvPr id="75" name="Picture Placeholder 14">
            <a:extLst>
              <a:ext uri="{FF2B5EF4-FFF2-40B4-BE49-F238E27FC236}">
                <a16:creationId xmlns:a16="http://schemas.microsoft.com/office/drawing/2014/main" id="{041CE872-B0A8-1140-B24D-CE1D597EB68D}"/>
              </a:ext>
            </a:extLst>
          </p:cNvPr>
          <p:cNvSpPr>
            <a:spLocks noGrp="1"/>
          </p:cNvSpPr>
          <p:nvPr>
            <p:ph type="pic" sz="quarter" idx="52"/>
          </p:nvPr>
        </p:nvSpPr>
        <p:spPr>
          <a:xfrm>
            <a:off x="8432800" y="4675475"/>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smtClean="0"/>
              <a:t>Click icon to add picture</a:t>
            </a:r>
            <a:endParaRPr lang="en-US" dirty="0"/>
          </a:p>
        </p:txBody>
      </p:sp>
      <p:sp>
        <p:nvSpPr>
          <p:cNvPr id="39"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Enter Title or Department Name</a:t>
            </a:r>
            <a:endParaRPr lang="en-US" dirty="0">
              <a:cs typeface="Arial"/>
            </a:endParaRPr>
          </a:p>
        </p:txBody>
      </p:sp>
    </p:spTree>
    <p:extLst>
      <p:ext uri="{BB962C8B-B14F-4D97-AF65-F5344CB8AC3E}">
        <p14:creationId xmlns:p14="http://schemas.microsoft.com/office/powerpoint/2010/main" val="427323730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 orient="horz" pos="1620">
          <p15:clr>
            <a:srgbClr val="FBAE40"/>
          </p15:clr>
        </p15:guide>
        <p15:guide id="5" pos="547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our Row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981200"/>
            <a:ext cx="10972800" cy="762000"/>
          </a:xfrm>
          <a:prstGeom prst="rect">
            <a:avLst/>
          </a:prstGeom>
        </p:spPr>
        <p:txBody>
          <a:bodyPr anchor="ctr">
            <a:normAutofit/>
          </a:bodyPr>
          <a:lstStyle>
            <a:lvl1pPr marL="0" indent="0" algn="ctr">
              <a:buFont typeface="Arial" panose="020B0604020202020204" pitchFamily="34" charset="0"/>
              <a:buNone/>
              <a:defRPr sz="2400" b="1" i="0" cap="all" baseline="0">
                <a:solidFill>
                  <a:schemeClr val="accent3"/>
                </a:solidFill>
                <a:latin typeface="Arial Bold"/>
                <a:cs typeface="Arial Bold"/>
              </a:defRPr>
            </a:lvl1pPr>
            <a:lvl2pPr>
              <a:defRPr sz="3733"/>
            </a:lvl2pPr>
            <a:lvl3pPr>
              <a:defRPr sz="3733"/>
            </a:lvl3pPr>
            <a:lvl4pPr>
              <a:defRPr sz="3733"/>
            </a:lvl4pPr>
            <a:lvl5pPr>
              <a:defRPr sz="3733"/>
            </a:lvl5pPr>
          </a:lstStyle>
          <a:p>
            <a:pPr lvl="0"/>
            <a:r>
              <a:rPr lang="en-US" smtClean="0"/>
              <a:t>Edit Master text styles</a:t>
            </a:r>
          </a:p>
        </p:txBody>
      </p:sp>
      <p:sp>
        <p:nvSpPr>
          <p:cNvPr id="8" name="Content Placeholder 2"/>
          <p:cNvSpPr>
            <a:spLocks noGrp="1"/>
          </p:cNvSpPr>
          <p:nvPr>
            <p:ph idx="10"/>
          </p:nvPr>
        </p:nvSpPr>
        <p:spPr>
          <a:xfrm>
            <a:off x="609600" y="2870200"/>
            <a:ext cx="10972800" cy="762000"/>
          </a:xfrm>
          <a:prstGeom prst="rect">
            <a:avLst/>
          </a:prstGeom>
        </p:spPr>
        <p:txBody>
          <a:bodyPr anchor="ctr">
            <a:normAutofit/>
          </a:bodyPr>
          <a:lstStyle>
            <a:lvl1pPr marL="0" indent="0" algn="ctr">
              <a:buFont typeface="Arial" panose="020B0604020202020204" pitchFamily="34" charset="0"/>
              <a:buNone/>
              <a:defRPr sz="2400" b="1" i="0" cap="all" baseline="0">
                <a:solidFill>
                  <a:schemeClr val="accent3"/>
                </a:solidFill>
                <a:latin typeface="Arial Bold"/>
                <a:cs typeface="Arial Bold"/>
              </a:defRPr>
            </a:lvl1pPr>
            <a:lvl2pPr>
              <a:defRPr sz="3733"/>
            </a:lvl2pPr>
            <a:lvl3pPr>
              <a:defRPr sz="3733"/>
            </a:lvl3pPr>
            <a:lvl4pPr>
              <a:defRPr sz="3733"/>
            </a:lvl4pPr>
            <a:lvl5pPr>
              <a:defRPr sz="3733"/>
            </a:lvl5pPr>
          </a:lstStyle>
          <a:p>
            <a:pPr lvl="0"/>
            <a:r>
              <a:rPr lang="en-US" smtClean="0"/>
              <a:t>Edit Master text styles</a:t>
            </a:r>
          </a:p>
        </p:txBody>
      </p:sp>
      <p:sp>
        <p:nvSpPr>
          <p:cNvPr id="9" name="Content Placeholder 2"/>
          <p:cNvSpPr>
            <a:spLocks noGrp="1"/>
          </p:cNvSpPr>
          <p:nvPr>
            <p:ph idx="11"/>
          </p:nvPr>
        </p:nvSpPr>
        <p:spPr>
          <a:xfrm>
            <a:off x="609600" y="3759200"/>
            <a:ext cx="10972800" cy="762000"/>
          </a:xfrm>
          <a:prstGeom prst="rect">
            <a:avLst/>
          </a:prstGeom>
        </p:spPr>
        <p:txBody>
          <a:bodyPr anchor="ctr">
            <a:normAutofit/>
          </a:bodyPr>
          <a:lstStyle>
            <a:lvl1pPr marL="0" indent="0" algn="ctr">
              <a:buFont typeface="Arial" panose="020B0604020202020204" pitchFamily="34" charset="0"/>
              <a:buNone/>
              <a:defRPr sz="2400" b="1" i="0" cap="all" baseline="0">
                <a:solidFill>
                  <a:schemeClr val="accent3"/>
                </a:solidFill>
                <a:latin typeface="Arial Bold"/>
                <a:cs typeface="Arial Bold"/>
              </a:defRPr>
            </a:lvl1pPr>
            <a:lvl2pPr>
              <a:defRPr sz="3733"/>
            </a:lvl2pPr>
            <a:lvl3pPr>
              <a:defRPr sz="3733"/>
            </a:lvl3pPr>
            <a:lvl4pPr>
              <a:defRPr sz="3733"/>
            </a:lvl4pPr>
            <a:lvl5pPr>
              <a:defRPr sz="3733"/>
            </a:lvl5pPr>
          </a:lstStyle>
          <a:p>
            <a:pPr lvl="0"/>
            <a:r>
              <a:rPr lang="en-US" smtClean="0"/>
              <a:t>Edit Master text styles</a:t>
            </a:r>
          </a:p>
        </p:txBody>
      </p:sp>
      <p:sp>
        <p:nvSpPr>
          <p:cNvPr id="10" name="Content Placeholder 2"/>
          <p:cNvSpPr>
            <a:spLocks noGrp="1"/>
          </p:cNvSpPr>
          <p:nvPr>
            <p:ph idx="12"/>
          </p:nvPr>
        </p:nvSpPr>
        <p:spPr>
          <a:xfrm>
            <a:off x="609600" y="4648200"/>
            <a:ext cx="10972800" cy="762000"/>
          </a:xfrm>
          <a:prstGeom prst="rect">
            <a:avLst/>
          </a:prstGeom>
        </p:spPr>
        <p:txBody>
          <a:bodyPr anchor="ctr">
            <a:normAutofit/>
          </a:bodyPr>
          <a:lstStyle>
            <a:lvl1pPr marL="0" indent="0" algn="ctr">
              <a:buFont typeface="Arial" panose="020B0604020202020204" pitchFamily="34" charset="0"/>
              <a:buNone/>
              <a:defRPr sz="2400" b="1" i="0" cap="all" baseline="0">
                <a:solidFill>
                  <a:schemeClr val="accent3"/>
                </a:solidFill>
                <a:latin typeface="Arial Bold"/>
                <a:cs typeface="Arial Bold"/>
              </a:defRPr>
            </a:lvl1pPr>
            <a:lvl2pPr>
              <a:defRPr sz="3733"/>
            </a:lvl2pPr>
            <a:lvl3pPr>
              <a:defRPr sz="3733"/>
            </a:lvl3pPr>
            <a:lvl4pPr>
              <a:defRPr sz="3733"/>
            </a:lvl4pPr>
            <a:lvl5pPr>
              <a:defRPr sz="3733"/>
            </a:lvl5pPr>
          </a:lstStyle>
          <a:p>
            <a:pPr lvl="0"/>
            <a:r>
              <a:rPr lang="en-US" smtClean="0"/>
              <a:t>Edit Master text styles</a:t>
            </a:r>
          </a:p>
        </p:txBody>
      </p:sp>
      <p:sp>
        <p:nvSpPr>
          <p:cNvPr id="4" name="Title 3">
            <a:extLst>
              <a:ext uri="{FF2B5EF4-FFF2-40B4-BE49-F238E27FC236}">
                <a16:creationId xmlns:a16="http://schemas.microsoft.com/office/drawing/2014/main" id="{63B24DF4-0314-594F-AD91-4E22B32CDE5C}"/>
              </a:ext>
            </a:extLst>
          </p:cNvPr>
          <p:cNvSpPr>
            <a:spLocks noGrp="1"/>
          </p:cNvSpPr>
          <p:nvPr>
            <p:ph type="title"/>
          </p:nvPr>
        </p:nvSpPr>
        <p:spPr>
          <a:xfrm>
            <a:off x="609600" y="331155"/>
            <a:ext cx="10972800" cy="1082439"/>
          </a:xfrm>
          <a:prstGeom prst="rect">
            <a:avLst/>
          </a:prstGeom>
        </p:spPr>
        <p:txBody>
          <a:bodyPr/>
          <a:lstStyle/>
          <a:p>
            <a:r>
              <a:rPr lang="en-US" smtClean="0"/>
              <a:t>Click to edit Master title style</a:t>
            </a:r>
            <a:endParaRPr lang="en-US" dirty="0"/>
          </a:p>
        </p:txBody>
      </p:sp>
      <p:sp>
        <p:nvSpPr>
          <p:cNvPr id="11"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Enter Title or Department Name</a:t>
            </a:r>
            <a:endParaRPr lang="en-US" dirty="0">
              <a:cs typeface="Arial"/>
            </a:endParaRPr>
          </a:p>
        </p:txBody>
      </p:sp>
    </p:spTree>
    <p:extLst>
      <p:ext uri="{BB962C8B-B14F-4D97-AF65-F5344CB8AC3E}">
        <p14:creationId xmlns:p14="http://schemas.microsoft.com/office/powerpoint/2010/main" val="36777051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2" pos="2880">
          <p15:clr>
            <a:srgbClr val="FBAE40"/>
          </p15:clr>
        </p15:guide>
        <p15:guide id="4" orient="horz" pos="16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5" name="Content Placeholder 2"/>
          <p:cNvSpPr>
            <a:spLocks noGrp="1"/>
          </p:cNvSpPr>
          <p:nvPr>
            <p:ph sz="half" idx="1"/>
          </p:nvPr>
        </p:nvSpPr>
        <p:spPr>
          <a:xfrm>
            <a:off x="594784" y="1246396"/>
            <a:ext cx="10987616" cy="4511040"/>
          </a:xfrm>
        </p:spPr>
        <p:txBody>
          <a:bodyPr>
            <a:noAutofit/>
          </a:bodyPr>
          <a:lstStyle>
            <a:lvl1pPr>
              <a:spcBef>
                <a:spcPts val="800"/>
              </a:spcBef>
              <a:defRPr sz="1867">
                <a:solidFill>
                  <a:srgbClr val="4E4540"/>
                </a:solidFill>
                <a:latin typeface="Calibri" charset="0"/>
                <a:ea typeface="Calibri" charset="0"/>
                <a:cs typeface="Calibri" charset="0"/>
              </a:defRPr>
            </a:lvl1pPr>
            <a:lvl2pPr>
              <a:spcBef>
                <a:spcPts val="800"/>
              </a:spcBef>
              <a:defRPr sz="1867">
                <a:solidFill>
                  <a:srgbClr val="4E4540"/>
                </a:solidFill>
                <a:latin typeface="Calibri" charset="0"/>
                <a:ea typeface="Calibri" charset="0"/>
                <a:cs typeface="Calibri" charset="0"/>
              </a:defRPr>
            </a:lvl2pPr>
            <a:lvl3pPr>
              <a:spcBef>
                <a:spcPts val="800"/>
              </a:spcBef>
              <a:defRPr sz="1600">
                <a:solidFill>
                  <a:srgbClr val="4E4540"/>
                </a:solidFill>
                <a:latin typeface="Calibri" charset="0"/>
                <a:ea typeface="Calibri" charset="0"/>
                <a:cs typeface="Calibri" charset="0"/>
              </a:defRPr>
            </a:lvl3pPr>
            <a:lvl4pPr>
              <a:spcBef>
                <a:spcPts val="800"/>
              </a:spcBef>
              <a:defRPr sz="1333">
                <a:solidFill>
                  <a:srgbClr val="4E4540"/>
                </a:solidFill>
                <a:latin typeface="Calibri" charset="0"/>
                <a:ea typeface="Calibri" charset="0"/>
                <a:cs typeface="Calibri" charset="0"/>
              </a:defRPr>
            </a:lvl4pPr>
            <a:lvl5pPr>
              <a:defRPr sz="1867">
                <a:solidFill>
                  <a:schemeClr val="tx1"/>
                </a:solidFil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itle 1"/>
          <p:cNvSpPr>
            <a:spLocks noGrp="1"/>
          </p:cNvSpPr>
          <p:nvPr>
            <p:ph type="title"/>
          </p:nvPr>
        </p:nvSpPr>
        <p:spPr>
          <a:xfrm>
            <a:off x="609600" y="331150"/>
            <a:ext cx="10980281" cy="682404"/>
          </a:xfrm>
        </p:spPr>
        <p:txBody>
          <a:bodyPr>
            <a:noAutofit/>
          </a:bodyPr>
          <a:lstStyle>
            <a:lvl1pPr>
              <a:defRPr sz="3733" cap="none" baseline="0">
                <a:latin typeface="Calibri" charset="0"/>
                <a:ea typeface="Calibri" charset="0"/>
                <a:cs typeface="Calibri" charset="0"/>
              </a:defRPr>
            </a:lvl1pPr>
          </a:lstStyle>
          <a:p>
            <a:r>
              <a:rPr lang="en-US"/>
              <a:t>Click to edit Master title style</a:t>
            </a:r>
            <a:endParaRPr lang="en-US" dirty="0"/>
          </a:p>
        </p:txBody>
      </p:sp>
    </p:spTree>
    <p:extLst>
      <p:ext uri="{BB962C8B-B14F-4D97-AF65-F5344CB8AC3E}">
        <p14:creationId xmlns:p14="http://schemas.microsoft.com/office/powerpoint/2010/main" val="7107538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Footer Placeholder 2"/>
          <p:cNvSpPr>
            <a:spLocks noGrp="1"/>
          </p:cNvSpPr>
          <p:nvPr>
            <p:ph type="ftr" sz="quarter" idx="3"/>
          </p:nvPr>
        </p:nvSpPr>
        <p:spPr>
          <a:xfrm>
            <a:off x="6311912" y="6421008"/>
            <a:ext cx="5266048" cy="263525"/>
          </a:xfrm>
          <a:prstGeom prst="rect">
            <a:avLst/>
          </a:prstGeom>
          <a:noFill/>
          <a:ln>
            <a:noFill/>
          </a:ln>
        </p:spPr>
        <p:style>
          <a:lnRef idx="2">
            <a:schemeClr val="accent3"/>
          </a:lnRef>
          <a:fillRef idx="1">
            <a:schemeClr val="lt1"/>
          </a:fillRef>
          <a:effectRef idx="0">
            <a:schemeClr val="accent3"/>
          </a:effectRef>
          <a:fontRef idx="none"/>
        </p:style>
        <p:txBody>
          <a:bodyPr vert="horz" lIns="91440" tIns="45720" rIns="91440" bIns="45720" rtlCol="0" anchor="ctr"/>
          <a:lstStyle>
            <a:lvl1pPr algn="r">
              <a:defRPr sz="1100">
                <a:ln>
                  <a:noFill/>
                </a:ln>
                <a:solidFill>
                  <a:srgbClr val="0082CA"/>
                </a:solidFill>
                <a:latin typeface="Calibri" panose="020F0502020204030204" pitchFamily="34" charset="0"/>
              </a:defRPr>
            </a:lvl1pPr>
          </a:lstStyle>
          <a:p>
            <a:r>
              <a:rPr lang="en-US" dirty="0"/>
              <a:t>Insert service line and/or department </a:t>
            </a:r>
          </a:p>
        </p:txBody>
      </p:sp>
    </p:spTree>
    <p:extLst>
      <p:ext uri="{BB962C8B-B14F-4D97-AF65-F5344CB8AC3E}">
        <p14:creationId xmlns:p14="http://schemas.microsoft.com/office/powerpoint/2010/main" val="29048460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Four Column w/ Photo Sec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633509" y="3202263"/>
            <a:ext cx="2560320" cy="715963"/>
          </a:xfrm>
          <a:prstGeom prst="rect">
            <a:avLst/>
          </a:prstGeom>
        </p:spPr>
        <p:txBody>
          <a:bodyPr anchor="b">
            <a:noAutofit/>
          </a:bodyPr>
          <a:lstStyle>
            <a:lvl1pPr marL="0" indent="0" algn="ctr">
              <a:buNone/>
              <a:defRPr sz="1600">
                <a:latin typeface="Georgia" panose="02040502050405020303" pitchFamily="18" charset="0"/>
              </a:defRPr>
            </a:lvl1pPr>
            <a:lvl2pPr marL="0" indent="0">
              <a:buSzPct val="100000"/>
              <a:buFontTx/>
              <a:buNone/>
              <a:defRPr sz="2933"/>
            </a:lvl2pPr>
            <a:lvl3pPr marL="685766"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3pPr>
            <a:lvl4pPr marL="914354"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4pPr>
            <a:lvl5pPr marL="1142942"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5pPr>
          </a:lstStyle>
          <a:p>
            <a:pPr lvl="0"/>
            <a:r>
              <a:rPr lang="en-US" smtClean="0"/>
              <a:t>Edit Master text styles</a:t>
            </a:r>
          </a:p>
        </p:txBody>
      </p:sp>
      <p:sp>
        <p:nvSpPr>
          <p:cNvPr id="9" name="Content Placeholder 2"/>
          <p:cNvSpPr>
            <a:spLocks noGrp="1"/>
          </p:cNvSpPr>
          <p:nvPr>
            <p:ph idx="10"/>
          </p:nvPr>
        </p:nvSpPr>
        <p:spPr>
          <a:xfrm>
            <a:off x="633509" y="4032534"/>
            <a:ext cx="2560320" cy="1981201"/>
          </a:xfrm>
          <a:prstGeom prst="rect">
            <a:avLst/>
          </a:prstGeom>
        </p:spPr>
        <p:txBody>
          <a:bodyPr>
            <a:normAutofit/>
          </a:bodyPr>
          <a:lstStyle>
            <a:lvl1pPr marL="228589" indent="-228589">
              <a:lnSpc>
                <a:spcPct val="114000"/>
              </a:lnSpc>
              <a:buFont typeface="Arial" panose="020B0604020202020204" pitchFamily="34" charset="0"/>
              <a:buChar char="•"/>
              <a:defRPr sz="1467" b="0" i="0">
                <a:latin typeface="+mn-lt"/>
                <a:cs typeface="Arial Regular"/>
              </a:defRPr>
            </a:lvl1pPr>
            <a:lvl2pPr marL="0" indent="0">
              <a:buSzPct val="100000"/>
              <a:buFontTx/>
              <a:buNone/>
              <a:defRPr sz="2667">
                <a:latin typeface="Gotham Thin" pitchFamily="50" charset="0"/>
                <a:cs typeface="Gotham Thin" pitchFamily="50" charset="0"/>
              </a:defRPr>
            </a:lvl2pPr>
            <a:lvl3pPr marL="685766"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3pPr>
            <a:lvl4pPr marL="914354"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4pPr>
            <a:lvl5pPr marL="1142942"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5pPr>
          </a:lstStyle>
          <a:p>
            <a:pPr lvl="0"/>
            <a:r>
              <a:rPr lang="en-US" smtClean="0"/>
              <a:t>Edit Master text styles</a:t>
            </a:r>
          </a:p>
        </p:txBody>
      </p:sp>
      <p:sp>
        <p:nvSpPr>
          <p:cNvPr id="4" name="Title 3">
            <a:extLst>
              <a:ext uri="{FF2B5EF4-FFF2-40B4-BE49-F238E27FC236}">
                <a16:creationId xmlns:a16="http://schemas.microsoft.com/office/drawing/2014/main" id="{2702C863-C7DC-3043-81C0-478CDF8D709D}"/>
              </a:ext>
            </a:extLst>
          </p:cNvPr>
          <p:cNvSpPr>
            <a:spLocks noGrp="1"/>
          </p:cNvSpPr>
          <p:nvPr>
            <p:ph type="title"/>
          </p:nvPr>
        </p:nvSpPr>
        <p:spPr>
          <a:xfrm>
            <a:off x="609600" y="331155"/>
            <a:ext cx="10972800" cy="1082439"/>
          </a:xfrm>
          <a:prstGeom prst="rect">
            <a:avLst/>
          </a:prstGeom>
        </p:spPr>
        <p:txBody>
          <a:bodyPr/>
          <a:lstStyle/>
          <a:p>
            <a:r>
              <a:rPr lang="en-US" smtClean="0"/>
              <a:t>Click to edit Master title style</a:t>
            </a:r>
            <a:endParaRPr lang="en-US" dirty="0"/>
          </a:p>
        </p:txBody>
      </p:sp>
      <p:sp>
        <p:nvSpPr>
          <p:cNvPr id="16" name="Picture Placeholder 4">
            <a:extLst>
              <a:ext uri="{FF2B5EF4-FFF2-40B4-BE49-F238E27FC236}">
                <a16:creationId xmlns:a16="http://schemas.microsoft.com/office/drawing/2014/main" id="{AA3073F7-2F26-4143-A1FD-2ADD81A274B8}"/>
              </a:ext>
            </a:extLst>
          </p:cNvPr>
          <p:cNvSpPr>
            <a:spLocks noGrp="1"/>
          </p:cNvSpPr>
          <p:nvPr>
            <p:ph type="pic" sz="quarter" idx="15"/>
          </p:nvPr>
        </p:nvSpPr>
        <p:spPr>
          <a:xfrm>
            <a:off x="1225577" y="1646202"/>
            <a:ext cx="1376184" cy="1347511"/>
          </a:xfrm>
          <a:prstGeom prst="ellipse">
            <a:avLst/>
          </a:prstGeom>
        </p:spPr>
        <p:txBody>
          <a:bodyPr anchor="ctr">
            <a:noAutofit/>
          </a:bodyPr>
          <a:lstStyle>
            <a:lvl1pPr marL="0" indent="0" algn="ctr">
              <a:buNone/>
              <a:defRPr sz="1467" b="1" i="0">
                <a:solidFill>
                  <a:schemeClr val="accent2"/>
                </a:solidFill>
                <a:latin typeface="Arial Bold"/>
                <a:cs typeface="Arial Bold"/>
              </a:defRPr>
            </a:lvl1pPr>
          </a:lstStyle>
          <a:p>
            <a:r>
              <a:rPr lang="en-US" smtClean="0"/>
              <a:t>Click icon to add picture</a:t>
            </a:r>
            <a:endParaRPr lang="en-US" dirty="0"/>
          </a:p>
        </p:txBody>
      </p:sp>
      <p:sp>
        <p:nvSpPr>
          <p:cNvPr id="15"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Clinical Services Group - Data Science</a:t>
            </a:r>
            <a:endParaRPr lang="en-US" dirty="0">
              <a:cs typeface="Arial"/>
            </a:endParaRPr>
          </a:p>
        </p:txBody>
      </p:sp>
      <p:sp>
        <p:nvSpPr>
          <p:cNvPr id="14" name="Content Placeholder 2"/>
          <p:cNvSpPr>
            <a:spLocks noGrp="1"/>
          </p:cNvSpPr>
          <p:nvPr>
            <p:ph idx="16"/>
          </p:nvPr>
        </p:nvSpPr>
        <p:spPr>
          <a:xfrm>
            <a:off x="9022080" y="3217303"/>
            <a:ext cx="2560320" cy="715963"/>
          </a:xfrm>
          <a:prstGeom prst="rect">
            <a:avLst/>
          </a:prstGeom>
        </p:spPr>
        <p:txBody>
          <a:bodyPr anchor="b">
            <a:noAutofit/>
          </a:bodyPr>
          <a:lstStyle>
            <a:lvl1pPr marL="0" indent="0" algn="ctr">
              <a:buNone/>
              <a:defRPr sz="1600">
                <a:latin typeface="Georgia" panose="02040502050405020303" pitchFamily="18" charset="0"/>
              </a:defRPr>
            </a:lvl1pPr>
            <a:lvl2pPr marL="0" indent="0">
              <a:buSzPct val="100000"/>
              <a:buFontTx/>
              <a:buNone/>
              <a:defRPr sz="2933"/>
            </a:lvl2pPr>
            <a:lvl3pPr marL="685766"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3pPr>
            <a:lvl4pPr marL="914354"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4pPr>
            <a:lvl5pPr marL="1142942"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5pPr>
          </a:lstStyle>
          <a:p>
            <a:pPr lvl="0"/>
            <a:r>
              <a:rPr lang="en-US" smtClean="0"/>
              <a:t>Edit Master text styles</a:t>
            </a:r>
          </a:p>
        </p:txBody>
      </p:sp>
      <p:sp>
        <p:nvSpPr>
          <p:cNvPr id="19" name="Content Placeholder 2"/>
          <p:cNvSpPr>
            <a:spLocks noGrp="1"/>
          </p:cNvSpPr>
          <p:nvPr>
            <p:ph idx="17"/>
          </p:nvPr>
        </p:nvSpPr>
        <p:spPr>
          <a:xfrm>
            <a:off x="9022080" y="4047574"/>
            <a:ext cx="2560320" cy="1981201"/>
          </a:xfrm>
          <a:prstGeom prst="rect">
            <a:avLst/>
          </a:prstGeom>
        </p:spPr>
        <p:txBody>
          <a:bodyPr>
            <a:normAutofit/>
          </a:bodyPr>
          <a:lstStyle>
            <a:lvl1pPr marL="228589" indent="-228589">
              <a:lnSpc>
                <a:spcPct val="114000"/>
              </a:lnSpc>
              <a:buFont typeface="Arial" panose="020B0604020202020204" pitchFamily="34" charset="0"/>
              <a:buChar char="•"/>
              <a:defRPr sz="1467" b="0" i="0">
                <a:latin typeface="+mn-lt"/>
                <a:cs typeface="Arial Regular"/>
              </a:defRPr>
            </a:lvl1pPr>
            <a:lvl2pPr marL="0" indent="0">
              <a:buSzPct val="100000"/>
              <a:buFontTx/>
              <a:buNone/>
              <a:defRPr sz="2667">
                <a:latin typeface="Gotham Thin" pitchFamily="50" charset="0"/>
                <a:cs typeface="Gotham Thin" pitchFamily="50" charset="0"/>
              </a:defRPr>
            </a:lvl2pPr>
            <a:lvl3pPr marL="685766"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3pPr>
            <a:lvl4pPr marL="914354"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4pPr>
            <a:lvl5pPr marL="1142942"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5pPr>
          </a:lstStyle>
          <a:p>
            <a:pPr lvl="0"/>
            <a:r>
              <a:rPr lang="en-US" smtClean="0"/>
              <a:t>Edit Master text styles</a:t>
            </a:r>
          </a:p>
        </p:txBody>
      </p:sp>
      <p:sp>
        <p:nvSpPr>
          <p:cNvPr id="20" name="Picture Placeholder 4">
            <a:extLst>
              <a:ext uri="{FF2B5EF4-FFF2-40B4-BE49-F238E27FC236}">
                <a16:creationId xmlns:a16="http://schemas.microsoft.com/office/drawing/2014/main" id="{AA3073F7-2F26-4143-A1FD-2ADD81A274B8}"/>
              </a:ext>
            </a:extLst>
          </p:cNvPr>
          <p:cNvSpPr>
            <a:spLocks noGrp="1"/>
          </p:cNvSpPr>
          <p:nvPr>
            <p:ph type="pic" sz="quarter" idx="18"/>
          </p:nvPr>
        </p:nvSpPr>
        <p:spPr>
          <a:xfrm>
            <a:off x="9614148" y="1661242"/>
            <a:ext cx="1376184" cy="1347511"/>
          </a:xfrm>
          <a:prstGeom prst="ellipse">
            <a:avLst/>
          </a:prstGeom>
        </p:spPr>
        <p:txBody>
          <a:bodyPr anchor="ctr">
            <a:noAutofit/>
          </a:bodyPr>
          <a:lstStyle>
            <a:lvl1pPr marL="0" indent="0" algn="ctr">
              <a:buNone/>
              <a:defRPr sz="1467" b="1" i="0">
                <a:solidFill>
                  <a:schemeClr val="accent2"/>
                </a:solidFill>
                <a:latin typeface="Arial Bold"/>
                <a:cs typeface="Arial Bold"/>
              </a:defRPr>
            </a:lvl1pPr>
          </a:lstStyle>
          <a:p>
            <a:r>
              <a:rPr lang="en-US" smtClean="0"/>
              <a:t>Click icon to add picture</a:t>
            </a:r>
            <a:endParaRPr lang="en-US" dirty="0"/>
          </a:p>
        </p:txBody>
      </p:sp>
      <p:sp>
        <p:nvSpPr>
          <p:cNvPr id="21" name="Content Placeholder 2"/>
          <p:cNvSpPr>
            <a:spLocks noGrp="1"/>
          </p:cNvSpPr>
          <p:nvPr>
            <p:ph idx="19"/>
          </p:nvPr>
        </p:nvSpPr>
        <p:spPr>
          <a:xfrm>
            <a:off x="3429699" y="3211229"/>
            <a:ext cx="2560320" cy="715963"/>
          </a:xfrm>
          <a:prstGeom prst="rect">
            <a:avLst/>
          </a:prstGeom>
        </p:spPr>
        <p:txBody>
          <a:bodyPr anchor="b">
            <a:noAutofit/>
          </a:bodyPr>
          <a:lstStyle>
            <a:lvl1pPr marL="0" indent="0" algn="ctr">
              <a:buNone/>
              <a:defRPr sz="1600">
                <a:latin typeface="Georgia" panose="02040502050405020303" pitchFamily="18" charset="0"/>
              </a:defRPr>
            </a:lvl1pPr>
            <a:lvl2pPr marL="0" indent="0">
              <a:buSzPct val="100000"/>
              <a:buFontTx/>
              <a:buNone/>
              <a:defRPr sz="2933"/>
            </a:lvl2pPr>
            <a:lvl3pPr marL="685766"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3pPr>
            <a:lvl4pPr marL="914354"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4pPr>
            <a:lvl5pPr marL="1142942"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5pPr>
          </a:lstStyle>
          <a:p>
            <a:pPr lvl="0"/>
            <a:r>
              <a:rPr lang="en-US" smtClean="0"/>
              <a:t>Edit Master text styles</a:t>
            </a:r>
          </a:p>
        </p:txBody>
      </p:sp>
      <p:sp>
        <p:nvSpPr>
          <p:cNvPr id="22" name="Content Placeholder 2"/>
          <p:cNvSpPr>
            <a:spLocks noGrp="1"/>
          </p:cNvSpPr>
          <p:nvPr>
            <p:ph idx="20"/>
          </p:nvPr>
        </p:nvSpPr>
        <p:spPr>
          <a:xfrm>
            <a:off x="3429699" y="4041500"/>
            <a:ext cx="2560320" cy="1981201"/>
          </a:xfrm>
          <a:prstGeom prst="rect">
            <a:avLst/>
          </a:prstGeom>
        </p:spPr>
        <p:txBody>
          <a:bodyPr>
            <a:normAutofit/>
          </a:bodyPr>
          <a:lstStyle>
            <a:lvl1pPr marL="228589" indent="-228589">
              <a:lnSpc>
                <a:spcPct val="114000"/>
              </a:lnSpc>
              <a:buFont typeface="Arial" panose="020B0604020202020204" pitchFamily="34" charset="0"/>
              <a:buChar char="•"/>
              <a:defRPr sz="1467" b="0" i="0">
                <a:latin typeface="+mn-lt"/>
                <a:cs typeface="Arial Regular"/>
              </a:defRPr>
            </a:lvl1pPr>
            <a:lvl2pPr marL="0" indent="0">
              <a:buSzPct val="100000"/>
              <a:buFontTx/>
              <a:buNone/>
              <a:defRPr sz="2667">
                <a:latin typeface="Gotham Thin" pitchFamily="50" charset="0"/>
                <a:cs typeface="Gotham Thin" pitchFamily="50" charset="0"/>
              </a:defRPr>
            </a:lvl2pPr>
            <a:lvl3pPr marL="685766"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3pPr>
            <a:lvl4pPr marL="914354"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4pPr>
            <a:lvl5pPr marL="1142942"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5pPr>
          </a:lstStyle>
          <a:p>
            <a:pPr lvl="0"/>
            <a:r>
              <a:rPr lang="en-US" smtClean="0"/>
              <a:t>Edit Master text styles</a:t>
            </a:r>
          </a:p>
        </p:txBody>
      </p:sp>
      <p:sp>
        <p:nvSpPr>
          <p:cNvPr id="23" name="Picture Placeholder 4">
            <a:extLst>
              <a:ext uri="{FF2B5EF4-FFF2-40B4-BE49-F238E27FC236}">
                <a16:creationId xmlns:a16="http://schemas.microsoft.com/office/drawing/2014/main" id="{AA3073F7-2F26-4143-A1FD-2ADD81A274B8}"/>
              </a:ext>
            </a:extLst>
          </p:cNvPr>
          <p:cNvSpPr>
            <a:spLocks noGrp="1"/>
          </p:cNvSpPr>
          <p:nvPr>
            <p:ph type="pic" sz="quarter" idx="21"/>
          </p:nvPr>
        </p:nvSpPr>
        <p:spPr>
          <a:xfrm>
            <a:off x="4021767" y="1655168"/>
            <a:ext cx="1376184" cy="1347511"/>
          </a:xfrm>
          <a:prstGeom prst="ellipse">
            <a:avLst/>
          </a:prstGeom>
        </p:spPr>
        <p:txBody>
          <a:bodyPr anchor="ctr">
            <a:noAutofit/>
          </a:bodyPr>
          <a:lstStyle>
            <a:lvl1pPr marL="0" indent="0" algn="ctr">
              <a:buNone/>
              <a:defRPr sz="1467" b="1" i="0">
                <a:solidFill>
                  <a:schemeClr val="accent2"/>
                </a:solidFill>
                <a:latin typeface="Arial Bold"/>
                <a:cs typeface="Arial Bold"/>
              </a:defRPr>
            </a:lvl1pPr>
          </a:lstStyle>
          <a:p>
            <a:r>
              <a:rPr lang="en-US" smtClean="0"/>
              <a:t>Click icon to add picture</a:t>
            </a:r>
            <a:endParaRPr lang="en-US" dirty="0"/>
          </a:p>
        </p:txBody>
      </p:sp>
      <p:sp>
        <p:nvSpPr>
          <p:cNvPr id="24" name="Content Placeholder 2"/>
          <p:cNvSpPr>
            <a:spLocks noGrp="1"/>
          </p:cNvSpPr>
          <p:nvPr>
            <p:ph idx="22"/>
          </p:nvPr>
        </p:nvSpPr>
        <p:spPr>
          <a:xfrm>
            <a:off x="6225889" y="3216709"/>
            <a:ext cx="2560320" cy="715963"/>
          </a:xfrm>
          <a:prstGeom prst="rect">
            <a:avLst/>
          </a:prstGeom>
        </p:spPr>
        <p:txBody>
          <a:bodyPr anchor="b">
            <a:noAutofit/>
          </a:bodyPr>
          <a:lstStyle>
            <a:lvl1pPr marL="0" indent="0" algn="ctr">
              <a:buNone/>
              <a:defRPr sz="1600">
                <a:latin typeface="Georgia" panose="02040502050405020303" pitchFamily="18" charset="0"/>
              </a:defRPr>
            </a:lvl1pPr>
            <a:lvl2pPr marL="0" indent="0">
              <a:buSzPct val="100000"/>
              <a:buFontTx/>
              <a:buNone/>
              <a:defRPr sz="2933"/>
            </a:lvl2pPr>
            <a:lvl3pPr marL="685766"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3pPr>
            <a:lvl4pPr marL="914354"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4pPr>
            <a:lvl5pPr marL="1142942"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5pPr>
          </a:lstStyle>
          <a:p>
            <a:pPr lvl="0"/>
            <a:r>
              <a:rPr lang="en-US" smtClean="0"/>
              <a:t>Edit Master text styles</a:t>
            </a:r>
          </a:p>
        </p:txBody>
      </p:sp>
      <p:sp>
        <p:nvSpPr>
          <p:cNvPr id="25" name="Content Placeholder 2"/>
          <p:cNvSpPr>
            <a:spLocks noGrp="1"/>
          </p:cNvSpPr>
          <p:nvPr>
            <p:ph idx="23"/>
          </p:nvPr>
        </p:nvSpPr>
        <p:spPr>
          <a:xfrm>
            <a:off x="6225889" y="4046980"/>
            <a:ext cx="2560320" cy="1981201"/>
          </a:xfrm>
          <a:prstGeom prst="rect">
            <a:avLst/>
          </a:prstGeom>
        </p:spPr>
        <p:txBody>
          <a:bodyPr>
            <a:normAutofit/>
          </a:bodyPr>
          <a:lstStyle>
            <a:lvl1pPr marL="228589" indent="-228589">
              <a:lnSpc>
                <a:spcPct val="114000"/>
              </a:lnSpc>
              <a:buFont typeface="Arial" panose="020B0604020202020204" pitchFamily="34" charset="0"/>
              <a:buChar char="•"/>
              <a:defRPr sz="1467" b="0" i="0">
                <a:latin typeface="+mn-lt"/>
                <a:cs typeface="Arial Regular"/>
              </a:defRPr>
            </a:lvl1pPr>
            <a:lvl2pPr marL="0" indent="0">
              <a:buSzPct val="100000"/>
              <a:buFontTx/>
              <a:buNone/>
              <a:defRPr sz="2667">
                <a:latin typeface="Gotham Thin" pitchFamily="50" charset="0"/>
                <a:cs typeface="Gotham Thin" pitchFamily="50" charset="0"/>
              </a:defRPr>
            </a:lvl2pPr>
            <a:lvl3pPr marL="685766"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3pPr>
            <a:lvl4pPr marL="914354"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4pPr>
            <a:lvl5pPr marL="1142942"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5pPr>
          </a:lstStyle>
          <a:p>
            <a:pPr lvl="0"/>
            <a:r>
              <a:rPr lang="en-US" smtClean="0"/>
              <a:t>Edit Master text styles</a:t>
            </a:r>
          </a:p>
        </p:txBody>
      </p:sp>
      <p:sp>
        <p:nvSpPr>
          <p:cNvPr id="26" name="Picture Placeholder 4">
            <a:extLst>
              <a:ext uri="{FF2B5EF4-FFF2-40B4-BE49-F238E27FC236}">
                <a16:creationId xmlns:a16="http://schemas.microsoft.com/office/drawing/2014/main" id="{AA3073F7-2F26-4143-A1FD-2ADD81A274B8}"/>
              </a:ext>
            </a:extLst>
          </p:cNvPr>
          <p:cNvSpPr>
            <a:spLocks noGrp="1"/>
          </p:cNvSpPr>
          <p:nvPr>
            <p:ph type="pic" sz="quarter" idx="24"/>
          </p:nvPr>
        </p:nvSpPr>
        <p:spPr>
          <a:xfrm>
            <a:off x="6817957" y="1660648"/>
            <a:ext cx="1376184" cy="1347511"/>
          </a:xfrm>
          <a:prstGeom prst="ellipse">
            <a:avLst/>
          </a:prstGeom>
        </p:spPr>
        <p:txBody>
          <a:bodyPr anchor="ctr">
            <a:noAutofit/>
          </a:bodyPr>
          <a:lstStyle>
            <a:lvl1pPr marL="0" indent="0" algn="ctr">
              <a:buNone/>
              <a:defRPr sz="1467" b="1" i="0">
                <a:solidFill>
                  <a:schemeClr val="accent2"/>
                </a:solidFill>
                <a:latin typeface="Arial Bold"/>
                <a:cs typeface="Arial Bold"/>
              </a:defRPr>
            </a:lvl1pPr>
          </a:lstStyle>
          <a:p>
            <a:r>
              <a:rPr lang="en-US" smtClean="0"/>
              <a:t>Click icon to add picture</a:t>
            </a:r>
            <a:endParaRPr lang="en-US" dirty="0"/>
          </a:p>
        </p:txBody>
      </p:sp>
    </p:spTree>
    <p:extLst>
      <p:ext uri="{BB962C8B-B14F-4D97-AF65-F5344CB8AC3E}">
        <p14:creationId xmlns:p14="http://schemas.microsoft.com/office/powerpoint/2010/main" val="15633570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2" pos="2880">
          <p15:clr>
            <a:srgbClr val="FBAE40"/>
          </p15:clr>
        </p15:guide>
        <p15:guide id="4" orient="horz" pos="16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olid Orange">
    <p:bg>
      <p:bgPr>
        <a:solidFill>
          <a:schemeClr val="accent2"/>
        </a:solid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627296" y="3429001"/>
            <a:ext cx="10158560" cy="1312387"/>
          </a:xfrm>
          <a:prstGeom prst="rect">
            <a:avLst/>
          </a:prstGeom>
        </p:spPr>
        <p:txBody>
          <a:bodyPr lIns="0" tIns="0" rIns="0" bIns="0" anchor="b" anchorCtr="0">
            <a:noAutofit/>
          </a:bodyPr>
          <a:lstStyle>
            <a:lvl1pPr algn="l">
              <a:lnSpc>
                <a:spcPct val="100000"/>
              </a:lnSpc>
              <a:defRPr sz="5867" b="1" kern="600" spc="-40" baseline="0">
                <a:solidFill>
                  <a:schemeClr val="bg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5" name="Rectangle 4">
            <a:extLst>
              <a:ext uri="{FF2B5EF4-FFF2-40B4-BE49-F238E27FC236}">
                <a16:creationId xmlns:a16="http://schemas.microsoft.com/office/drawing/2014/main" id="{A524D40D-FB95-9C45-9A43-9331A6B7271B}"/>
              </a:ext>
            </a:extLst>
          </p:cNvPr>
          <p:cNvSpPr/>
          <p:nvPr/>
        </p:nvSpPr>
        <p:spPr>
          <a:xfrm>
            <a:off x="0" y="5711843"/>
            <a:ext cx="12192000" cy="116449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smtClean="0">
                <a:solidFill>
                  <a:schemeClr val="accent4">
                    <a:lumMod val="75000"/>
                  </a:schemeClr>
                </a:solidFill>
                <a:latin typeface="+mn-lt"/>
                <a:cs typeface="Arial"/>
              </a:rPr>
              <a:t>CONFIDENTIAL </a:t>
            </a:r>
            <a:r>
              <a:rPr lang="en-US" sz="933" dirty="0">
                <a:solidFill>
                  <a:schemeClr val="accent4">
                    <a:lumMod val="75000"/>
                  </a:schemeClr>
                </a:solidFill>
                <a:latin typeface="+mn-lt"/>
                <a:cs typeface="Arial"/>
              </a:rPr>
              <a:t>– Contains proprietary </a:t>
            </a:r>
            <a:r>
              <a:rPr lang="en-US" sz="933" dirty="0" smtClean="0">
                <a:solidFill>
                  <a:schemeClr val="accent4">
                    <a:lumMod val="75000"/>
                  </a:schemeClr>
                </a:solidFill>
                <a:latin typeface="+mn-lt"/>
                <a:cs typeface="Arial"/>
              </a:rPr>
              <a:t>information.</a:t>
            </a:r>
          </a:p>
          <a:p>
            <a:pPr marL="10584" indent="-10584" algn="l">
              <a:lnSpc>
                <a:spcPct val="110000"/>
              </a:lnSpc>
              <a:tabLst/>
            </a:pPr>
            <a:r>
              <a:rPr lang="en-US" sz="933" dirty="0" smtClean="0">
                <a:solidFill>
                  <a:schemeClr val="accent4">
                    <a:lumMod val="75000"/>
                  </a:schemeClr>
                </a:solidFill>
                <a:latin typeface="+mn-lt"/>
                <a:cs typeface="Arial"/>
              </a:rPr>
              <a:t>Not </a:t>
            </a:r>
            <a:r>
              <a:rPr lang="en-US" sz="933" dirty="0">
                <a:solidFill>
                  <a:schemeClr val="accent4">
                    <a:lumMod val="75000"/>
                  </a:schemeClr>
                </a:solidFill>
                <a:latin typeface="+mn-lt"/>
                <a:cs typeface="Arial"/>
              </a:rPr>
              <a:t>intended for external distribution.</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0907" y="6004849"/>
            <a:ext cx="1381639" cy="587745"/>
          </a:xfrm>
          <a:prstGeom prst="rect">
            <a:avLst/>
          </a:prstGeom>
        </p:spPr>
      </p:pic>
      <p:sp>
        <p:nvSpPr>
          <p:cNvPr id="7" name="Subtitle 2">
            <a:extLst>
              <a:ext uri="{FF2B5EF4-FFF2-40B4-BE49-F238E27FC236}">
                <a16:creationId xmlns:a16="http://schemas.microsoft.com/office/drawing/2014/main" id="{39722ED7-9F65-AB40-A50C-0756C8A60E8C}"/>
              </a:ext>
            </a:extLst>
          </p:cNvPr>
          <p:cNvSpPr>
            <a:spLocks noGrp="1"/>
          </p:cNvSpPr>
          <p:nvPr>
            <p:ph type="subTitle" idx="1" hasCustomPrompt="1"/>
          </p:nvPr>
        </p:nvSpPr>
        <p:spPr>
          <a:xfrm>
            <a:off x="628652" y="5838329"/>
            <a:ext cx="5906553" cy="909859"/>
          </a:xfrm>
          <a:prstGeom prst="rect">
            <a:avLst/>
          </a:prstGeom>
        </p:spPr>
        <p:txBody>
          <a:bodyPr lIns="0" tIns="0" rIns="0" bIns="0" anchor="ctr">
            <a:noAutofit/>
          </a:bodyPr>
          <a:lstStyle>
            <a:lvl1pPr marL="0" indent="0" algn="l">
              <a:lnSpc>
                <a:spcPct val="110000"/>
              </a:lnSpc>
              <a:buNone/>
              <a:defRPr sz="1600" b="0">
                <a:solidFill>
                  <a:schemeClr val="accent3"/>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dirty="0" smtClean="0"/>
              <a:t>&lt;Department Name&gt;</a:t>
            </a:r>
          </a:p>
          <a:p>
            <a:r>
              <a:rPr lang="en-US" dirty="0" smtClean="0"/>
              <a:t>Version # - Date</a:t>
            </a:r>
          </a:p>
        </p:txBody>
      </p:sp>
      <p:sp>
        <p:nvSpPr>
          <p:cNvPr id="10" name="Subtitle 2">
            <a:extLst>
              <a:ext uri="{FF2B5EF4-FFF2-40B4-BE49-F238E27FC236}">
                <a16:creationId xmlns:a16="http://schemas.microsoft.com/office/drawing/2014/main" id="{39722ED7-9F65-AB40-A50C-0756C8A60E8C}"/>
              </a:ext>
            </a:extLst>
          </p:cNvPr>
          <p:cNvSpPr txBox="1">
            <a:spLocks/>
          </p:cNvSpPr>
          <p:nvPr/>
        </p:nvSpPr>
        <p:spPr>
          <a:xfrm>
            <a:off x="628652" y="4867874"/>
            <a:ext cx="5906553" cy="611687"/>
          </a:xfrm>
          <a:prstGeom prst="rect">
            <a:avLst/>
          </a:prstGeom>
        </p:spPr>
        <p:txBody>
          <a:bodyPr vert="horz" lIns="0" tIns="0" rIns="0" bIns="0" rtlCol="0" anchor="ctr">
            <a:noAutofit/>
          </a:bodyPr>
          <a:lstStyle>
            <a:lvl1pPr marL="0" indent="0" algn="l" defTabSz="457189" rtl="0" eaLnBrk="1" latinLnBrk="0" hangingPunct="1">
              <a:lnSpc>
                <a:spcPct val="110000"/>
              </a:lnSpc>
              <a:spcBef>
                <a:spcPts val="0"/>
              </a:spcBef>
              <a:spcAft>
                <a:spcPts val="600"/>
              </a:spcAft>
              <a:buClr>
                <a:srgbClr val="E35929"/>
              </a:buClr>
              <a:buFont typeface="Arial" panose="020B0604020202020204" pitchFamily="34" charset="0"/>
              <a:buNone/>
              <a:tabLst/>
              <a:defRPr sz="1200" b="0" kern="1200">
                <a:solidFill>
                  <a:schemeClr val="accent3"/>
                </a:solidFill>
                <a:latin typeface="Arial" panose="020B0604020202020204" pitchFamily="34" charset="0"/>
                <a:ea typeface="+mn-ea"/>
                <a:cs typeface="Arial" panose="020B0604020202020204" pitchFamily="34" charset="0"/>
              </a:defRPr>
            </a:lvl1pPr>
            <a:lvl2pPr marL="457189" indent="0" algn="ctr" defTabSz="457189" rtl="0" eaLnBrk="1" latinLnBrk="0" hangingPunct="1">
              <a:lnSpc>
                <a:spcPct val="110000"/>
              </a:lnSpc>
              <a:spcBef>
                <a:spcPts val="0"/>
              </a:spcBef>
              <a:spcAft>
                <a:spcPts val="600"/>
              </a:spcAft>
              <a:buClr>
                <a:srgbClr val="E35929"/>
              </a:buClr>
              <a:buFont typeface="Courier New" panose="02070309020205020404" pitchFamily="49" charset="0"/>
              <a:buNone/>
              <a:tabLst/>
              <a:defRPr sz="1400" kern="1200">
                <a:solidFill>
                  <a:schemeClr val="tx1">
                    <a:tint val="75000"/>
                  </a:schemeClr>
                </a:solidFill>
                <a:latin typeface="Arial" panose="020B0604020202020204" pitchFamily="34" charset="0"/>
                <a:ea typeface="+mn-ea"/>
                <a:cs typeface="Arial" panose="020B0604020202020204" pitchFamily="34" charset="0"/>
              </a:defRPr>
            </a:lvl2pPr>
            <a:lvl3pPr marL="914378" indent="0" algn="ctr" defTabSz="457189" rtl="0" eaLnBrk="1" latinLnBrk="0" hangingPunct="1">
              <a:lnSpc>
                <a:spcPct val="100000"/>
              </a:lnSpc>
              <a:spcBef>
                <a:spcPts val="0"/>
              </a:spcBef>
              <a:spcAft>
                <a:spcPts val="600"/>
              </a:spcAft>
              <a:buClr>
                <a:srgbClr val="E35929"/>
              </a:buClr>
              <a:buFont typeface="Wingdings" pitchFamily="2" charset="2"/>
              <a:buNone/>
              <a:tabLst/>
              <a:defRPr sz="1200" kern="1200">
                <a:solidFill>
                  <a:schemeClr val="tx1">
                    <a:tint val="75000"/>
                  </a:schemeClr>
                </a:solidFill>
                <a:latin typeface="Arial" panose="020B0604020202020204" pitchFamily="34" charset="0"/>
                <a:ea typeface="+mn-ea"/>
                <a:cs typeface="Arial" panose="020B0604020202020204" pitchFamily="34" charset="0"/>
              </a:defRPr>
            </a:lvl3pPr>
            <a:lvl4pPr marL="1371566" indent="0" algn="ctr" defTabSz="457189" rtl="0" eaLnBrk="1" latinLnBrk="0" hangingPunct="1">
              <a:lnSpc>
                <a:spcPct val="100000"/>
              </a:lnSpc>
              <a:spcBef>
                <a:spcPts val="0"/>
              </a:spcBef>
              <a:spcAft>
                <a:spcPts val="600"/>
              </a:spcAft>
              <a:buClr>
                <a:srgbClr val="E35929"/>
              </a:buClr>
              <a:buFont typeface="Arial"/>
              <a:buNone/>
              <a:tabLst/>
              <a:defRPr sz="1000" kern="1200">
                <a:solidFill>
                  <a:schemeClr val="tx1">
                    <a:tint val="75000"/>
                  </a:schemeClr>
                </a:solidFill>
                <a:latin typeface="Arial" panose="020B0604020202020204" pitchFamily="34" charset="0"/>
                <a:ea typeface="+mn-ea"/>
                <a:cs typeface="Arial" panose="020B0604020202020204" pitchFamily="34" charset="0"/>
              </a:defRPr>
            </a:lvl4pPr>
            <a:lvl5pPr marL="1828754" indent="0" algn="ctr" defTabSz="457189" rtl="0" eaLnBrk="1" latinLnBrk="0" hangingPunct="1">
              <a:spcBef>
                <a:spcPct val="20000"/>
              </a:spcBef>
              <a:buClr>
                <a:schemeClr val="accent2"/>
              </a:buClr>
              <a:buFont typeface="Arial"/>
              <a:buNone/>
              <a:tabLst/>
              <a:defRPr sz="1000" kern="1200">
                <a:solidFill>
                  <a:schemeClr val="tx1">
                    <a:tint val="75000"/>
                  </a:schemeClr>
                </a:solidFill>
                <a:latin typeface="+mn-lt"/>
                <a:ea typeface="+mn-ea"/>
                <a:cs typeface="+mn-cs"/>
              </a:defRPr>
            </a:lvl5pPr>
            <a:lvl6pPr marL="2285943"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132"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320"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509"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2667" dirty="0">
              <a:solidFill>
                <a:schemeClr val="bg1"/>
              </a:solidFill>
            </a:endParaRPr>
          </a:p>
        </p:txBody>
      </p:sp>
      <p:sp>
        <p:nvSpPr>
          <p:cNvPr id="16" name="Text Placeholder 15"/>
          <p:cNvSpPr>
            <a:spLocks noGrp="1"/>
          </p:cNvSpPr>
          <p:nvPr>
            <p:ph type="body" sz="quarter" idx="11" hasCustomPrompt="1"/>
          </p:nvPr>
        </p:nvSpPr>
        <p:spPr>
          <a:xfrm>
            <a:off x="627297" y="4922338"/>
            <a:ext cx="4548716" cy="683709"/>
          </a:xfrm>
        </p:spPr>
        <p:txBody>
          <a:bodyPr/>
          <a:lstStyle>
            <a:lvl1pPr marL="0" indent="0">
              <a:buNone/>
              <a:defRPr sz="2400">
                <a:solidFill>
                  <a:schemeClr val="bg1"/>
                </a:solidFill>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smtClean="0"/>
              <a:t>Enter Subtitle</a:t>
            </a:r>
            <a:endParaRPr lang="en-US" dirty="0"/>
          </a:p>
        </p:txBody>
      </p:sp>
    </p:spTree>
    <p:extLst>
      <p:ext uri="{BB962C8B-B14F-4D97-AF65-F5344CB8AC3E}">
        <p14:creationId xmlns:p14="http://schemas.microsoft.com/office/powerpoint/2010/main" val="560091166"/>
      </p:ext>
    </p:extLst>
  </p:cSld>
  <p:clrMapOvr>
    <a:masterClrMapping/>
  </p:clrMapOvr>
  <p:timing>
    <p:tnLst>
      <p:par>
        <p:cTn id="1" dur="indefinite" restart="never" nodeType="tmRoot"/>
      </p:par>
    </p:tnLst>
  </p:timing>
  <p:hf sldNum="0"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Solid Navy">
    <p:bg>
      <p:bgPr>
        <a:solidFill>
          <a:schemeClr val="tx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6D046BA-6C73-1C44-A575-006C5E118A64}"/>
              </a:ext>
            </a:extLst>
          </p:cNvPr>
          <p:cNvSpPr>
            <a:spLocks noGrp="1"/>
          </p:cNvSpPr>
          <p:nvPr>
            <p:ph type="ctrTitle"/>
          </p:nvPr>
        </p:nvSpPr>
        <p:spPr>
          <a:xfrm>
            <a:off x="627296" y="3429001"/>
            <a:ext cx="10158560" cy="1312387"/>
          </a:xfrm>
          <a:prstGeom prst="rect">
            <a:avLst/>
          </a:prstGeom>
        </p:spPr>
        <p:txBody>
          <a:bodyPr lIns="0" tIns="0" rIns="0" bIns="0" anchor="b" anchorCtr="0">
            <a:noAutofit/>
          </a:bodyPr>
          <a:lstStyle>
            <a:lvl1pPr algn="l">
              <a:lnSpc>
                <a:spcPct val="100000"/>
              </a:lnSpc>
              <a:defRPr sz="5867" b="1" kern="600" spc="-40" baseline="0">
                <a:solidFill>
                  <a:schemeClr val="bg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10" name="Rectangle 9">
            <a:extLst>
              <a:ext uri="{FF2B5EF4-FFF2-40B4-BE49-F238E27FC236}">
                <a16:creationId xmlns:a16="http://schemas.microsoft.com/office/drawing/2014/main" id="{08F68877-F14C-1447-8D46-EA5EFC557BC1}"/>
              </a:ext>
            </a:extLst>
          </p:cNvPr>
          <p:cNvSpPr/>
          <p:nvPr/>
        </p:nvSpPr>
        <p:spPr>
          <a:xfrm>
            <a:off x="0" y="5711843"/>
            <a:ext cx="12192000" cy="116449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 name="Subtitle 2">
            <a:extLst>
              <a:ext uri="{FF2B5EF4-FFF2-40B4-BE49-F238E27FC236}">
                <a16:creationId xmlns:a16="http://schemas.microsoft.com/office/drawing/2014/main" id="{39722ED7-9F65-AB40-A50C-0756C8A60E8C}"/>
              </a:ext>
            </a:extLst>
          </p:cNvPr>
          <p:cNvSpPr>
            <a:spLocks noGrp="1"/>
          </p:cNvSpPr>
          <p:nvPr>
            <p:ph type="subTitle" idx="1" hasCustomPrompt="1"/>
          </p:nvPr>
        </p:nvSpPr>
        <p:spPr>
          <a:xfrm>
            <a:off x="628652" y="5838329"/>
            <a:ext cx="5906553" cy="909859"/>
          </a:xfrm>
          <a:prstGeom prst="rect">
            <a:avLst/>
          </a:prstGeom>
        </p:spPr>
        <p:txBody>
          <a:bodyPr lIns="0" tIns="0" rIns="0" bIns="0" anchor="ctr">
            <a:noAutofit/>
          </a:bodyPr>
          <a:lstStyle>
            <a:lvl1pPr marL="0" indent="0" algn="l">
              <a:lnSpc>
                <a:spcPct val="110000"/>
              </a:lnSpc>
              <a:buNone/>
              <a:defRPr sz="1600" b="0">
                <a:solidFill>
                  <a:schemeClr val="accent3"/>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dirty="0" smtClean="0"/>
              <a:t>&lt;Department Name&gt;</a:t>
            </a:r>
          </a:p>
          <a:p>
            <a:r>
              <a:rPr lang="en-US" dirty="0" smtClean="0"/>
              <a:t>Version # - Date</a:t>
            </a:r>
          </a:p>
        </p:txBody>
      </p:sp>
      <p:sp>
        <p:nvSpPr>
          <p:cNvPr id="9"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smtClean="0">
                <a:solidFill>
                  <a:schemeClr val="accent4">
                    <a:lumMod val="75000"/>
                  </a:schemeClr>
                </a:solidFill>
                <a:latin typeface="+mn-lt"/>
                <a:cs typeface="Arial"/>
              </a:rPr>
              <a:t>CONFIDENTIAL </a:t>
            </a:r>
            <a:r>
              <a:rPr lang="en-US" sz="933" dirty="0">
                <a:solidFill>
                  <a:schemeClr val="accent4">
                    <a:lumMod val="75000"/>
                  </a:schemeClr>
                </a:solidFill>
                <a:latin typeface="+mn-lt"/>
                <a:cs typeface="Arial"/>
              </a:rPr>
              <a:t>– Contains proprietary </a:t>
            </a:r>
            <a:r>
              <a:rPr lang="en-US" sz="933" dirty="0" smtClean="0">
                <a:solidFill>
                  <a:schemeClr val="accent4">
                    <a:lumMod val="75000"/>
                  </a:schemeClr>
                </a:solidFill>
                <a:latin typeface="+mn-lt"/>
                <a:cs typeface="Arial"/>
              </a:rPr>
              <a:t>information.</a:t>
            </a:r>
          </a:p>
          <a:p>
            <a:pPr marL="10584" indent="-10584" algn="l">
              <a:lnSpc>
                <a:spcPct val="110000"/>
              </a:lnSpc>
              <a:tabLst/>
            </a:pPr>
            <a:r>
              <a:rPr lang="en-US" sz="933" dirty="0" smtClean="0">
                <a:solidFill>
                  <a:schemeClr val="accent4">
                    <a:lumMod val="75000"/>
                  </a:schemeClr>
                </a:solidFill>
                <a:latin typeface="+mn-lt"/>
                <a:cs typeface="Arial"/>
              </a:rPr>
              <a:t>Not </a:t>
            </a:r>
            <a:r>
              <a:rPr lang="en-US" sz="933" dirty="0">
                <a:solidFill>
                  <a:schemeClr val="accent4">
                    <a:lumMod val="75000"/>
                  </a:schemeClr>
                </a:solidFill>
                <a:latin typeface="+mn-lt"/>
                <a:cs typeface="Arial"/>
              </a:rPr>
              <a:t>intended for external distribution.</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0907" y="6004849"/>
            <a:ext cx="1381639" cy="587745"/>
          </a:xfrm>
          <a:prstGeom prst="rect">
            <a:avLst/>
          </a:prstGeom>
        </p:spPr>
      </p:pic>
      <p:sp>
        <p:nvSpPr>
          <p:cNvPr id="13" name="Text Placeholder 15"/>
          <p:cNvSpPr>
            <a:spLocks noGrp="1"/>
          </p:cNvSpPr>
          <p:nvPr>
            <p:ph type="body" sz="quarter" idx="11" hasCustomPrompt="1"/>
          </p:nvPr>
        </p:nvSpPr>
        <p:spPr>
          <a:xfrm>
            <a:off x="627297" y="4922338"/>
            <a:ext cx="4548716" cy="683709"/>
          </a:xfrm>
        </p:spPr>
        <p:txBody>
          <a:bodyPr/>
          <a:lstStyle>
            <a:lvl1pPr marL="0" marR="0" indent="0" algn="l" defTabSz="609570" rtl="0" eaLnBrk="1" fontAlgn="auto" latinLnBrk="0" hangingPunct="1">
              <a:lnSpc>
                <a:spcPct val="110000"/>
              </a:lnSpc>
              <a:spcBef>
                <a:spcPts val="0"/>
              </a:spcBef>
              <a:spcAft>
                <a:spcPts val="800"/>
              </a:spcAft>
              <a:buClr>
                <a:srgbClr val="E35929"/>
              </a:buClr>
              <a:buSzTx/>
              <a:buFont typeface="Arial" panose="020B0604020202020204" pitchFamily="34" charset="0"/>
              <a:buNone/>
              <a:tabLst/>
              <a:defRPr sz="2400">
                <a:solidFill>
                  <a:schemeClr val="bg1"/>
                </a:solidFill>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marL="0" marR="0" lvl="0" indent="0" algn="l" defTabSz="609570" rtl="0" eaLnBrk="1" fontAlgn="auto" latinLnBrk="0" hangingPunct="1">
              <a:lnSpc>
                <a:spcPct val="110000"/>
              </a:lnSpc>
              <a:spcBef>
                <a:spcPts val="0"/>
              </a:spcBef>
              <a:spcAft>
                <a:spcPts val="800"/>
              </a:spcAft>
              <a:buClr>
                <a:srgbClr val="E35929"/>
              </a:buClr>
              <a:buSzTx/>
              <a:buFont typeface="Arial" panose="020B0604020202020204" pitchFamily="34" charset="0"/>
              <a:buNone/>
              <a:tabLst/>
              <a:defRPr/>
            </a:pPr>
            <a:r>
              <a:rPr lang="en-US" dirty="0" smtClean="0"/>
              <a:t>Enter Subtitle</a:t>
            </a:r>
          </a:p>
          <a:p>
            <a:pPr lvl="0"/>
            <a:endParaRPr lang="en-US" dirty="0"/>
          </a:p>
        </p:txBody>
      </p:sp>
    </p:spTree>
    <p:extLst>
      <p:ext uri="{BB962C8B-B14F-4D97-AF65-F5344CB8AC3E}">
        <p14:creationId xmlns:p14="http://schemas.microsoft.com/office/powerpoint/2010/main" val="335196939"/>
      </p:ext>
    </p:extLst>
  </p:cSld>
  <p:clrMapOvr>
    <a:masterClrMapping/>
  </p:clrMapOvr>
  <p:timing>
    <p:tnLst>
      <p:par>
        <p:cTn id="1" dur="indefinite" restart="never" nodeType="tmRoot"/>
      </p:par>
    </p:tnLst>
  </p:timing>
  <p:hf sldNum="0"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Image on Background Cover Slid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42"/>
            <a:ext cx="12192000" cy="5727700"/>
          </a:xfrm>
          <a:prstGeom prst="rect">
            <a:avLst/>
          </a:prstGeom>
        </p:spPr>
      </p:pic>
      <p:sp>
        <p:nvSpPr>
          <p:cNvPr id="16" name="Title 1">
            <a:extLst>
              <a:ext uri="{FF2B5EF4-FFF2-40B4-BE49-F238E27FC236}">
                <a16:creationId xmlns:a16="http://schemas.microsoft.com/office/drawing/2014/main" id="{68AE8B65-C0C4-A341-A1E2-86EA9B81DEDB}"/>
              </a:ext>
            </a:extLst>
          </p:cNvPr>
          <p:cNvSpPr>
            <a:spLocks noGrp="1"/>
          </p:cNvSpPr>
          <p:nvPr>
            <p:ph type="ctrTitle"/>
          </p:nvPr>
        </p:nvSpPr>
        <p:spPr>
          <a:xfrm>
            <a:off x="627296" y="3429001"/>
            <a:ext cx="10158560" cy="1312387"/>
          </a:xfrm>
          <a:prstGeom prst="rect">
            <a:avLst/>
          </a:prstGeom>
        </p:spPr>
        <p:txBody>
          <a:bodyPr lIns="0" tIns="0" rIns="0" bIns="0" anchor="b" anchorCtr="0">
            <a:noAutofit/>
          </a:bodyPr>
          <a:lstStyle>
            <a:lvl1pPr algn="l">
              <a:lnSpc>
                <a:spcPct val="100000"/>
              </a:lnSpc>
              <a:defRPr sz="5867" b="1" kern="600" spc="-40" baseline="0">
                <a:solidFill>
                  <a:schemeClr val="bg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17" name="Rectangle 16">
            <a:extLst>
              <a:ext uri="{FF2B5EF4-FFF2-40B4-BE49-F238E27FC236}">
                <a16:creationId xmlns:a16="http://schemas.microsoft.com/office/drawing/2014/main" id="{A2B811C8-2DD0-5B45-9ED7-5154E6068453}"/>
              </a:ext>
            </a:extLst>
          </p:cNvPr>
          <p:cNvSpPr/>
          <p:nvPr/>
        </p:nvSpPr>
        <p:spPr>
          <a:xfrm>
            <a:off x="0" y="5711843"/>
            <a:ext cx="12192000" cy="116449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 name="Subtitle 2">
            <a:extLst>
              <a:ext uri="{FF2B5EF4-FFF2-40B4-BE49-F238E27FC236}">
                <a16:creationId xmlns:a16="http://schemas.microsoft.com/office/drawing/2014/main" id="{DDFE648B-60A6-0C43-B206-A16581DCC196}"/>
              </a:ext>
            </a:extLst>
          </p:cNvPr>
          <p:cNvSpPr>
            <a:spLocks noGrp="1"/>
          </p:cNvSpPr>
          <p:nvPr>
            <p:ph type="subTitle" idx="1" hasCustomPrompt="1"/>
          </p:nvPr>
        </p:nvSpPr>
        <p:spPr>
          <a:xfrm>
            <a:off x="628652" y="5838329"/>
            <a:ext cx="5906553" cy="909859"/>
          </a:xfrm>
          <a:prstGeom prst="rect">
            <a:avLst/>
          </a:prstGeom>
        </p:spPr>
        <p:txBody>
          <a:bodyPr lIns="0" tIns="0" rIns="0" bIns="0" anchor="ctr">
            <a:noAutofit/>
          </a:bodyPr>
          <a:lstStyle>
            <a:lvl1pPr marL="0" indent="0" algn="l">
              <a:lnSpc>
                <a:spcPct val="110000"/>
              </a:lnSpc>
              <a:buNone/>
              <a:defRPr sz="1600" b="0">
                <a:solidFill>
                  <a:schemeClr val="accent3"/>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dirty="0" smtClean="0"/>
              <a:t>&lt;Department Name&gt;</a:t>
            </a:r>
          </a:p>
          <a:p>
            <a:r>
              <a:rPr lang="en-US" dirty="0" smtClean="0"/>
              <a:t>Version # - Date</a:t>
            </a:r>
          </a:p>
        </p:txBody>
      </p:sp>
      <p:sp>
        <p:nvSpPr>
          <p:cNvPr id="10"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smtClean="0">
                <a:solidFill>
                  <a:schemeClr val="accent4">
                    <a:lumMod val="75000"/>
                  </a:schemeClr>
                </a:solidFill>
                <a:latin typeface="+mn-lt"/>
                <a:cs typeface="Arial"/>
              </a:rPr>
              <a:t>CONFIDENTIAL </a:t>
            </a:r>
            <a:r>
              <a:rPr lang="en-US" sz="933" dirty="0">
                <a:solidFill>
                  <a:schemeClr val="accent4">
                    <a:lumMod val="75000"/>
                  </a:schemeClr>
                </a:solidFill>
                <a:latin typeface="+mn-lt"/>
                <a:cs typeface="Arial"/>
              </a:rPr>
              <a:t>– Contains proprietary </a:t>
            </a:r>
            <a:r>
              <a:rPr lang="en-US" sz="933" dirty="0" smtClean="0">
                <a:solidFill>
                  <a:schemeClr val="accent4">
                    <a:lumMod val="75000"/>
                  </a:schemeClr>
                </a:solidFill>
                <a:latin typeface="+mn-lt"/>
                <a:cs typeface="Arial"/>
              </a:rPr>
              <a:t>information.</a:t>
            </a:r>
          </a:p>
          <a:p>
            <a:pPr marL="10584" indent="-10584" algn="l">
              <a:lnSpc>
                <a:spcPct val="110000"/>
              </a:lnSpc>
              <a:tabLst/>
            </a:pPr>
            <a:r>
              <a:rPr lang="en-US" sz="933" dirty="0" smtClean="0">
                <a:solidFill>
                  <a:schemeClr val="accent4">
                    <a:lumMod val="75000"/>
                  </a:schemeClr>
                </a:solidFill>
                <a:latin typeface="+mn-lt"/>
                <a:cs typeface="Arial"/>
              </a:rPr>
              <a:t>Not </a:t>
            </a:r>
            <a:r>
              <a:rPr lang="en-US" sz="933" dirty="0">
                <a:solidFill>
                  <a:schemeClr val="accent4">
                    <a:lumMod val="75000"/>
                  </a:schemeClr>
                </a:solidFill>
                <a:latin typeface="+mn-lt"/>
                <a:cs typeface="Arial"/>
              </a:rPr>
              <a:t>intended for external distribution.</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0907" y="6004849"/>
            <a:ext cx="1381639" cy="587745"/>
          </a:xfrm>
          <a:prstGeom prst="rect">
            <a:avLst/>
          </a:prstGeom>
        </p:spPr>
      </p:pic>
    </p:spTree>
    <p:extLst>
      <p:ext uri="{BB962C8B-B14F-4D97-AF65-F5344CB8AC3E}">
        <p14:creationId xmlns:p14="http://schemas.microsoft.com/office/powerpoint/2010/main" val="4143932326"/>
      </p:ext>
    </p:extLst>
  </p:cSld>
  <p:clrMapOvr>
    <a:masterClrMapping/>
  </p:clrMapOvr>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Navy Avenue Pattern">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601"/>
            <a:ext cx="12192000" cy="5727700"/>
          </a:xfrm>
          <a:prstGeom prst="rect">
            <a:avLst/>
          </a:prstGeom>
        </p:spPr>
      </p:pic>
      <p:sp>
        <p:nvSpPr>
          <p:cNvPr id="11" name="Title 1">
            <a:extLst>
              <a:ext uri="{FF2B5EF4-FFF2-40B4-BE49-F238E27FC236}">
                <a16:creationId xmlns:a16="http://schemas.microsoft.com/office/drawing/2014/main" id="{C634E7DF-B2BE-FB49-A440-C7B586BE1492}"/>
              </a:ext>
            </a:extLst>
          </p:cNvPr>
          <p:cNvSpPr>
            <a:spLocks noGrp="1"/>
          </p:cNvSpPr>
          <p:nvPr>
            <p:ph type="ctrTitle"/>
          </p:nvPr>
        </p:nvSpPr>
        <p:spPr>
          <a:xfrm>
            <a:off x="627296" y="3429001"/>
            <a:ext cx="10158560" cy="1312387"/>
          </a:xfrm>
          <a:prstGeom prst="rect">
            <a:avLst/>
          </a:prstGeom>
        </p:spPr>
        <p:txBody>
          <a:bodyPr lIns="0" tIns="0" rIns="0" bIns="0" anchor="b" anchorCtr="0">
            <a:noAutofit/>
          </a:bodyPr>
          <a:lstStyle>
            <a:lvl1pPr algn="l">
              <a:lnSpc>
                <a:spcPct val="100000"/>
              </a:lnSpc>
              <a:defRPr sz="5867" b="1" kern="600" spc="-40" baseline="0">
                <a:solidFill>
                  <a:schemeClr val="bg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12" name="Rectangle 11">
            <a:extLst>
              <a:ext uri="{FF2B5EF4-FFF2-40B4-BE49-F238E27FC236}">
                <a16:creationId xmlns:a16="http://schemas.microsoft.com/office/drawing/2014/main" id="{FEB9A70F-DA84-E14E-8D78-254C32FC3E60}"/>
              </a:ext>
            </a:extLst>
          </p:cNvPr>
          <p:cNvSpPr/>
          <p:nvPr/>
        </p:nvSpPr>
        <p:spPr>
          <a:xfrm>
            <a:off x="0" y="5711843"/>
            <a:ext cx="12192000" cy="116449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 name="Subtitle 2">
            <a:extLst>
              <a:ext uri="{FF2B5EF4-FFF2-40B4-BE49-F238E27FC236}">
                <a16:creationId xmlns:a16="http://schemas.microsoft.com/office/drawing/2014/main" id="{B66977A6-53C5-0349-A6E9-69196F696E78}"/>
              </a:ext>
            </a:extLst>
          </p:cNvPr>
          <p:cNvSpPr>
            <a:spLocks noGrp="1"/>
          </p:cNvSpPr>
          <p:nvPr>
            <p:ph type="subTitle" idx="1" hasCustomPrompt="1"/>
          </p:nvPr>
        </p:nvSpPr>
        <p:spPr>
          <a:xfrm>
            <a:off x="628652" y="5838329"/>
            <a:ext cx="5906553" cy="909859"/>
          </a:xfrm>
          <a:prstGeom prst="rect">
            <a:avLst/>
          </a:prstGeom>
        </p:spPr>
        <p:txBody>
          <a:bodyPr lIns="0" tIns="0" rIns="0" bIns="0" anchor="ctr">
            <a:noAutofit/>
          </a:bodyPr>
          <a:lstStyle>
            <a:lvl1pPr marL="0" indent="0" algn="l">
              <a:lnSpc>
                <a:spcPct val="110000"/>
              </a:lnSpc>
              <a:buNone/>
              <a:defRPr sz="1600" b="0">
                <a:solidFill>
                  <a:schemeClr val="accent3"/>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dirty="0" smtClean="0"/>
              <a:t>&lt;Department Name&gt;</a:t>
            </a:r>
          </a:p>
          <a:p>
            <a:r>
              <a:rPr lang="en-US" dirty="0" smtClean="0"/>
              <a:t>Version # - Date</a:t>
            </a:r>
          </a:p>
        </p:txBody>
      </p:sp>
      <p:sp>
        <p:nvSpPr>
          <p:cNvPr id="10"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smtClean="0">
                <a:solidFill>
                  <a:schemeClr val="accent4">
                    <a:lumMod val="75000"/>
                  </a:schemeClr>
                </a:solidFill>
                <a:latin typeface="+mn-lt"/>
                <a:cs typeface="Arial"/>
              </a:rPr>
              <a:t>CONFIDENTIAL </a:t>
            </a:r>
            <a:r>
              <a:rPr lang="en-US" sz="933" dirty="0">
                <a:solidFill>
                  <a:schemeClr val="accent4">
                    <a:lumMod val="75000"/>
                  </a:schemeClr>
                </a:solidFill>
                <a:latin typeface="+mn-lt"/>
                <a:cs typeface="Arial"/>
              </a:rPr>
              <a:t>– Contains proprietary </a:t>
            </a:r>
            <a:r>
              <a:rPr lang="en-US" sz="933" dirty="0" smtClean="0">
                <a:solidFill>
                  <a:schemeClr val="accent4">
                    <a:lumMod val="75000"/>
                  </a:schemeClr>
                </a:solidFill>
                <a:latin typeface="+mn-lt"/>
                <a:cs typeface="Arial"/>
              </a:rPr>
              <a:t>information.</a:t>
            </a:r>
          </a:p>
          <a:p>
            <a:pPr marL="10584" indent="-10584" algn="l">
              <a:lnSpc>
                <a:spcPct val="110000"/>
              </a:lnSpc>
              <a:tabLst/>
            </a:pPr>
            <a:r>
              <a:rPr lang="en-US" sz="933" dirty="0" smtClean="0">
                <a:solidFill>
                  <a:schemeClr val="accent4">
                    <a:lumMod val="75000"/>
                  </a:schemeClr>
                </a:solidFill>
                <a:latin typeface="+mn-lt"/>
                <a:cs typeface="Arial"/>
              </a:rPr>
              <a:t>Not </a:t>
            </a:r>
            <a:r>
              <a:rPr lang="en-US" sz="933" dirty="0">
                <a:solidFill>
                  <a:schemeClr val="accent4">
                    <a:lumMod val="75000"/>
                  </a:schemeClr>
                </a:solidFill>
                <a:latin typeface="+mn-lt"/>
                <a:cs typeface="Arial"/>
              </a:rPr>
              <a:t>intended for external distribution.</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0907" y="6004849"/>
            <a:ext cx="1381639" cy="587745"/>
          </a:xfrm>
          <a:prstGeom prst="rect">
            <a:avLst/>
          </a:prstGeom>
        </p:spPr>
      </p:pic>
      <p:sp>
        <p:nvSpPr>
          <p:cNvPr id="15" name="Text Placeholder 15"/>
          <p:cNvSpPr>
            <a:spLocks noGrp="1"/>
          </p:cNvSpPr>
          <p:nvPr>
            <p:ph type="body" sz="quarter" idx="11" hasCustomPrompt="1"/>
          </p:nvPr>
        </p:nvSpPr>
        <p:spPr>
          <a:xfrm>
            <a:off x="627297" y="4922338"/>
            <a:ext cx="4548716" cy="683709"/>
          </a:xfrm>
        </p:spPr>
        <p:txBody>
          <a:bodyPr/>
          <a:lstStyle>
            <a:lvl1pPr marL="0" marR="0" indent="0" algn="l" defTabSz="609570" rtl="0" eaLnBrk="1" fontAlgn="auto" latinLnBrk="0" hangingPunct="1">
              <a:lnSpc>
                <a:spcPct val="110000"/>
              </a:lnSpc>
              <a:spcBef>
                <a:spcPts val="0"/>
              </a:spcBef>
              <a:spcAft>
                <a:spcPts val="800"/>
              </a:spcAft>
              <a:buClr>
                <a:srgbClr val="E35929"/>
              </a:buClr>
              <a:buSzTx/>
              <a:buFont typeface="Arial" panose="020B0604020202020204" pitchFamily="34" charset="0"/>
              <a:buNone/>
              <a:tabLst/>
              <a:defRPr sz="2400">
                <a:solidFill>
                  <a:schemeClr val="bg1"/>
                </a:solidFill>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marL="0" marR="0" lvl="0" indent="0" algn="l" defTabSz="609570" rtl="0" eaLnBrk="1" fontAlgn="auto" latinLnBrk="0" hangingPunct="1">
              <a:lnSpc>
                <a:spcPct val="110000"/>
              </a:lnSpc>
              <a:spcBef>
                <a:spcPts val="0"/>
              </a:spcBef>
              <a:spcAft>
                <a:spcPts val="800"/>
              </a:spcAft>
              <a:buClr>
                <a:srgbClr val="E35929"/>
              </a:buClr>
              <a:buSzTx/>
              <a:buFont typeface="Arial" panose="020B0604020202020204" pitchFamily="34" charset="0"/>
              <a:buNone/>
              <a:tabLst/>
              <a:defRPr/>
            </a:pPr>
            <a:r>
              <a:rPr lang="en-US" dirty="0" smtClean="0"/>
              <a:t>Enter Subtitle</a:t>
            </a:r>
          </a:p>
          <a:p>
            <a:pPr lvl="0"/>
            <a:endParaRPr lang="en-US" dirty="0"/>
          </a:p>
        </p:txBody>
      </p:sp>
    </p:spTree>
    <p:extLst>
      <p:ext uri="{BB962C8B-B14F-4D97-AF65-F5344CB8AC3E}">
        <p14:creationId xmlns:p14="http://schemas.microsoft.com/office/powerpoint/2010/main" val="1108125230"/>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Orange Avenue Pattern">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5727700"/>
          </a:xfrm>
          <a:prstGeom prst="rect">
            <a:avLst/>
          </a:prstGeom>
        </p:spPr>
      </p:pic>
      <p:sp>
        <p:nvSpPr>
          <p:cNvPr id="6" name="Title 1">
            <a:extLst>
              <a:ext uri="{FF2B5EF4-FFF2-40B4-BE49-F238E27FC236}">
                <a16:creationId xmlns:a16="http://schemas.microsoft.com/office/drawing/2014/main" id="{BAA6FA76-4335-1240-AA7D-0A3AB60CE3DE}"/>
              </a:ext>
            </a:extLst>
          </p:cNvPr>
          <p:cNvSpPr>
            <a:spLocks noGrp="1"/>
          </p:cNvSpPr>
          <p:nvPr>
            <p:ph type="ctrTitle"/>
          </p:nvPr>
        </p:nvSpPr>
        <p:spPr>
          <a:xfrm>
            <a:off x="627296" y="3429001"/>
            <a:ext cx="10158560" cy="1312387"/>
          </a:xfrm>
          <a:prstGeom prst="rect">
            <a:avLst/>
          </a:prstGeom>
        </p:spPr>
        <p:txBody>
          <a:bodyPr lIns="0" tIns="0" rIns="0" bIns="0" anchor="b" anchorCtr="0">
            <a:noAutofit/>
          </a:bodyPr>
          <a:lstStyle>
            <a:lvl1pPr algn="l">
              <a:lnSpc>
                <a:spcPct val="100000"/>
              </a:lnSpc>
              <a:defRPr sz="5867" b="1" kern="600" spc="-40" baseline="0">
                <a:solidFill>
                  <a:schemeClr val="bg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7" name="Rectangle 6">
            <a:extLst>
              <a:ext uri="{FF2B5EF4-FFF2-40B4-BE49-F238E27FC236}">
                <a16:creationId xmlns:a16="http://schemas.microsoft.com/office/drawing/2014/main" id="{A03BF07A-FB7A-2847-8E78-24846A5DCB54}"/>
              </a:ext>
            </a:extLst>
          </p:cNvPr>
          <p:cNvSpPr/>
          <p:nvPr/>
        </p:nvSpPr>
        <p:spPr>
          <a:xfrm>
            <a:off x="0" y="5711843"/>
            <a:ext cx="12192000" cy="116449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 name="Subtitle 2">
            <a:extLst>
              <a:ext uri="{FF2B5EF4-FFF2-40B4-BE49-F238E27FC236}">
                <a16:creationId xmlns:a16="http://schemas.microsoft.com/office/drawing/2014/main" id="{F689AAA9-EE5F-2F46-A5B9-71862AD2F891}"/>
              </a:ext>
            </a:extLst>
          </p:cNvPr>
          <p:cNvSpPr>
            <a:spLocks noGrp="1"/>
          </p:cNvSpPr>
          <p:nvPr>
            <p:ph type="subTitle" idx="1" hasCustomPrompt="1"/>
          </p:nvPr>
        </p:nvSpPr>
        <p:spPr>
          <a:xfrm>
            <a:off x="628652" y="5838329"/>
            <a:ext cx="5906553" cy="909859"/>
          </a:xfrm>
          <a:prstGeom prst="rect">
            <a:avLst/>
          </a:prstGeom>
        </p:spPr>
        <p:txBody>
          <a:bodyPr lIns="0" tIns="0" rIns="0" bIns="0" anchor="ctr">
            <a:noAutofit/>
          </a:bodyPr>
          <a:lstStyle>
            <a:lvl1pPr marL="0" indent="0" algn="l">
              <a:lnSpc>
                <a:spcPct val="110000"/>
              </a:lnSpc>
              <a:buNone/>
              <a:defRPr sz="1600" b="0">
                <a:solidFill>
                  <a:schemeClr val="accent3"/>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dirty="0" smtClean="0"/>
              <a:t>&lt;Department Name&gt;</a:t>
            </a:r>
          </a:p>
          <a:p>
            <a:r>
              <a:rPr lang="en-US" dirty="0" smtClean="0"/>
              <a:t>Version # - Date</a:t>
            </a:r>
          </a:p>
        </p:txBody>
      </p:sp>
      <p:sp>
        <p:nvSpPr>
          <p:cNvPr id="10"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smtClean="0">
                <a:solidFill>
                  <a:schemeClr val="accent4">
                    <a:lumMod val="75000"/>
                  </a:schemeClr>
                </a:solidFill>
                <a:latin typeface="+mn-lt"/>
                <a:cs typeface="Arial"/>
              </a:rPr>
              <a:t>CONFIDENTIAL </a:t>
            </a:r>
            <a:r>
              <a:rPr lang="en-US" sz="933" dirty="0">
                <a:solidFill>
                  <a:schemeClr val="accent4">
                    <a:lumMod val="75000"/>
                  </a:schemeClr>
                </a:solidFill>
                <a:latin typeface="+mn-lt"/>
                <a:cs typeface="Arial"/>
              </a:rPr>
              <a:t>– Contains proprietary </a:t>
            </a:r>
            <a:r>
              <a:rPr lang="en-US" sz="933" dirty="0" smtClean="0">
                <a:solidFill>
                  <a:schemeClr val="accent4">
                    <a:lumMod val="75000"/>
                  </a:schemeClr>
                </a:solidFill>
                <a:latin typeface="+mn-lt"/>
                <a:cs typeface="Arial"/>
              </a:rPr>
              <a:t>information.</a:t>
            </a:r>
          </a:p>
          <a:p>
            <a:pPr marL="10584" indent="-10584" algn="l">
              <a:lnSpc>
                <a:spcPct val="110000"/>
              </a:lnSpc>
              <a:tabLst/>
            </a:pPr>
            <a:r>
              <a:rPr lang="en-US" sz="933" dirty="0" smtClean="0">
                <a:solidFill>
                  <a:schemeClr val="accent4">
                    <a:lumMod val="75000"/>
                  </a:schemeClr>
                </a:solidFill>
                <a:latin typeface="+mn-lt"/>
                <a:cs typeface="Arial"/>
              </a:rPr>
              <a:t>Not </a:t>
            </a:r>
            <a:r>
              <a:rPr lang="en-US" sz="933" dirty="0">
                <a:solidFill>
                  <a:schemeClr val="accent4">
                    <a:lumMod val="75000"/>
                  </a:schemeClr>
                </a:solidFill>
                <a:latin typeface="+mn-lt"/>
                <a:cs typeface="Arial"/>
              </a:rPr>
              <a:t>intended for external distribution.</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0907" y="6004849"/>
            <a:ext cx="1381639" cy="587745"/>
          </a:xfrm>
          <a:prstGeom prst="rect">
            <a:avLst/>
          </a:prstGeom>
        </p:spPr>
      </p:pic>
      <p:sp>
        <p:nvSpPr>
          <p:cNvPr id="13" name="Text Placeholder 15"/>
          <p:cNvSpPr>
            <a:spLocks noGrp="1"/>
          </p:cNvSpPr>
          <p:nvPr>
            <p:ph type="body" sz="quarter" idx="11" hasCustomPrompt="1"/>
          </p:nvPr>
        </p:nvSpPr>
        <p:spPr>
          <a:xfrm>
            <a:off x="627297" y="4922338"/>
            <a:ext cx="4548716" cy="683709"/>
          </a:xfrm>
        </p:spPr>
        <p:txBody>
          <a:bodyPr/>
          <a:lstStyle>
            <a:lvl1pPr marL="0" marR="0" indent="0" algn="l" defTabSz="609570" rtl="0" eaLnBrk="1" fontAlgn="auto" latinLnBrk="0" hangingPunct="1">
              <a:lnSpc>
                <a:spcPct val="110000"/>
              </a:lnSpc>
              <a:spcBef>
                <a:spcPts val="0"/>
              </a:spcBef>
              <a:spcAft>
                <a:spcPts val="800"/>
              </a:spcAft>
              <a:buClr>
                <a:srgbClr val="E35929"/>
              </a:buClr>
              <a:buSzTx/>
              <a:buFont typeface="Arial" panose="020B0604020202020204" pitchFamily="34" charset="0"/>
              <a:buNone/>
              <a:tabLst/>
              <a:defRPr sz="2400">
                <a:solidFill>
                  <a:schemeClr val="bg1"/>
                </a:solidFill>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marL="0" marR="0" lvl="0" indent="0" algn="l" defTabSz="609570" rtl="0" eaLnBrk="1" fontAlgn="auto" latinLnBrk="0" hangingPunct="1">
              <a:lnSpc>
                <a:spcPct val="110000"/>
              </a:lnSpc>
              <a:spcBef>
                <a:spcPts val="0"/>
              </a:spcBef>
              <a:spcAft>
                <a:spcPts val="800"/>
              </a:spcAft>
              <a:buClr>
                <a:srgbClr val="E35929"/>
              </a:buClr>
              <a:buSzTx/>
              <a:buFont typeface="Arial" panose="020B0604020202020204" pitchFamily="34" charset="0"/>
              <a:buNone/>
              <a:tabLst/>
              <a:defRPr/>
            </a:pPr>
            <a:r>
              <a:rPr lang="en-US" dirty="0" smtClean="0"/>
              <a:t>Enter Subtitle</a:t>
            </a:r>
          </a:p>
          <a:p>
            <a:pPr lvl="0"/>
            <a:endParaRPr lang="en-US" dirty="0"/>
          </a:p>
        </p:txBody>
      </p:sp>
    </p:spTree>
    <p:extLst>
      <p:ext uri="{BB962C8B-B14F-4D97-AF65-F5344CB8AC3E}">
        <p14:creationId xmlns:p14="http://schemas.microsoft.com/office/powerpoint/2010/main" val="229664890"/>
      </p:ext>
    </p:extLst>
  </p:cSld>
  <p:clrMapOvr>
    <a:masterClrMapping/>
  </p:clrMapOvr>
  <p:timing>
    <p:tnLst>
      <p:par>
        <p:cTn id="1" dur="indefinite" restart="never" nodeType="tmRoot"/>
      </p:par>
    </p:tnLst>
  </p:timing>
  <p:hf sldNum="0"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Navy Avenue Pattern">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601"/>
            <a:ext cx="12192000" cy="5727700"/>
          </a:xfrm>
          <a:prstGeom prst="rect">
            <a:avLst/>
          </a:prstGeom>
        </p:spPr>
      </p:pic>
      <p:sp>
        <p:nvSpPr>
          <p:cNvPr id="11" name="Title 1">
            <a:extLst>
              <a:ext uri="{FF2B5EF4-FFF2-40B4-BE49-F238E27FC236}">
                <a16:creationId xmlns:a16="http://schemas.microsoft.com/office/drawing/2014/main" id="{C634E7DF-B2BE-FB49-A440-C7B586BE1492}"/>
              </a:ext>
            </a:extLst>
          </p:cNvPr>
          <p:cNvSpPr>
            <a:spLocks noGrp="1"/>
          </p:cNvSpPr>
          <p:nvPr>
            <p:ph type="ctrTitle"/>
          </p:nvPr>
        </p:nvSpPr>
        <p:spPr>
          <a:xfrm>
            <a:off x="627296" y="3429001"/>
            <a:ext cx="10158560" cy="1312387"/>
          </a:xfrm>
          <a:prstGeom prst="rect">
            <a:avLst/>
          </a:prstGeom>
        </p:spPr>
        <p:txBody>
          <a:bodyPr lIns="0" tIns="0" rIns="0" bIns="0" anchor="b" anchorCtr="0">
            <a:noAutofit/>
          </a:bodyPr>
          <a:lstStyle>
            <a:lvl1pPr algn="l">
              <a:lnSpc>
                <a:spcPct val="100000"/>
              </a:lnSpc>
              <a:defRPr sz="5867" b="1" kern="600" spc="-40" baseline="0">
                <a:solidFill>
                  <a:schemeClr val="bg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12" name="Rectangle 11">
            <a:extLst>
              <a:ext uri="{FF2B5EF4-FFF2-40B4-BE49-F238E27FC236}">
                <a16:creationId xmlns:a16="http://schemas.microsoft.com/office/drawing/2014/main" id="{FEB9A70F-DA84-E14E-8D78-254C32FC3E60}"/>
              </a:ext>
            </a:extLst>
          </p:cNvPr>
          <p:cNvSpPr/>
          <p:nvPr/>
        </p:nvSpPr>
        <p:spPr>
          <a:xfrm>
            <a:off x="0" y="5711843"/>
            <a:ext cx="12192000" cy="116449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 name="Subtitle 2">
            <a:extLst>
              <a:ext uri="{FF2B5EF4-FFF2-40B4-BE49-F238E27FC236}">
                <a16:creationId xmlns:a16="http://schemas.microsoft.com/office/drawing/2014/main" id="{B66977A6-53C5-0349-A6E9-69196F696E78}"/>
              </a:ext>
            </a:extLst>
          </p:cNvPr>
          <p:cNvSpPr>
            <a:spLocks noGrp="1"/>
          </p:cNvSpPr>
          <p:nvPr>
            <p:ph type="subTitle" idx="1" hasCustomPrompt="1"/>
          </p:nvPr>
        </p:nvSpPr>
        <p:spPr>
          <a:xfrm>
            <a:off x="628652" y="5838329"/>
            <a:ext cx="5906553" cy="909859"/>
          </a:xfrm>
          <a:prstGeom prst="rect">
            <a:avLst/>
          </a:prstGeom>
        </p:spPr>
        <p:txBody>
          <a:bodyPr lIns="0" tIns="0" rIns="0" bIns="0" anchor="ctr">
            <a:noAutofit/>
          </a:bodyPr>
          <a:lstStyle>
            <a:lvl1pPr marL="0" indent="0" algn="l">
              <a:lnSpc>
                <a:spcPct val="110000"/>
              </a:lnSpc>
              <a:buNone/>
              <a:defRPr sz="1600" b="0">
                <a:solidFill>
                  <a:schemeClr val="accent3"/>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dirty="0" smtClean="0"/>
              <a:t>&lt;Department Name&gt;</a:t>
            </a:r>
          </a:p>
          <a:p>
            <a:r>
              <a:rPr lang="en-US" dirty="0" smtClean="0"/>
              <a:t>Version # - Date</a:t>
            </a:r>
          </a:p>
        </p:txBody>
      </p:sp>
      <p:sp>
        <p:nvSpPr>
          <p:cNvPr id="10"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smtClean="0">
                <a:solidFill>
                  <a:schemeClr val="accent4">
                    <a:lumMod val="75000"/>
                  </a:schemeClr>
                </a:solidFill>
                <a:latin typeface="+mn-lt"/>
                <a:cs typeface="Arial"/>
              </a:rPr>
              <a:t>CONFIDENTIAL </a:t>
            </a:r>
            <a:r>
              <a:rPr lang="en-US" sz="933" dirty="0">
                <a:solidFill>
                  <a:schemeClr val="accent4">
                    <a:lumMod val="75000"/>
                  </a:schemeClr>
                </a:solidFill>
                <a:latin typeface="+mn-lt"/>
                <a:cs typeface="Arial"/>
              </a:rPr>
              <a:t>– Contains proprietary </a:t>
            </a:r>
            <a:r>
              <a:rPr lang="en-US" sz="933" dirty="0" smtClean="0">
                <a:solidFill>
                  <a:schemeClr val="accent4">
                    <a:lumMod val="75000"/>
                  </a:schemeClr>
                </a:solidFill>
                <a:latin typeface="+mn-lt"/>
                <a:cs typeface="Arial"/>
              </a:rPr>
              <a:t>information.</a:t>
            </a:r>
          </a:p>
          <a:p>
            <a:pPr marL="10584" indent="-10584" algn="l">
              <a:lnSpc>
                <a:spcPct val="110000"/>
              </a:lnSpc>
              <a:tabLst/>
            </a:pPr>
            <a:r>
              <a:rPr lang="en-US" sz="933" dirty="0" smtClean="0">
                <a:solidFill>
                  <a:schemeClr val="accent4">
                    <a:lumMod val="75000"/>
                  </a:schemeClr>
                </a:solidFill>
                <a:latin typeface="+mn-lt"/>
                <a:cs typeface="Arial"/>
              </a:rPr>
              <a:t>Not </a:t>
            </a:r>
            <a:r>
              <a:rPr lang="en-US" sz="933" dirty="0">
                <a:solidFill>
                  <a:schemeClr val="accent4">
                    <a:lumMod val="75000"/>
                  </a:schemeClr>
                </a:solidFill>
                <a:latin typeface="+mn-lt"/>
                <a:cs typeface="Arial"/>
              </a:rPr>
              <a:t>intended for external distribution.</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0907" y="6004849"/>
            <a:ext cx="1381639" cy="587745"/>
          </a:xfrm>
          <a:prstGeom prst="rect">
            <a:avLst/>
          </a:prstGeom>
        </p:spPr>
      </p:pic>
      <p:sp>
        <p:nvSpPr>
          <p:cNvPr id="15" name="Text Placeholder 15"/>
          <p:cNvSpPr>
            <a:spLocks noGrp="1"/>
          </p:cNvSpPr>
          <p:nvPr>
            <p:ph type="body" sz="quarter" idx="11" hasCustomPrompt="1"/>
          </p:nvPr>
        </p:nvSpPr>
        <p:spPr>
          <a:xfrm>
            <a:off x="627297" y="4922338"/>
            <a:ext cx="4548716" cy="683709"/>
          </a:xfrm>
        </p:spPr>
        <p:txBody>
          <a:bodyPr/>
          <a:lstStyle>
            <a:lvl1pPr marL="0" marR="0" indent="0" algn="l" defTabSz="609570" rtl="0" eaLnBrk="1" fontAlgn="auto" latinLnBrk="0" hangingPunct="1">
              <a:lnSpc>
                <a:spcPct val="110000"/>
              </a:lnSpc>
              <a:spcBef>
                <a:spcPts val="0"/>
              </a:spcBef>
              <a:spcAft>
                <a:spcPts val="800"/>
              </a:spcAft>
              <a:buClr>
                <a:srgbClr val="E35929"/>
              </a:buClr>
              <a:buSzTx/>
              <a:buFont typeface="Arial" panose="020B0604020202020204" pitchFamily="34" charset="0"/>
              <a:buNone/>
              <a:tabLst/>
              <a:defRPr sz="2400">
                <a:solidFill>
                  <a:schemeClr val="bg1"/>
                </a:solidFill>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marL="0" marR="0" lvl="0" indent="0" algn="l" defTabSz="609570" rtl="0" eaLnBrk="1" fontAlgn="auto" latinLnBrk="0" hangingPunct="1">
              <a:lnSpc>
                <a:spcPct val="110000"/>
              </a:lnSpc>
              <a:spcBef>
                <a:spcPts val="0"/>
              </a:spcBef>
              <a:spcAft>
                <a:spcPts val="800"/>
              </a:spcAft>
              <a:buClr>
                <a:srgbClr val="E35929"/>
              </a:buClr>
              <a:buSzTx/>
              <a:buFont typeface="Arial" panose="020B0604020202020204" pitchFamily="34" charset="0"/>
              <a:buNone/>
              <a:tabLst/>
              <a:defRPr/>
            </a:pPr>
            <a:r>
              <a:rPr lang="en-US" dirty="0" smtClean="0"/>
              <a:t>Enter Subtitle</a:t>
            </a:r>
          </a:p>
          <a:p>
            <a:pPr lvl="0"/>
            <a:endParaRPr lang="en-US" dirty="0"/>
          </a:p>
        </p:txBody>
      </p:sp>
    </p:spTree>
    <p:extLst>
      <p:ext uri="{BB962C8B-B14F-4D97-AF65-F5344CB8AC3E}">
        <p14:creationId xmlns:p14="http://schemas.microsoft.com/office/powerpoint/2010/main" val="3101062976"/>
      </p:ext>
    </p:extLst>
  </p:cSld>
  <p:clrMapOvr>
    <a:masterClrMapping/>
  </p:clrMapOvr>
  <p:timing>
    <p:tnLst>
      <p:par>
        <p:cTn id="1" dur="indefinite" restart="never" nodeType="tmRoot"/>
      </p:par>
    </p:tnLst>
  </p:timing>
  <p:hf sldNum="0" hdr="0" dt="0"/>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Gray Avenue Pattern">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37"/>
            <a:ext cx="12192000" cy="5727700"/>
          </a:xfrm>
          <a:prstGeom prst="rect">
            <a:avLst/>
          </a:prstGeom>
        </p:spPr>
      </p:pic>
      <p:sp>
        <p:nvSpPr>
          <p:cNvPr id="2" name="TextBox 1">
            <a:extLst>
              <a:ext uri="{FF2B5EF4-FFF2-40B4-BE49-F238E27FC236}">
                <a16:creationId xmlns:a16="http://schemas.microsoft.com/office/drawing/2014/main" id="{2B39395E-8433-084F-B2EC-406D6457D17C}"/>
              </a:ext>
            </a:extLst>
          </p:cNvPr>
          <p:cNvSpPr txBox="1"/>
          <p:nvPr/>
        </p:nvSpPr>
        <p:spPr>
          <a:xfrm>
            <a:off x="11331388" y="6131859"/>
            <a:ext cx="0" cy="0"/>
          </a:xfrm>
          <a:prstGeom prst="rect">
            <a:avLst/>
          </a:prstGeom>
        </p:spPr>
        <p:txBody>
          <a:bodyPr vert="horz" wrap="none" lIns="121920" tIns="60960" rIns="121920" bIns="60960" rtlCol="0">
            <a:noAutofit/>
          </a:bodyPr>
          <a:lstStyle/>
          <a:p>
            <a:pPr marL="0" indent="0" algn="l">
              <a:spcBef>
                <a:spcPts val="0"/>
              </a:spcBef>
              <a:buFont typeface="Arial"/>
              <a:buNone/>
            </a:pPr>
            <a:endParaRPr lang="en-US" sz="3200" b="1" dirty="0">
              <a:solidFill>
                <a:srgbClr val="001641"/>
              </a:solidFill>
              <a:latin typeface="Arial" panose="020B0604020202020204" pitchFamily="34" charset="0"/>
              <a:cs typeface="Arial" panose="020B0604020202020204" pitchFamily="34" charset="0"/>
            </a:endParaRPr>
          </a:p>
        </p:txBody>
      </p:sp>
      <p:sp>
        <p:nvSpPr>
          <p:cNvPr id="8" name="Title 1">
            <a:extLst>
              <a:ext uri="{FF2B5EF4-FFF2-40B4-BE49-F238E27FC236}">
                <a16:creationId xmlns:a16="http://schemas.microsoft.com/office/drawing/2014/main" id="{07A9BFA1-7FEC-574C-9FBC-229AE0A90D7F}"/>
              </a:ext>
            </a:extLst>
          </p:cNvPr>
          <p:cNvSpPr>
            <a:spLocks noGrp="1"/>
          </p:cNvSpPr>
          <p:nvPr>
            <p:ph type="ctrTitle"/>
          </p:nvPr>
        </p:nvSpPr>
        <p:spPr>
          <a:xfrm>
            <a:off x="627295" y="3429001"/>
            <a:ext cx="10166461" cy="1312387"/>
          </a:xfrm>
          <a:prstGeom prst="rect">
            <a:avLst/>
          </a:prstGeom>
        </p:spPr>
        <p:txBody>
          <a:bodyPr lIns="0" tIns="0" rIns="0" bIns="0" anchor="b" anchorCtr="0">
            <a:noAutofit/>
          </a:bodyPr>
          <a:lstStyle>
            <a:lvl1pPr algn="l">
              <a:lnSpc>
                <a:spcPct val="90000"/>
              </a:lnSpc>
              <a:defRPr sz="5867" b="1" kern="600" spc="-40" baseline="0">
                <a:solidFill>
                  <a:schemeClr val="tx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11" name="Rectangle 10">
            <a:extLst>
              <a:ext uri="{FF2B5EF4-FFF2-40B4-BE49-F238E27FC236}">
                <a16:creationId xmlns:a16="http://schemas.microsoft.com/office/drawing/2014/main" id="{08C6D35B-442A-C54D-8CDB-AD1BAF776642}"/>
              </a:ext>
            </a:extLst>
          </p:cNvPr>
          <p:cNvSpPr/>
          <p:nvPr/>
        </p:nvSpPr>
        <p:spPr>
          <a:xfrm>
            <a:off x="0" y="5711843"/>
            <a:ext cx="12192000" cy="116449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 name="Subtitle 2">
            <a:extLst>
              <a:ext uri="{FF2B5EF4-FFF2-40B4-BE49-F238E27FC236}">
                <a16:creationId xmlns:a16="http://schemas.microsoft.com/office/drawing/2014/main" id="{370702AC-7D20-EB40-9FBA-D68F1A0B748F}"/>
              </a:ext>
            </a:extLst>
          </p:cNvPr>
          <p:cNvSpPr>
            <a:spLocks noGrp="1"/>
          </p:cNvSpPr>
          <p:nvPr>
            <p:ph type="subTitle" idx="1" hasCustomPrompt="1"/>
          </p:nvPr>
        </p:nvSpPr>
        <p:spPr>
          <a:xfrm>
            <a:off x="628652" y="5838329"/>
            <a:ext cx="5906553" cy="909859"/>
          </a:xfrm>
          <a:prstGeom prst="rect">
            <a:avLst/>
          </a:prstGeom>
        </p:spPr>
        <p:txBody>
          <a:bodyPr lIns="0" tIns="0" rIns="0" bIns="0" anchor="ctr">
            <a:noAutofit/>
          </a:bodyPr>
          <a:lstStyle>
            <a:lvl1pPr marL="0" indent="0" algn="l">
              <a:lnSpc>
                <a:spcPct val="110000"/>
              </a:lnSpc>
              <a:buNone/>
              <a:defRPr sz="1600" b="0">
                <a:solidFill>
                  <a:schemeClr val="accent3"/>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dirty="0" smtClean="0"/>
              <a:t>&lt;Department Name&gt;</a:t>
            </a:r>
          </a:p>
          <a:p>
            <a:r>
              <a:rPr lang="en-US" dirty="0" smtClean="0"/>
              <a:t>Version # - Date</a:t>
            </a:r>
          </a:p>
        </p:txBody>
      </p:sp>
      <p:sp>
        <p:nvSpPr>
          <p:cNvPr id="14"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smtClean="0">
                <a:solidFill>
                  <a:schemeClr val="accent4">
                    <a:lumMod val="75000"/>
                  </a:schemeClr>
                </a:solidFill>
                <a:latin typeface="+mn-lt"/>
                <a:cs typeface="Arial"/>
              </a:rPr>
              <a:t>CONFIDENTIAL </a:t>
            </a:r>
            <a:r>
              <a:rPr lang="en-US" sz="933" dirty="0">
                <a:solidFill>
                  <a:schemeClr val="accent4">
                    <a:lumMod val="75000"/>
                  </a:schemeClr>
                </a:solidFill>
                <a:latin typeface="+mn-lt"/>
                <a:cs typeface="Arial"/>
              </a:rPr>
              <a:t>– Contains proprietary </a:t>
            </a:r>
            <a:r>
              <a:rPr lang="en-US" sz="933" dirty="0" smtClean="0">
                <a:solidFill>
                  <a:schemeClr val="accent4">
                    <a:lumMod val="75000"/>
                  </a:schemeClr>
                </a:solidFill>
                <a:latin typeface="+mn-lt"/>
                <a:cs typeface="Arial"/>
              </a:rPr>
              <a:t>information.</a:t>
            </a:r>
          </a:p>
          <a:p>
            <a:pPr marL="10584" indent="-10584" algn="l">
              <a:lnSpc>
                <a:spcPct val="110000"/>
              </a:lnSpc>
              <a:tabLst/>
            </a:pPr>
            <a:r>
              <a:rPr lang="en-US" sz="933" dirty="0" smtClean="0">
                <a:solidFill>
                  <a:schemeClr val="accent4">
                    <a:lumMod val="75000"/>
                  </a:schemeClr>
                </a:solidFill>
                <a:latin typeface="+mn-lt"/>
                <a:cs typeface="Arial"/>
              </a:rPr>
              <a:t>Not </a:t>
            </a:r>
            <a:r>
              <a:rPr lang="en-US" sz="933" dirty="0">
                <a:solidFill>
                  <a:schemeClr val="accent4">
                    <a:lumMod val="75000"/>
                  </a:schemeClr>
                </a:solidFill>
                <a:latin typeface="+mn-lt"/>
                <a:cs typeface="Arial"/>
              </a:rPr>
              <a:t>intended for external distribution.</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0907" y="6004849"/>
            <a:ext cx="1381639" cy="587745"/>
          </a:xfrm>
          <a:prstGeom prst="rect">
            <a:avLst/>
          </a:prstGeom>
        </p:spPr>
      </p:pic>
      <p:sp>
        <p:nvSpPr>
          <p:cNvPr id="13" name="Text Placeholder 15"/>
          <p:cNvSpPr>
            <a:spLocks noGrp="1"/>
          </p:cNvSpPr>
          <p:nvPr>
            <p:ph type="body" sz="quarter" idx="11" hasCustomPrompt="1"/>
          </p:nvPr>
        </p:nvSpPr>
        <p:spPr>
          <a:xfrm>
            <a:off x="627297" y="4922338"/>
            <a:ext cx="4548716" cy="683709"/>
          </a:xfrm>
        </p:spPr>
        <p:txBody>
          <a:bodyPr/>
          <a:lstStyle>
            <a:lvl1pPr marL="0" marR="0" indent="0" algn="l" defTabSz="609570" rtl="0" eaLnBrk="1" fontAlgn="auto" latinLnBrk="0" hangingPunct="1">
              <a:lnSpc>
                <a:spcPct val="110000"/>
              </a:lnSpc>
              <a:spcBef>
                <a:spcPts val="0"/>
              </a:spcBef>
              <a:spcAft>
                <a:spcPts val="800"/>
              </a:spcAft>
              <a:buClr>
                <a:srgbClr val="E35929"/>
              </a:buClr>
              <a:buSzTx/>
              <a:buFont typeface="Arial" panose="020B0604020202020204" pitchFamily="34" charset="0"/>
              <a:buNone/>
              <a:tabLst/>
              <a:defRPr sz="2400">
                <a:solidFill>
                  <a:schemeClr val="accent1"/>
                </a:solidFill>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marL="0" marR="0" lvl="0" indent="0" algn="l" defTabSz="609570" rtl="0" eaLnBrk="1" fontAlgn="auto" latinLnBrk="0" hangingPunct="1">
              <a:lnSpc>
                <a:spcPct val="110000"/>
              </a:lnSpc>
              <a:spcBef>
                <a:spcPts val="0"/>
              </a:spcBef>
              <a:spcAft>
                <a:spcPts val="800"/>
              </a:spcAft>
              <a:buClr>
                <a:srgbClr val="E35929"/>
              </a:buClr>
              <a:buSzTx/>
              <a:buFont typeface="Arial" panose="020B0604020202020204" pitchFamily="34" charset="0"/>
              <a:buNone/>
              <a:tabLst/>
              <a:defRPr/>
            </a:pPr>
            <a:r>
              <a:rPr lang="en-US" dirty="0" smtClean="0"/>
              <a:t>Enter Subtitle</a:t>
            </a:r>
          </a:p>
          <a:p>
            <a:pPr lvl="0"/>
            <a:endParaRPr lang="en-US" dirty="0"/>
          </a:p>
        </p:txBody>
      </p:sp>
    </p:spTree>
    <p:extLst>
      <p:ext uri="{BB962C8B-B14F-4D97-AF65-F5344CB8AC3E}">
        <p14:creationId xmlns:p14="http://schemas.microsoft.com/office/powerpoint/2010/main" val="23990478"/>
      </p:ext>
    </p:extLst>
  </p:cSld>
  <p:clrMapOvr>
    <a:masterClrMapping/>
  </p:clrMapOvr>
  <p:timing>
    <p:tnLst>
      <p:par>
        <p:cTn id="1" dur="indefinite" restart="never" nodeType="tmRoot"/>
      </p:par>
    </p:tnLst>
  </p:timing>
  <p:hf sldNum="0" hd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Orange Strip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ED25B6F-9899-7444-9A22-B086967762B8}"/>
              </a:ext>
            </a:extLst>
          </p:cNvPr>
          <p:cNvSpPr/>
          <p:nvPr/>
        </p:nvSpPr>
        <p:spPr>
          <a:xfrm>
            <a:off x="12" y="0"/>
            <a:ext cx="1308409"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Title 1">
            <a:extLst>
              <a:ext uri="{FF2B5EF4-FFF2-40B4-BE49-F238E27FC236}">
                <a16:creationId xmlns:a16="http://schemas.microsoft.com/office/drawing/2014/main" id="{84E93606-D20A-5C4B-92C6-7F7E9DB1ACE6}"/>
              </a:ext>
            </a:extLst>
          </p:cNvPr>
          <p:cNvSpPr>
            <a:spLocks noGrp="1"/>
          </p:cNvSpPr>
          <p:nvPr>
            <p:ph type="ctrTitle"/>
          </p:nvPr>
        </p:nvSpPr>
        <p:spPr>
          <a:xfrm>
            <a:off x="1670924" y="2277129"/>
            <a:ext cx="7919125" cy="1312387"/>
          </a:xfrm>
          <a:prstGeom prst="rect">
            <a:avLst/>
          </a:prstGeom>
        </p:spPr>
        <p:txBody>
          <a:bodyPr lIns="0" tIns="0" rIns="0" bIns="0" anchor="b" anchorCtr="0">
            <a:noAutofit/>
          </a:bodyPr>
          <a:lstStyle>
            <a:lvl1pPr algn="l">
              <a:lnSpc>
                <a:spcPct val="100000"/>
              </a:lnSpc>
              <a:defRPr sz="5867" b="1" kern="600" spc="-40" baseline="0">
                <a:solidFill>
                  <a:schemeClr val="tx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14" name="Subtitle 2">
            <a:extLst>
              <a:ext uri="{FF2B5EF4-FFF2-40B4-BE49-F238E27FC236}">
                <a16:creationId xmlns:a16="http://schemas.microsoft.com/office/drawing/2014/main" id="{3587F970-33B9-394B-A9ED-33E8369CB457}"/>
              </a:ext>
            </a:extLst>
          </p:cNvPr>
          <p:cNvSpPr>
            <a:spLocks noGrp="1"/>
          </p:cNvSpPr>
          <p:nvPr>
            <p:ph type="subTitle" idx="1"/>
          </p:nvPr>
        </p:nvSpPr>
        <p:spPr>
          <a:xfrm>
            <a:off x="1670924" y="3817153"/>
            <a:ext cx="7577667" cy="909859"/>
          </a:xfrm>
          <a:prstGeom prst="rect">
            <a:avLst/>
          </a:prstGeom>
        </p:spPr>
        <p:txBody>
          <a:bodyPr lIns="0" tIns="0" rIns="0" bIns="0" anchor="ctr">
            <a:noAutofit/>
          </a:bodyPr>
          <a:lstStyle>
            <a:lvl1pPr marL="0" indent="0" algn="l">
              <a:lnSpc>
                <a:spcPct val="110000"/>
              </a:lnSpc>
              <a:buNone/>
              <a:defRPr sz="1600" b="0">
                <a:solidFill>
                  <a:schemeClr val="tx2"/>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009317111"/>
      </p:ext>
    </p:extLst>
  </p:cSld>
  <p:clrMapOvr>
    <a:masterClrMapping/>
  </p:clrMapOvr>
  <p:timing>
    <p:tnLst>
      <p:par>
        <p:cTn id="1" dur="indefinite" restart="never" nodeType="tmRoot"/>
      </p:par>
    </p:tnLst>
  </p:timing>
  <p:hf sldNum="0"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Navy Strip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ED25B6F-9899-7444-9A22-B086967762B8}"/>
              </a:ext>
            </a:extLst>
          </p:cNvPr>
          <p:cNvSpPr/>
          <p:nvPr/>
        </p:nvSpPr>
        <p:spPr>
          <a:xfrm>
            <a:off x="12" y="0"/>
            <a:ext cx="1308409" cy="685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0" name="Title 1">
            <a:extLst>
              <a:ext uri="{FF2B5EF4-FFF2-40B4-BE49-F238E27FC236}">
                <a16:creationId xmlns:a16="http://schemas.microsoft.com/office/drawing/2014/main" id="{F7BF5ECA-E282-C04C-AD22-AAE64911C8B7}"/>
              </a:ext>
            </a:extLst>
          </p:cNvPr>
          <p:cNvSpPr>
            <a:spLocks noGrp="1"/>
          </p:cNvSpPr>
          <p:nvPr>
            <p:ph type="ctrTitle"/>
          </p:nvPr>
        </p:nvSpPr>
        <p:spPr>
          <a:xfrm>
            <a:off x="1670924" y="2277129"/>
            <a:ext cx="7919125" cy="1312387"/>
          </a:xfrm>
          <a:prstGeom prst="rect">
            <a:avLst/>
          </a:prstGeom>
        </p:spPr>
        <p:txBody>
          <a:bodyPr lIns="0" tIns="0" rIns="0" bIns="0" anchor="b" anchorCtr="0">
            <a:noAutofit/>
          </a:bodyPr>
          <a:lstStyle>
            <a:lvl1pPr algn="l">
              <a:lnSpc>
                <a:spcPct val="100000"/>
              </a:lnSpc>
              <a:defRPr sz="5867" b="1" kern="600" spc="-40" baseline="0">
                <a:solidFill>
                  <a:schemeClr val="tx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12" name="Subtitle 2">
            <a:extLst>
              <a:ext uri="{FF2B5EF4-FFF2-40B4-BE49-F238E27FC236}">
                <a16:creationId xmlns:a16="http://schemas.microsoft.com/office/drawing/2014/main" id="{ADF31917-AC1B-D74C-A1F1-582B3FDA54AC}"/>
              </a:ext>
            </a:extLst>
          </p:cNvPr>
          <p:cNvSpPr>
            <a:spLocks noGrp="1"/>
          </p:cNvSpPr>
          <p:nvPr>
            <p:ph type="subTitle" idx="1"/>
          </p:nvPr>
        </p:nvSpPr>
        <p:spPr>
          <a:xfrm>
            <a:off x="1670924" y="3817153"/>
            <a:ext cx="7577667" cy="909859"/>
          </a:xfrm>
          <a:prstGeom prst="rect">
            <a:avLst/>
          </a:prstGeom>
        </p:spPr>
        <p:txBody>
          <a:bodyPr lIns="0" tIns="0" rIns="0" bIns="0" anchor="ctr">
            <a:noAutofit/>
          </a:bodyPr>
          <a:lstStyle>
            <a:lvl1pPr marL="0" indent="0" algn="l">
              <a:lnSpc>
                <a:spcPct val="110000"/>
              </a:lnSpc>
              <a:buNone/>
              <a:defRPr sz="1600" b="0">
                <a:solidFill>
                  <a:schemeClr val="accent2"/>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096941435"/>
      </p:ext>
    </p:extLst>
  </p:cSld>
  <p:clrMapOvr>
    <a:masterClrMapping/>
  </p:clrMapOvr>
  <p:timing>
    <p:tnLst>
      <p:par>
        <p:cTn id="1" dur="indefinite" restart="never" nodeType="tmRoot"/>
      </p:par>
    </p:tnLst>
  </p:timing>
  <p:hf sldNum="0" hdr="0" dt="0"/>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Orange Oversized Pattern">
    <p:bg>
      <p:bgPr>
        <a:solidFill>
          <a:schemeClr val="accent2"/>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21BE94C-EF74-7A40-A399-128AA95C1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 y="-36449"/>
            <a:ext cx="12186457" cy="5725096"/>
          </a:xfrm>
          <a:prstGeom prst="rect">
            <a:avLst/>
          </a:prstGeom>
        </p:spPr>
      </p:pic>
      <p:sp>
        <p:nvSpPr>
          <p:cNvPr id="6" name="Title 1">
            <a:extLst>
              <a:ext uri="{FF2B5EF4-FFF2-40B4-BE49-F238E27FC236}">
                <a16:creationId xmlns:a16="http://schemas.microsoft.com/office/drawing/2014/main" id="{BAA6FA76-4335-1240-AA7D-0A3AB60CE3DE}"/>
              </a:ext>
            </a:extLst>
          </p:cNvPr>
          <p:cNvSpPr>
            <a:spLocks noGrp="1"/>
          </p:cNvSpPr>
          <p:nvPr>
            <p:ph type="ctrTitle"/>
          </p:nvPr>
        </p:nvSpPr>
        <p:spPr>
          <a:xfrm>
            <a:off x="627296" y="3429001"/>
            <a:ext cx="10158560" cy="1312387"/>
          </a:xfrm>
          <a:prstGeom prst="rect">
            <a:avLst/>
          </a:prstGeom>
        </p:spPr>
        <p:txBody>
          <a:bodyPr lIns="0" tIns="0" rIns="0" bIns="0" anchor="b" anchorCtr="0">
            <a:noAutofit/>
          </a:bodyPr>
          <a:lstStyle>
            <a:lvl1pPr algn="l">
              <a:lnSpc>
                <a:spcPct val="80000"/>
              </a:lnSpc>
              <a:defRPr sz="5867" b="1" kern="600" spc="-40" baseline="0">
                <a:solidFill>
                  <a:schemeClr val="bg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7" name="Rectangle 6">
            <a:extLst>
              <a:ext uri="{FF2B5EF4-FFF2-40B4-BE49-F238E27FC236}">
                <a16:creationId xmlns:a16="http://schemas.microsoft.com/office/drawing/2014/main" id="{A03BF07A-FB7A-2847-8E78-24846A5DCB54}"/>
              </a:ext>
            </a:extLst>
          </p:cNvPr>
          <p:cNvSpPr/>
          <p:nvPr/>
        </p:nvSpPr>
        <p:spPr>
          <a:xfrm>
            <a:off x="0" y="5711843"/>
            <a:ext cx="12192000" cy="116449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 name="Subtitle 2">
            <a:extLst>
              <a:ext uri="{FF2B5EF4-FFF2-40B4-BE49-F238E27FC236}">
                <a16:creationId xmlns:a16="http://schemas.microsoft.com/office/drawing/2014/main" id="{CACD30FF-4182-AB45-A4F7-FF890778FE67}"/>
              </a:ext>
            </a:extLst>
          </p:cNvPr>
          <p:cNvSpPr>
            <a:spLocks noGrp="1"/>
          </p:cNvSpPr>
          <p:nvPr>
            <p:ph type="subTitle" idx="1" hasCustomPrompt="1"/>
          </p:nvPr>
        </p:nvSpPr>
        <p:spPr>
          <a:xfrm>
            <a:off x="628652" y="5838329"/>
            <a:ext cx="5906553" cy="909859"/>
          </a:xfrm>
          <a:prstGeom prst="rect">
            <a:avLst/>
          </a:prstGeom>
        </p:spPr>
        <p:txBody>
          <a:bodyPr lIns="0" tIns="0" rIns="0" bIns="0" anchor="ctr">
            <a:noAutofit/>
          </a:bodyPr>
          <a:lstStyle>
            <a:lvl1pPr marL="0" indent="0" algn="l">
              <a:lnSpc>
                <a:spcPct val="110000"/>
              </a:lnSpc>
              <a:buNone/>
              <a:defRPr sz="1600" b="0">
                <a:solidFill>
                  <a:schemeClr val="accent3"/>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dirty="0" smtClean="0"/>
              <a:t>&lt;Department Name&gt;</a:t>
            </a:r>
          </a:p>
          <a:p>
            <a:r>
              <a:rPr lang="en-US" dirty="0" smtClean="0"/>
              <a:t>Version # - Date</a:t>
            </a:r>
          </a:p>
        </p:txBody>
      </p:sp>
      <p:sp>
        <p:nvSpPr>
          <p:cNvPr id="8"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smtClean="0">
                <a:solidFill>
                  <a:schemeClr val="accent4">
                    <a:lumMod val="75000"/>
                  </a:schemeClr>
                </a:solidFill>
                <a:latin typeface="+mn-lt"/>
                <a:cs typeface="Arial"/>
              </a:rPr>
              <a:t>CONFIDENTIAL </a:t>
            </a:r>
            <a:r>
              <a:rPr lang="en-US" sz="933" dirty="0">
                <a:solidFill>
                  <a:schemeClr val="accent4">
                    <a:lumMod val="75000"/>
                  </a:schemeClr>
                </a:solidFill>
                <a:latin typeface="+mn-lt"/>
                <a:cs typeface="Arial"/>
              </a:rPr>
              <a:t>– Contains proprietary </a:t>
            </a:r>
            <a:r>
              <a:rPr lang="en-US" sz="933" dirty="0" smtClean="0">
                <a:solidFill>
                  <a:schemeClr val="accent4">
                    <a:lumMod val="75000"/>
                  </a:schemeClr>
                </a:solidFill>
                <a:latin typeface="+mn-lt"/>
                <a:cs typeface="Arial"/>
              </a:rPr>
              <a:t>information.</a:t>
            </a:r>
          </a:p>
          <a:p>
            <a:pPr marL="10584" indent="-10584" algn="l">
              <a:lnSpc>
                <a:spcPct val="110000"/>
              </a:lnSpc>
              <a:tabLst/>
            </a:pPr>
            <a:r>
              <a:rPr lang="en-US" sz="933" dirty="0" smtClean="0">
                <a:solidFill>
                  <a:schemeClr val="accent4">
                    <a:lumMod val="75000"/>
                  </a:schemeClr>
                </a:solidFill>
                <a:latin typeface="+mn-lt"/>
                <a:cs typeface="Arial"/>
              </a:rPr>
              <a:t>Not </a:t>
            </a:r>
            <a:r>
              <a:rPr lang="en-US" sz="933" dirty="0">
                <a:solidFill>
                  <a:schemeClr val="accent4">
                    <a:lumMod val="75000"/>
                  </a:schemeClr>
                </a:solidFill>
                <a:latin typeface="+mn-lt"/>
                <a:cs typeface="Arial"/>
              </a:rPr>
              <a:t>intended for external distribution.</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0907" y="6004849"/>
            <a:ext cx="1381639" cy="587745"/>
          </a:xfrm>
          <a:prstGeom prst="rect">
            <a:avLst/>
          </a:prstGeom>
        </p:spPr>
      </p:pic>
      <p:sp>
        <p:nvSpPr>
          <p:cNvPr id="13" name="Text Placeholder 15"/>
          <p:cNvSpPr>
            <a:spLocks noGrp="1"/>
          </p:cNvSpPr>
          <p:nvPr>
            <p:ph type="body" sz="quarter" idx="11" hasCustomPrompt="1"/>
          </p:nvPr>
        </p:nvSpPr>
        <p:spPr>
          <a:xfrm>
            <a:off x="627297" y="4922338"/>
            <a:ext cx="4548716" cy="683709"/>
          </a:xfrm>
        </p:spPr>
        <p:txBody>
          <a:bodyPr/>
          <a:lstStyle>
            <a:lvl1pPr marL="0" indent="0">
              <a:buNone/>
              <a:defRPr sz="2400">
                <a:solidFill>
                  <a:schemeClr val="bg1"/>
                </a:solidFill>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smtClean="0"/>
              <a:t>Enter Subtitle</a:t>
            </a:r>
            <a:endParaRPr lang="en-US" dirty="0"/>
          </a:p>
        </p:txBody>
      </p:sp>
    </p:spTree>
    <p:extLst>
      <p:ext uri="{BB962C8B-B14F-4D97-AF65-F5344CB8AC3E}">
        <p14:creationId xmlns:p14="http://schemas.microsoft.com/office/powerpoint/2010/main" val="4109717962"/>
      </p:ext>
    </p:extLst>
  </p:cSld>
  <p:clrMapOvr>
    <a:masterClrMapping/>
  </p:clrMapOvr>
  <p:timing>
    <p:tnLst>
      <p:par>
        <p:cTn id="1" dur="indefinite" restart="never" nodeType="tmRoot"/>
      </p:par>
    </p:tnLst>
  </p:timing>
  <p:hf sldNum="0" hdr="0" dt="0"/>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Navy Oversized Pattern">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45BACB8-9170-6542-A1C2-7792E2DB28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 y="-23049"/>
            <a:ext cx="12186457" cy="5725096"/>
          </a:xfrm>
          <a:prstGeom prst="rect">
            <a:avLst/>
          </a:prstGeom>
        </p:spPr>
      </p:pic>
      <p:sp>
        <p:nvSpPr>
          <p:cNvPr id="11" name="Title 1">
            <a:extLst>
              <a:ext uri="{FF2B5EF4-FFF2-40B4-BE49-F238E27FC236}">
                <a16:creationId xmlns:a16="http://schemas.microsoft.com/office/drawing/2014/main" id="{C634E7DF-B2BE-FB49-A440-C7B586BE1492}"/>
              </a:ext>
            </a:extLst>
          </p:cNvPr>
          <p:cNvSpPr>
            <a:spLocks noGrp="1"/>
          </p:cNvSpPr>
          <p:nvPr>
            <p:ph type="ctrTitle"/>
          </p:nvPr>
        </p:nvSpPr>
        <p:spPr>
          <a:xfrm>
            <a:off x="627296" y="3429001"/>
            <a:ext cx="10158560" cy="1312387"/>
          </a:xfrm>
          <a:prstGeom prst="rect">
            <a:avLst/>
          </a:prstGeom>
        </p:spPr>
        <p:txBody>
          <a:bodyPr lIns="0" tIns="0" rIns="0" bIns="0" anchor="b" anchorCtr="0">
            <a:noAutofit/>
          </a:bodyPr>
          <a:lstStyle>
            <a:lvl1pPr algn="l">
              <a:lnSpc>
                <a:spcPct val="80000"/>
              </a:lnSpc>
              <a:defRPr sz="5867" b="1" kern="600" spc="-40" baseline="0">
                <a:solidFill>
                  <a:schemeClr val="bg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12" name="Rectangle 11">
            <a:extLst>
              <a:ext uri="{FF2B5EF4-FFF2-40B4-BE49-F238E27FC236}">
                <a16:creationId xmlns:a16="http://schemas.microsoft.com/office/drawing/2014/main" id="{FEB9A70F-DA84-E14E-8D78-254C32FC3E60}"/>
              </a:ext>
            </a:extLst>
          </p:cNvPr>
          <p:cNvSpPr/>
          <p:nvPr/>
        </p:nvSpPr>
        <p:spPr>
          <a:xfrm>
            <a:off x="0" y="5711843"/>
            <a:ext cx="12192000" cy="116449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 name="Subtitle 2">
            <a:extLst>
              <a:ext uri="{FF2B5EF4-FFF2-40B4-BE49-F238E27FC236}">
                <a16:creationId xmlns:a16="http://schemas.microsoft.com/office/drawing/2014/main" id="{97D87A85-1C95-284D-86C3-B5253763EB99}"/>
              </a:ext>
            </a:extLst>
          </p:cNvPr>
          <p:cNvSpPr>
            <a:spLocks noGrp="1"/>
          </p:cNvSpPr>
          <p:nvPr>
            <p:ph type="subTitle" idx="1" hasCustomPrompt="1"/>
          </p:nvPr>
        </p:nvSpPr>
        <p:spPr>
          <a:xfrm>
            <a:off x="628652" y="5838329"/>
            <a:ext cx="5906553" cy="909859"/>
          </a:xfrm>
          <a:prstGeom prst="rect">
            <a:avLst/>
          </a:prstGeom>
        </p:spPr>
        <p:txBody>
          <a:bodyPr lIns="0" tIns="0" rIns="0" bIns="0" anchor="ctr">
            <a:noAutofit/>
          </a:bodyPr>
          <a:lstStyle>
            <a:lvl1pPr marL="0" indent="0" algn="l">
              <a:lnSpc>
                <a:spcPct val="110000"/>
              </a:lnSpc>
              <a:buNone/>
              <a:defRPr sz="1600" b="0">
                <a:solidFill>
                  <a:schemeClr val="accent3"/>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dirty="0" smtClean="0"/>
              <a:t>&lt;Department Name&gt;</a:t>
            </a:r>
          </a:p>
          <a:p>
            <a:r>
              <a:rPr lang="en-US" dirty="0" smtClean="0"/>
              <a:t>Version # - Date</a:t>
            </a:r>
          </a:p>
        </p:txBody>
      </p:sp>
      <p:sp>
        <p:nvSpPr>
          <p:cNvPr id="6"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smtClean="0">
                <a:solidFill>
                  <a:schemeClr val="accent4">
                    <a:lumMod val="75000"/>
                  </a:schemeClr>
                </a:solidFill>
                <a:latin typeface="+mn-lt"/>
                <a:cs typeface="Arial"/>
              </a:rPr>
              <a:t>CONFIDENTIAL </a:t>
            </a:r>
            <a:r>
              <a:rPr lang="en-US" sz="933" dirty="0">
                <a:solidFill>
                  <a:schemeClr val="accent4">
                    <a:lumMod val="75000"/>
                  </a:schemeClr>
                </a:solidFill>
                <a:latin typeface="+mn-lt"/>
                <a:cs typeface="Arial"/>
              </a:rPr>
              <a:t>– Contains proprietary </a:t>
            </a:r>
            <a:r>
              <a:rPr lang="en-US" sz="933" dirty="0" smtClean="0">
                <a:solidFill>
                  <a:schemeClr val="accent4">
                    <a:lumMod val="75000"/>
                  </a:schemeClr>
                </a:solidFill>
                <a:latin typeface="+mn-lt"/>
                <a:cs typeface="Arial"/>
              </a:rPr>
              <a:t>information.</a:t>
            </a:r>
          </a:p>
          <a:p>
            <a:pPr marL="10584" indent="-10584" algn="l">
              <a:lnSpc>
                <a:spcPct val="110000"/>
              </a:lnSpc>
              <a:tabLst/>
            </a:pPr>
            <a:r>
              <a:rPr lang="en-US" sz="933" dirty="0" smtClean="0">
                <a:solidFill>
                  <a:schemeClr val="accent4">
                    <a:lumMod val="75000"/>
                  </a:schemeClr>
                </a:solidFill>
                <a:latin typeface="+mn-lt"/>
                <a:cs typeface="Arial"/>
              </a:rPr>
              <a:t>Not </a:t>
            </a:r>
            <a:r>
              <a:rPr lang="en-US" sz="933" dirty="0">
                <a:solidFill>
                  <a:schemeClr val="accent4">
                    <a:lumMod val="75000"/>
                  </a:schemeClr>
                </a:solidFill>
                <a:latin typeface="+mn-lt"/>
                <a:cs typeface="Arial"/>
              </a:rPr>
              <a:t>intended for external distribution.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0907" y="6004849"/>
            <a:ext cx="1381639" cy="587745"/>
          </a:xfrm>
          <a:prstGeom prst="rect">
            <a:avLst/>
          </a:prstGeom>
        </p:spPr>
      </p:pic>
      <p:sp>
        <p:nvSpPr>
          <p:cNvPr id="14" name="Text Placeholder 15"/>
          <p:cNvSpPr>
            <a:spLocks noGrp="1"/>
          </p:cNvSpPr>
          <p:nvPr>
            <p:ph type="body" sz="quarter" idx="11" hasCustomPrompt="1"/>
          </p:nvPr>
        </p:nvSpPr>
        <p:spPr>
          <a:xfrm>
            <a:off x="627297" y="4922338"/>
            <a:ext cx="4548716" cy="683709"/>
          </a:xfrm>
        </p:spPr>
        <p:txBody>
          <a:bodyPr/>
          <a:lstStyle>
            <a:lvl1pPr marL="0" indent="0">
              <a:buNone/>
              <a:defRPr sz="2400">
                <a:solidFill>
                  <a:schemeClr val="bg1"/>
                </a:solidFill>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smtClean="0"/>
              <a:t>Enter Subtitle</a:t>
            </a:r>
            <a:endParaRPr lang="en-US" dirty="0"/>
          </a:p>
        </p:txBody>
      </p:sp>
    </p:spTree>
    <p:extLst>
      <p:ext uri="{BB962C8B-B14F-4D97-AF65-F5344CB8AC3E}">
        <p14:creationId xmlns:p14="http://schemas.microsoft.com/office/powerpoint/2010/main" val="3542727082"/>
      </p:ext>
    </p:extLst>
  </p:cSld>
  <p:clrMapOvr>
    <a:masterClrMapping/>
  </p:clrMapOvr>
  <p:timing>
    <p:tnLst>
      <p:par>
        <p:cTn id="1" dur="indefinite" restart="never" nodeType="tmRoot"/>
      </p:par>
    </p:tnLst>
  </p:timing>
  <p:hf sldNum="0" hdr="0" dt="0"/>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Gray Oversized Pattern">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DD6E3AA-33F5-DD46-8E68-03E9AAD40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4" y="17145"/>
            <a:ext cx="12186456" cy="5725096"/>
          </a:xfrm>
          <a:prstGeom prst="rect">
            <a:avLst/>
          </a:prstGeom>
        </p:spPr>
      </p:pic>
      <p:sp>
        <p:nvSpPr>
          <p:cNvPr id="2" name="TextBox 1">
            <a:extLst>
              <a:ext uri="{FF2B5EF4-FFF2-40B4-BE49-F238E27FC236}">
                <a16:creationId xmlns:a16="http://schemas.microsoft.com/office/drawing/2014/main" id="{2B39395E-8433-084F-B2EC-406D6457D17C}"/>
              </a:ext>
            </a:extLst>
          </p:cNvPr>
          <p:cNvSpPr txBox="1"/>
          <p:nvPr/>
        </p:nvSpPr>
        <p:spPr>
          <a:xfrm>
            <a:off x="11331388" y="6131859"/>
            <a:ext cx="0" cy="0"/>
          </a:xfrm>
          <a:prstGeom prst="rect">
            <a:avLst/>
          </a:prstGeom>
        </p:spPr>
        <p:txBody>
          <a:bodyPr vert="horz" wrap="none" lIns="121920" tIns="60960" rIns="121920" bIns="60960" rtlCol="0">
            <a:noAutofit/>
          </a:bodyPr>
          <a:lstStyle/>
          <a:p>
            <a:pPr marL="0" indent="0" algn="l">
              <a:spcBef>
                <a:spcPts val="0"/>
              </a:spcBef>
              <a:buFont typeface="Arial"/>
              <a:buNone/>
            </a:pPr>
            <a:endParaRPr lang="en-US" sz="3200" b="1" dirty="0">
              <a:solidFill>
                <a:srgbClr val="001641"/>
              </a:solidFill>
              <a:latin typeface="Arial" panose="020B0604020202020204" pitchFamily="34" charset="0"/>
              <a:cs typeface="Arial" panose="020B0604020202020204" pitchFamily="34" charset="0"/>
            </a:endParaRPr>
          </a:p>
        </p:txBody>
      </p:sp>
      <p:sp>
        <p:nvSpPr>
          <p:cNvPr id="8" name="Title 1">
            <a:extLst>
              <a:ext uri="{FF2B5EF4-FFF2-40B4-BE49-F238E27FC236}">
                <a16:creationId xmlns:a16="http://schemas.microsoft.com/office/drawing/2014/main" id="{07A9BFA1-7FEC-574C-9FBC-229AE0A90D7F}"/>
              </a:ext>
            </a:extLst>
          </p:cNvPr>
          <p:cNvSpPr>
            <a:spLocks noGrp="1"/>
          </p:cNvSpPr>
          <p:nvPr>
            <p:ph type="ctrTitle"/>
          </p:nvPr>
        </p:nvSpPr>
        <p:spPr>
          <a:xfrm>
            <a:off x="627296" y="3429001"/>
            <a:ext cx="10158560" cy="1312387"/>
          </a:xfrm>
          <a:prstGeom prst="rect">
            <a:avLst/>
          </a:prstGeom>
        </p:spPr>
        <p:txBody>
          <a:bodyPr lIns="0" tIns="0" rIns="0" bIns="0" anchor="b" anchorCtr="0">
            <a:noAutofit/>
          </a:bodyPr>
          <a:lstStyle>
            <a:lvl1pPr algn="l">
              <a:lnSpc>
                <a:spcPct val="80000"/>
              </a:lnSpc>
              <a:defRPr sz="5867" b="1" kern="600" spc="-40" baseline="0">
                <a:solidFill>
                  <a:schemeClr val="tx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11" name="Rectangle 10">
            <a:extLst>
              <a:ext uri="{FF2B5EF4-FFF2-40B4-BE49-F238E27FC236}">
                <a16:creationId xmlns:a16="http://schemas.microsoft.com/office/drawing/2014/main" id="{08C6D35B-442A-C54D-8CDB-AD1BAF776642}"/>
              </a:ext>
            </a:extLst>
          </p:cNvPr>
          <p:cNvSpPr/>
          <p:nvPr/>
        </p:nvSpPr>
        <p:spPr>
          <a:xfrm>
            <a:off x="0" y="5711843"/>
            <a:ext cx="12192000" cy="116449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 name="Subtitle 2">
            <a:extLst>
              <a:ext uri="{FF2B5EF4-FFF2-40B4-BE49-F238E27FC236}">
                <a16:creationId xmlns:a16="http://schemas.microsoft.com/office/drawing/2014/main" id="{72D27994-AFA7-0B40-B9EC-F6C9FDE60713}"/>
              </a:ext>
            </a:extLst>
          </p:cNvPr>
          <p:cNvSpPr>
            <a:spLocks noGrp="1"/>
          </p:cNvSpPr>
          <p:nvPr>
            <p:ph type="subTitle" idx="1" hasCustomPrompt="1"/>
          </p:nvPr>
        </p:nvSpPr>
        <p:spPr>
          <a:xfrm>
            <a:off x="628652" y="5838329"/>
            <a:ext cx="5906553" cy="909859"/>
          </a:xfrm>
          <a:prstGeom prst="rect">
            <a:avLst/>
          </a:prstGeom>
        </p:spPr>
        <p:txBody>
          <a:bodyPr lIns="0" tIns="0" rIns="0" bIns="0" anchor="ctr">
            <a:noAutofit/>
          </a:bodyPr>
          <a:lstStyle>
            <a:lvl1pPr marL="0" indent="0" algn="l">
              <a:lnSpc>
                <a:spcPct val="110000"/>
              </a:lnSpc>
              <a:buNone/>
              <a:defRPr sz="1600" b="0">
                <a:solidFill>
                  <a:schemeClr val="accent3"/>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dirty="0" smtClean="0"/>
              <a:t>&lt;Department Name&gt;</a:t>
            </a:r>
          </a:p>
          <a:p>
            <a:r>
              <a:rPr lang="en-US" dirty="0" smtClean="0"/>
              <a:t>Version # - Date</a:t>
            </a:r>
          </a:p>
        </p:txBody>
      </p:sp>
      <p:sp>
        <p:nvSpPr>
          <p:cNvPr id="7"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smtClean="0">
                <a:solidFill>
                  <a:schemeClr val="accent4">
                    <a:lumMod val="75000"/>
                  </a:schemeClr>
                </a:solidFill>
                <a:latin typeface="+mn-lt"/>
                <a:cs typeface="Arial"/>
              </a:rPr>
              <a:t>CONFIDENTIAL </a:t>
            </a:r>
            <a:r>
              <a:rPr lang="en-US" sz="933" dirty="0">
                <a:solidFill>
                  <a:schemeClr val="accent4">
                    <a:lumMod val="75000"/>
                  </a:schemeClr>
                </a:solidFill>
                <a:latin typeface="+mn-lt"/>
                <a:cs typeface="Arial"/>
              </a:rPr>
              <a:t>– Contains proprietary </a:t>
            </a:r>
            <a:r>
              <a:rPr lang="en-US" sz="933" dirty="0" smtClean="0">
                <a:solidFill>
                  <a:schemeClr val="accent4">
                    <a:lumMod val="75000"/>
                  </a:schemeClr>
                </a:solidFill>
                <a:latin typeface="+mn-lt"/>
                <a:cs typeface="Arial"/>
              </a:rPr>
              <a:t>information.</a:t>
            </a:r>
          </a:p>
          <a:p>
            <a:pPr marL="10584" indent="-10584" algn="l">
              <a:lnSpc>
                <a:spcPct val="110000"/>
              </a:lnSpc>
              <a:tabLst/>
            </a:pPr>
            <a:r>
              <a:rPr lang="en-US" sz="933" dirty="0" smtClean="0">
                <a:solidFill>
                  <a:schemeClr val="accent4">
                    <a:lumMod val="75000"/>
                  </a:schemeClr>
                </a:solidFill>
                <a:latin typeface="+mn-lt"/>
                <a:cs typeface="Arial"/>
              </a:rPr>
              <a:t>Not </a:t>
            </a:r>
            <a:r>
              <a:rPr lang="en-US" sz="933" dirty="0">
                <a:solidFill>
                  <a:schemeClr val="accent4">
                    <a:lumMod val="75000"/>
                  </a:schemeClr>
                </a:solidFill>
                <a:latin typeface="+mn-lt"/>
                <a:cs typeface="Arial"/>
              </a:rPr>
              <a:t>intended for external distribution.</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0907" y="6004849"/>
            <a:ext cx="1381639" cy="587745"/>
          </a:xfrm>
          <a:prstGeom prst="rect">
            <a:avLst/>
          </a:prstGeom>
        </p:spPr>
      </p:pic>
      <p:sp>
        <p:nvSpPr>
          <p:cNvPr id="14" name="Text Placeholder 15"/>
          <p:cNvSpPr>
            <a:spLocks noGrp="1"/>
          </p:cNvSpPr>
          <p:nvPr>
            <p:ph type="body" sz="quarter" idx="11" hasCustomPrompt="1"/>
          </p:nvPr>
        </p:nvSpPr>
        <p:spPr>
          <a:xfrm>
            <a:off x="627297" y="4922338"/>
            <a:ext cx="4548716" cy="683709"/>
          </a:xfrm>
        </p:spPr>
        <p:txBody>
          <a:bodyPr/>
          <a:lstStyle>
            <a:lvl1pPr marL="0" indent="0">
              <a:buNone/>
              <a:defRPr sz="2400">
                <a:solidFill>
                  <a:schemeClr val="accent1"/>
                </a:solidFill>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smtClean="0"/>
              <a:t>Enter Subtitle</a:t>
            </a:r>
            <a:endParaRPr lang="en-US" dirty="0"/>
          </a:p>
        </p:txBody>
      </p:sp>
    </p:spTree>
    <p:extLst>
      <p:ext uri="{BB962C8B-B14F-4D97-AF65-F5344CB8AC3E}">
        <p14:creationId xmlns:p14="http://schemas.microsoft.com/office/powerpoint/2010/main" val="2221361618"/>
      </p:ext>
    </p:extLst>
  </p:cSld>
  <p:clrMapOvr>
    <a:masterClrMapping/>
  </p:clrMapOvr>
  <p:timing>
    <p:tnLst>
      <p:par>
        <p:cTn id="1" dur="indefinite" restart="never" nodeType="tmRoot"/>
      </p:par>
    </p:tnLst>
  </p:timing>
  <p:hf sldNum="0" hdr="0" dt="0"/>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Image on Background Breaker Slid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4B899A-4B77-B34C-A240-A1C3D8071C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81"/>
            <a:ext cx="12192000" cy="5930900"/>
          </a:xfrm>
          <a:prstGeom prst="rect">
            <a:avLst/>
          </a:prstGeom>
        </p:spPr>
      </p:pic>
      <p:sp>
        <p:nvSpPr>
          <p:cNvPr id="11" name="Title 1">
            <a:extLst>
              <a:ext uri="{FF2B5EF4-FFF2-40B4-BE49-F238E27FC236}">
                <a16:creationId xmlns:a16="http://schemas.microsoft.com/office/drawing/2014/main" id="{78EBF7A3-23CF-FC41-B1B2-B203C4485DBC}"/>
              </a:ext>
            </a:extLst>
          </p:cNvPr>
          <p:cNvSpPr>
            <a:spLocks noGrp="1"/>
          </p:cNvSpPr>
          <p:nvPr>
            <p:ph type="title"/>
          </p:nvPr>
        </p:nvSpPr>
        <p:spPr>
          <a:xfrm>
            <a:off x="609600" y="1148320"/>
            <a:ext cx="6484760" cy="3386093"/>
          </a:xfrm>
        </p:spPr>
        <p:txBody>
          <a:bodyPr>
            <a:noAutofit/>
          </a:bodyPr>
          <a:lstStyle>
            <a:lvl1pPr>
              <a:lnSpc>
                <a:spcPct val="100000"/>
              </a:lnSpc>
              <a:defRPr sz="4800">
                <a:solidFill>
                  <a:schemeClr val="bg1"/>
                </a:solidFill>
              </a:defRPr>
            </a:lvl1pPr>
          </a:lstStyle>
          <a:p>
            <a:r>
              <a:rPr lang="en-US" smtClean="0"/>
              <a:t>Click to edit Master title style</a:t>
            </a:r>
            <a:endParaRPr lang="en-US" dirty="0"/>
          </a:p>
        </p:txBody>
      </p:sp>
      <p:sp>
        <p:nvSpPr>
          <p:cNvPr id="7"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Enter Title or Department Name</a:t>
            </a:r>
            <a:endParaRPr lang="en-US" dirty="0">
              <a:cs typeface="Arial"/>
            </a:endParaRPr>
          </a:p>
        </p:txBody>
      </p:sp>
    </p:spTree>
    <p:extLst>
      <p:ext uri="{BB962C8B-B14F-4D97-AF65-F5344CB8AC3E}">
        <p14:creationId xmlns:p14="http://schemas.microsoft.com/office/powerpoint/2010/main" val="192804606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Navy Diamond Pattern">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14EE7CA-DA80-804B-8C59-AB5FADE484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439"/>
            <a:ext cx="12192000" cy="5930900"/>
          </a:xfrm>
          <a:prstGeom prst="rect">
            <a:avLst/>
          </a:prstGeom>
        </p:spPr>
      </p:pic>
      <p:sp>
        <p:nvSpPr>
          <p:cNvPr id="12" name="Subtitle 2">
            <a:extLst>
              <a:ext uri="{FF2B5EF4-FFF2-40B4-BE49-F238E27FC236}">
                <a16:creationId xmlns:a16="http://schemas.microsoft.com/office/drawing/2014/main" id="{5CA26ED8-3B10-3A46-AC06-ABA4112E16FC}"/>
              </a:ext>
            </a:extLst>
          </p:cNvPr>
          <p:cNvSpPr>
            <a:spLocks noGrp="1"/>
          </p:cNvSpPr>
          <p:nvPr>
            <p:ph type="subTitle" idx="1"/>
          </p:nvPr>
        </p:nvSpPr>
        <p:spPr>
          <a:xfrm>
            <a:off x="594784" y="4681561"/>
            <a:ext cx="6499576" cy="578011"/>
          </a:xfrm>
          <a:prstGeom prst="rect">
            <a:avLst/>
          </a:prstGeom>
        </p:spPr>
        <p:txBody>
          <a:bodyPr lIns="0">
            <a:noAutofit/>
          </a:bodyPr>
          <a:lstStyle>
            <a:lvl1pPr marL="0" indent="0" algn="l">
              <a:buNone/>
              <a:defRPr sz="2133" b="0">
                <a:solidFill>
                  <a:schemeClr val="bg1"/>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smtClean="0"/>
              <a:t>Click to edit Master subtitle style</a:t>
            </a:r>
            <a:endParaRPr lang="en-US" dirty="0"/>
          </a:p>
        </p:txBody>
      </p:sp>
      <p:sp>
        <p:nvSpPr>
          <p:cNvPr id="13" name="Title 1">
            <a:extLst>
              <a:ext uri="{FF2B5EF4-FFF2-40B4-BE49-F238E27FC236}">
                <a16:creationId xmlns:a16="http://schemas.microsoft.com/office/drawing/2014/main" id="{C896860E-E1AD-0D49-8F2B-E81AA9CE1086}"/>
              </a:ext>
            </a:extLst>
          </p:cNvPr>
          <p:cNvSpPr>
            <a:spLocks noGrp="1"/>
          </p:cNvSpPr>
          <p:nvPr>
            <p:ph type="title"/>
          </p:nvPr>
        </p:nvSpPr>
        <p:spPr>
          <a:xfrm>
            <a:off x="609600" y="1148320"/>
            <a:ext cx="6484760" cy="3386093"/>
          </a:xfrm>
        </p:spPr>
        <p:txBody>
          <a:bodyPr>
            <a:noAutofit/>
          </a:bodyPr>
          <a:lstStyle>
            <a:lvl1pPr>
              <a:lnSpc>
                <a:spcPct val="100000"/>
              </a:lnSpc>
              <a:defRPr sz="4800">
                <a:solidFill>
                  <a:schemeClr val="bg1"/>
                </a:solidFill>
              </a:defRPr>
            </a:lvl1pPr>
          </a:lstStyle>
          <a:p>
            <a:r>
              <a:rPr lang="en-US" smtClean="0"/>
              <a:t>Click to edit Master title style</a:t>
            </a:r>
            <a:endParaRPr lang="en-US" dirty="0"/>
          </a:p>
        </p:txBody>
      </p:sp>
      <p:sp>
        <p:nvSpPr>
          <p:cNvPr id="8"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dirty="0" smtClean="0">
                <a:cs typeface="Arial"/>
              </a:rPr>
              <a:t>Enter Title or Department Name</a:t>
            </a:r>
            <a:endParaRPr lang="en-US" dirty="0">
              <a:cs typeface="Arial"/>
            </a:endParaRPr>
          </a:p>
        </p:txBody>
      </p:sp>
    </p:spTree>
    <p:extLst>
      <p:ext uri="{BB962C8B-B14F-4D97-AF65-F5344CB8AC3E}">
        <p14:creationId xmlns:p14="http://schemas.microsoft.com/office/powerpoint/2010/main" val="21227952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Gray Avenue Pattern">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37"/>
            <a:ext cx="12192000" cy="5727700"/>
          </a:xfrm>
          <a:prstGeom prst="rect">
            <a:avLst/>
          </a:prstGeom>
        </p:spPr>
      </p:pic>
      <p:sp>
        <p:nvSpPr>
          <p:cNvPr id="2" name="TextBox 1">
            <a:extLst>
              <a:ext uri="{FF2B5EF4-FFF2-40B4-BE49-F238E27FC236}">
                <a16:creationId xmlns:a16="http://schemas.microsoft.com/office/drawing/2014/main" id="{2B39395E-8433-084F-B2EC-406D6457D17C}"/>
              </a:ext>
            </a:extLst>
          </p:cNvPr>
          <p:cNvSpPr txBox="1"/>
          <p:nvPr/>
        </p:nvSpPr>
        <p:spPr>
          <a:xfrm>
            <a:off x="11331388" y="6131859"/>
            <a:ext cx="0" cy="0"/>
          </a:xfrm>
          <a:prstGeom prst="rect">
            <a:avLst/>
          </a:prstGeom>
        </p:spPr>
        <p:txBody>
          <a:bodyPr vert="horz" wrap="none" lIns="121920" tIns="60960" rIns="121920" bIns="60960" rtlCol="0">
            <a:noAutofit/>
          </a:bodyPr>
          <a:lstStyle/>
          <a:p>
            <a:pPr marL="0" indent="0" algn="l">
              <a:spcBef>
                <a:spcPts val="0"/>
              </a:spcBef>
              <a:buFont typeface="Arial"/>
              <a:buNone/>
            </a:pPr>
            <a:endParaRPr lang="en-US" sz="3200" b="1" dirty="0">
              <a:solidFill>
                <a:srgbClr val="001641"/>
              </a:solidFill>
              <a:latin typeface="Arial" panose="020B0604020202020204" pitchFamily="34" charset="0"/>
              <a:cs typeface="Arial" panose="020B0604020202020204" pitchFamily="34" charset="0"/>
            </a:endParaRPr>
          </a:p>
        </p:txBody>
      </p:sp>
      <p:sp>
        <p:nvSpPr>
          <p:cNvPr id="8" name="Title 1">
            <a:extLst>
              <a:ext uri="{FF2B5EF4-FFF2-40B4-BE49-F238E27FC236}">
                <a16:creationId xmlns:a16="http://schemas.microsoft.com/office/drawing/2014/main" id="{07A9BFA1-7FEC-574C-9FBC-229AE0A90D7F}"/>
              </a:ext>
            </a:extLst>
          </p:cNvPr>
          <p:cNvSpPr>
            <a:spLocks noGrp="1"/>
          </p:cNvSpPr>
          <p:nvPr>
            <p:ph type="ctrTitle"/>
          </p:nvPr>
        </p:nvSpPr>
        <p:spPr>
          <a:xfrm>
            <a:off x="627295" y="3429001"/>
            <a:ext cx="10166461" cy="1312387"/>
          </a:xfrm>
          <a:prstGeom prst="rect">
            <a:avLst/>
          </a:prstGeom>
        </p:spPr>
        <p:txBody>
          <a:bodyPr lIns="0" tIns="0" rIns="0" bIns="0" anchor="b" anchorCtr="0">
            <a:noAutofit/>
          </a:bodyPr>
          <a:lstStyle>
            <a:lvl1pPr algn="l">
              <a:lnSpc>
                <a:spcPct val="90000"/>
              </a:lnSpc>
              <a:defRPr sz="5867" b="1" kern="600" spc="-40" baseline="0">
                <a:solidFill>
                  <a:schemeClr val="tx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11" name="Rectangle 10">
            <a:extLst>
              <a:ext uri="{FF2B5EF4-FFF2-40B4-BE49-F238E27FC236}">
                <a16:creationId xmlns:a16="http://schemas.microsoft.com/office/drawing/2014/main" id="{08C6D35B-442A-C54D-8CDB-AD1BAF776642}"/>
              </a:ext>
            </a:extLst>
          </p:cNvPr>
          <p:cNvSpPr/>
          <p:nvPr/>
        </p:nvSpPr>
        <p:spPr>
          <a:xfrm>
            <a:off x="0" y="5711843"/>
            <a:ext cx="12192000" cy="116449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 name="Subtitle 2">
            <a:extLst>
              <a:ext uri="{FF2B5EF4-FFF2-40B4-BE49-F238E27FC236}">
                <a16:creationId xmlns:a16="http://schemas.microsoft.com/office/drawing/2014/main" id="{370702AC-7D20-EB40-9FBA-D68F1A0B748F}"/>
              </a:ext>
            </a:extLst>
          </p:cNvPr>
          <p:cNvSpPr>
            <a:spLocks noGrp="1"/>
          </p:cNvSpPr>
          <p:nvPr>
            <p:ph type="subTitle" idx="1" hasCustomPrompt="1"/>
          </p:nvPr>
        </p:nvSpPr>
        <p:spPr>
          <a:xfrm>
            <a:off x="628652" y="5838329"/>
            <a:ext cx="5906553" cy="909859"/>
          </a:xfrm>
          <a:prstGeom prst="rect">
            <a:avLst/>
          </a:prstGeom>
        </p:spPr>
        <p:txBody>
          <a:bodyPr lIns="0" tIns="0" rIns="0" bIns="0" anchor="ctr">
            <a:noAutofit/>
          </a:bodyPr>
          <a:lstStyle>
            <a:lvl1pPr marL="0" indent="0" algn="l">
              <a:lnSpc>
                <a:spcPct val="110000"/>
              </a:lnSpc>
              <a:buNone/>
              <a:defRPr sz="1600" b="0">
                <a:solidFill>
                  <a:schemeClr val="accent3"/>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dirty="0" smtClean="0"/>
              <a:t>&lt;Department Name&gt;</a:t>
            </a:r>
          </a:p>
          <a:p>
            <a:r>
              <a:rPr lang="en-US" dirty="0" smtClean="0"/>
              <a:t>Version # - Date</a:t>
            </a:r>
          </a:p>
        </p:txBody>
      </p:sp>
      <p:sp>
        <p:nvSpPr>
          <p:cNvPr id="14"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smtClean="0">
                <a:solidFill>
                  <a:schemeClr val="accent4">
                    <a:lumMod val="75000"/>
                  </a:schemeClr>
                </a:solidFill>
                <a:latin typeface="+mn-lt"/>
                <a:cs typeface="Arial"/>
              </a:rPr>
              <a:t>CONFIDENTIAL </a:t>
            </a:r>
            <a:r>
              <a:rPr lang="en-US" sz="933" dirty="0">
                <a:solidFill>
                  <a:schemeClr val="accent4">
                    <a:lumMod val="75000"/>
                  </a:schemeClr>
                </a:solidFill>
                <a:latin typeface="+mn-lt"/>
                <a:cs typeface="Arial"/>
              </a:rPr>
              <a:t>– Contains proprietary </a:t>
            </a:r>
            <a:r>
              <a:rPr lang="en-US" sz="933" dirty="0" smtClean="0">
                <a:solidFill>
                  <a:schemeClr val="accent4">
                    <a:lumMod val="75000"/>
                  </a:schemeClr>
                </a:solidFill>
                <a:latin typeface="+mn-lt"/>
                <a:cs typeface="Arial"/>
              </a:rPr>
              <a:t>information.</a:t>
            </a:r>
          </a:p>
          <a:p>
            <a:pPr marL="10584" indent="-10584" algn="l">
              <a:lnSpc>
                <a:spcPct val="110000"/>
              </a:lnSpc>
              <a:tabLst/>
            </a:pPr>
            <a:r>
              <a:rPr lang="en-US" sz="933" dirty="0" smtClean="0">
                <a:solidFill>
                  <a:schemeClr val="accent4">
                    <a:lumMod val="75000"/>
                  </a:schemeClr>
                </a:solidFill>
                <a:latin typeface="+mn-lt"/>
                <a:cs typeface="Arial"/>
              </a:rPr>
              <a:t>Not </a:t>
            </a:r>
            <a:r>
              <a:rPr lang="en-US" sz="933" dirty="0">
                <a:solidFill>
                  <a:schemeClr val="accent4">
                    <a:lumMod val="75000"/>
                  </a:schemeClr>
                </a:solidFill>
                <a:latin typeface="+mn-lt"/>
                <a:cs typeface="Arial"/>
              </a:rPr>
              <a:t>intended for external distribution.</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0907" y="6004849"/>
            <a:ext cx="1381639" cy="587745"/>
          </a:xfrm>
          <a:prstGeom prst="rect">
            <a:avLst/>
          </a:prstGeom>
        </p:spPr>
      </p:pic>
      <p:sp>
        <p:nvSpPr>
          <p:cNvPr id="13" name="Text Placeholder 15"/>
          <p:cNvSpPr>
            <a:spLocks noGrp="1"/>
          </p:cNvSpPr>
          <p:nvPr>
            <p:ph type="body" sz="quarter" idx="11" hasCustomPrompt="1"/>
          </p:nvPr>
        </p:nvSpPr>
        <p:spPr>
          <a:xfrm>
            <a:off x="627297" y="4922338"/>
            <a:ext cx="4548716" cy="683709"/>
          </a:xfrm>
        </p:spPr>
        <p:txBody>
          <a:bodyPr/>
          <a:lstStyle>
            <a:lvl1pPr marL="0" marR="0" indent="0" algn="l" defTabSz="609570" rtl="0" eaLnBrk="1" fontAlgn="auto" latinLnBrk="0" hangingPunct="1">
              <a:lnSpc>
                <a:spcPct val="110000"/>
              </a:lnSpc>
              <a:spcBef>
                <a:spcPts val="0"/>
              </a:spcBef>
              <a:spcAft>
                <a:spcPts val="800"/>
              </a:spcAft>
              <a:buClr>
                <a:srgbClr val="E35929"/>
              </a:buClr>
              <a:buSzTx/>
              <a:buFont typeface="Arial" panose="020B0604020202020204" pitchFamily="34" charset="0"/>
              <a:buNone/>
              <a:tabLst/>
              <a:defRPr sz="2400">
                <a:solidFill>
                  <a:schemeClr val="accent1"/>
                </a:solidFill>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marL="0" marR="0" lvl="0" indent="0" algn="l" defTabSz="609570" rtl="0" eaLnBrk="1" fontAlgn="auto" latinLnBrk="0" hangingPunct="1">
              <a:lnSpc>
                <a:spcPct val="110000"/>
              </a:lnSpc>
              <a:spcBef>
                <a:spcPts val="0"/>
              </a:spcBef>
              <a:spcAft>
                <a:spcPts val="800"/>
              </a:spcAft>
              <a:buClr>
                <a:srgbClr val="E35929"/>
              </a:buClr>
              <a:buSzTx/>
              <a:buFont typeface="Arial" panose="020B0604020202020204" pitchFamily="34" charset="0"/>
              <a:buNone/>
              <a:tabLst/>
              <a:defRPr/>
            </a:pPr>
            <a:r>
              <a:rPr lang="en-US" dirty="0" smtClean="0"/>
              <a:t>Enter Subtitle</a:t>
            </a:r>
          </a:p>
          <a:p>
            <a:pPr lvl="0"/>
            <a:endParaRPr lang="en-US" dirty="0"/>
          </a:p>
        </p:txBody>
      </p:sp>
    </p:spTree>
    <p:extLst>
      <p:ext uri="{BB962C8B-B14F-4D97-AF65-F5344CB8AC3E}">
        <p14:creationId xmlns:p14="http://schemas.microsoft.com/office/powerpoint/2010/main" val="3891214735"/>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Gray Diamond Pattern">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ED1D0D9-73A4-0B40-8340-4305433B63F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177"/>
            <a:ext cx="12192000" cy="5930900"/>
          </a:xfrm>
          <a:prstGeom prst="rect">
            <a:avLst/>
          </a:prstGeom>
        </p:spPr>
      </p:pic>
      <p:sp>
        <p:nvSpPr>
          <p:cNvPr id="11" name="Subtitle 2">
            <a:extLst>
              <a:ext uri="{FF2B5EF4-FFF2-40B4-BE49-F238E27FC236}">
                <a16:creationId xmlns:a16="http://schemas.microsoft.com/office/drawing/2014/main" id="{6C82D000-D465-0F4F-999D-763FC54FB79B}"/>
              </a:ext>
            </a:extLst>
          </p:cNvPr>
          <p:cNvSpPr>
            <a:spLocks noGrp="1"/>
          </p:cNvSpPr>
          <p:nvPr>
            <p:ph type="subTitle" idx="1"/>
          </p:nvPr>
        </p:nvSpPr>
        <p:spPr>
          <a:xfrm>
            <a:off x="594784" y="4681561"/>
            <a:ext cx="6499576" cy="578011"/>
          </a:xfrm>
          <a:prstGeom prst="rect">
            <a:avLst/>
          </a:prstGeom>
        </p:spPr>
        <p:txBody>
          <a:bodyPr lIns="0">
            <a:noAutofit/>
          </a:bodyPr>
          <a:lstStyle>
            <a:lvl1pPr marL="0" indent="0" algn="l">
              <a:buNone/>
              <a:defRPr sz="2133" b="0">
                <a:solidFill>
                  <a:schemeClr val="accent1"/>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smtClean="0"/>
              <a:t>Click to edit Master subtitle style</a:t>
            </a:r>
            <a:endParaRPr lang="en-US" dirty="0"/>
          </a:p>
        </p:txBody>
      </p:sp>
      <p:sp>
        <p:nvSpPr>
          <p:cNvPr id="12" name="Title 1">
            <a:extLst>
              <a:ext uri="{FF2B5EF4-FFF2-40B4-BE49-F238E27FC236}">
                <a16:creationId xmlns:a16="http://schemas.microsoft.com/office/drawing/2014/main" id="{6125D4E5-959F-194E-B786-70D92F120C5B}"/>
              </a:ext>
            </a:extLst>
          </p:cNvPr>
          <p:cNvSpPr>
            <a:spLocks noGrp="1"/>
          </p:cNvSpPr>
          <p:nvPr>
            <p:ph type="title"/>
          </p:nvPr>
        </p:nvSpPr>
        <p:spPr>
          <a:xfrm>
            <a:off x="609600" y="1148320"/>
            <a:ext cx="6484760" cy="3386093"/>
          </a:xfrm>
        </p:spPr>
        <p:txBody>
          <a:bodyPr>
            <a:noAutofit/>
          </a:bodyPr>
          <a:lstStyle>
            <a:lvl1pPr>
              <a:lnSpc>
                <a:spcPct val="100000"/>
              </a:lnSpc>
              <a:defRPr sz="4800">
                <a:solidFill>
                  <a:schemeClr val="tx1"/>
                </a:solidFill>
              </a:defRPr>
            </a:lvl1pPr>
          </a:lstStyle>
          <a:p>
            <a:r>
              <a:rPr lang="en-US" smtClean="0"/>
              <a:t>Click to edit Master title style</a:t>
            </a:r>
            <a:endParaRPr lang="en-US" dirty="0"/>
          </a:p>
        </p:txBody>
      </p:sp>
      <p:sp>
        <p:nvSpPr>
          <p:cNvPr id="6"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Enter Title or Department Name</a:t>
            </a:r>
            <a:endParaRPr lang="en-US" dirty="0">
              <a:cs typeface="Arial"/>
            </a:endParaRPr>
          </a:p>
        </p:txBody>
      </p:sp>
    </p:spTree>
    <p:extLst>
      <p:ext uri="{BB962C8B-B14F-4D97-AF65-F5344CB8AC3E}">
        <p14:creationId xmlns:p14="http://schemas.microsoft.com/office/powerpoint/2010/main" val="180106405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Orange Diamond Pattern">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22227C1-93E5-1E49-8E6B-12603A560B8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971"/>
            <a:ext cx="12192000" cy="5930900"/>
          </a:xfrm>
          <a:prstGeom prst="rect">
            <a:avLst/>
          </a:prstGeom>
        </p:spPr>
      </p:pic>
      <p:sp>
        <p:nvSpPr>
          <p:cNvPr id="6" name="Subtitle 2"/>
          <p:cNvSpPr>
            <a:spLocks noGrp="1"/>
          </p:cNvSpPr>
          <p:nvPr>
            <p:ph type="subTitle" idx="1"/>
          </p:nvPr>
        </p:nvSpPr>
        <p:spPr>
          <a:xfrm>
            <a:off x="594784" y="4681561"/>
            <a:ext cx="6499576" cy="578011"/>
          </a:xfrm>
          <a:prstGeom prst="rect">
            <a:avLst/>
          </a:prstGeom>
        </p:spPr>
        <p:txBody>
          <a:bodyPr lIns="0">
            <a:noAutofit/>
          </a:bodyPr>
          <a:lstStyle>
            <a:lvl1pPr marL="0" indent="0" algn="l">
              <a:buNone/>
              <a:defRPr sz="2133" b="0">
                <a:solidFill>
                  <a:schemeClr val="bg1"/>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smtClean="0"/>
              <a:t>Click to edit Master subtitle style</a:t>
            </a:r>
            <a:endParaRPr lang="en-US" dirty="0"/>
          </a:p>
        </p:txBody>
      </p:sp>
      <p:sp>
        <p:nvSpPr>
          <p:cNvPr id="2" name="Title 1">
            <a:extLst>
              <a:ext uri="{FF2B5EF4-FFF2-40B4-BE49-F238E27FC236}">
                <a16:creationId xmlns:a16="http://schemas.microsoft.com/office/drawing/2014/main" id="{63F0F0FD-8048-7444-8432-F00D4AF61994}"/>
              </a:ext>
            </a:extLst>
          </p:cNvPr>
          <p:cNvSpPr>
            <a:spLocks noGrp="1"/>
          </p:cNvSpPr>
          <p:nvPr>
            <p:ph type="title"/>
          </p:nvPr>
        </p:nvSpPr>
        <p:spPr>
          <a:xfrm>
            <a:off x="609600" y="1148320"/>
            <a:ext cx="6484760" cy="3386093"/>
          </a:xfrm>
        </p:spPr>
        <p:txBody>
          <a:bodyPr>
            <a:noAutofit/>
          </a:bodyPr>
          <a:lstStyle>
            <a:lvl1pPr>
              <a:lnSpc>
                <a:spcPct val="100000"/>
              </a:lnSpc>
              <a:defRPr sz="4800">
                <a:solidFill>
                  <a:schemeClr val="bg1"/>
                </a:solidFill>
              </a:defRPr>
            </a:lvl1pPr>
          </a:lstStyle>
          <a:p>
            <a:r>
              <a:rPr lang="en-US" smtClean="0"/>
              <a:t>Click to edit Master title style</a:t>
            </a:r>
            <a:endParaRPr lang="en-US" dirty="0"/>
          </a:p>
        </p:txBody>
      </p:sp>
      <p:sp>
        <p:nvSpPr>
          <p:cNvPr id="8"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Enter Title or Department Name</a:t>
            </a:r>
            <a:endParaRPr lang="en-US" dirty="0">
              <a:cs typeface="Arial"/>
            </a:endParaRPr>
          </a:p>
        </p:txBody>
      </p:sp>
    </p:spTree>
    <p:extLst>
      <p:ext uri="{BB962C8B-B14F-4D97-AF65-F5344CB8AC3E}">
        <p14:creationId xmlns:p14="http://schemas.microsoft.com/office/powerpoint/2010/main" val="14498728"/>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olid White">
    <p:bg>
      <p:bgPr>
        <a:solidFill>
          <a:schemeClr val="bg1"/>
        </a:solidFill>
        <a:effectLst/>
      </p:bgPr>
    </p:bg>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E6CBFB78-1E7B-DE4A-9797-DEC114E0EC25}"/>
              </a:ext>
            </a:extLst>
          </p:cNvPr>
          <p:cNvSpPr>
            <a:spLocks noGrp="1"/>
          </p:cNvSpPr>
          <p:nvPr>
            <p:ph type="subTitle" idx="1"/>
          </p:nvPr>
        </p:nvSpPr>
        <p:spPr>
          <a:xfrm>
            <a:off x="594784" y="4681561"/>
            <a:ext cx="6499576" cy="578011"/>
          </a:xfrm>
          <a:prstGeom prst="rect">
            <a:avLst/>
          </a:prstGeom>
        </p:spPr>
        <p:txBody>
          <a:bodyPr lIns="0">
            <a:noAutofit/>
          </a:bodyPr>
          <a:lstStyle>
            <a:lvl1pPr marL="0" indent="0" algn="l">
              <a:buNone/>
              <a:defRPr sz="1867" b="0">
                <a:solidFill>
                  <a:schemeClr val="accent3"/>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smtClean="0"/>
              <a:t>Click to edit Master subtitle style</a:t>
            </a:r>
            <a:endParaRPr lang="en-US" dirty="0"/>
          </a:p>
        </p:txBody>
      </p:sp>
      <p:sp>
        <p:nvSpPr>
          <p:cNvPr id="10" name="Title 1">
            <a:extLst>
              <a:ext uri="{FF2B5EF4-FFF2-40B4-BE49-F238E27FC236}">
                <a16:creationId xmlns:a16="http://schemas.microsoft.com/office/drawing/2014/main" id="{654AEFCC-64B6-C843-A8D6-39011EA90FA2}"/>
              </a:ext>
            </a:extLst>
          </p:cNvPr>
          <p:cNvSpPr>
            <a:spLocks noGrp="1"/>
          </p:cNvSpPr>
          <p:nvPr>
            <p:ph type="title"/>
          </p:nvPr>
        </p:nvSpPr>
        <p:spPr>
          <a:xfrm>
            <a:off x="609600" y="1148320"/>
            <a:ext cx="6484760" cy="3386093"/>
          </a:xfrm>
        </p:spPr>
        <p:txBody>
          <a:bodyPr>
            <a:noAutofit/>
          </a:bodyPr>
          <a:lstStyle>
            <a:lvl1pPr>
              <a:lnSpc>
                <a:spcPct val="100000"/>
              </a:lnSpc>
              <a:defRPr sz="4800">
                <a:solidFill>
                  <a:schemeClr val="accent2"/>
                </a:solidFill>
              </a:defRPr>
            </a:lvl1pPr>
          </a:lstStyle>
          <a:p>
            <a:r>
              <a:rPr lang="en-US" smtClean="0"/>
              <a:t>Click to edit Master title style</a:t>
            </a:r>
            <a:endParaRPr lang="en-US" dirty="0"/>
          </a:p>
        </p:txBody>
      </p:sp>
      <p:sp>
        <p:nvSpPr>
          <p:cNvPr id="5"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Enter Title or Department Name</a:t>
            </a:r>
            <a:endParaRPr lang="en-US" dirty="0">
              <a:cs typeface="Arial"/>
            </a:endParaRPr>
          </a:p>
        </p:txBody>
      </p:sp>
    </p:spTree>
    <p:extLst>
      <p:ext uri="{BB962C8B-B14F-4D97-AF65-F5344CB8AC3E}">
        <p14:creationId xmlns:p14="http://schemas.microsoft.com/office/powerpoint/2010/main" val="2670516454"/>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mage on Background Breaker Slid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4B899A-4B77-B34C-A240-A1C3D8071C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81"/>
            <a:ext cx="12192000" cy="5930900"/>
          </a:xfrm>
          <a:prstGeom prst="rect">
            <a:avLst/>
          </a:prstGeom>
        </p:spPr>
      </p:pic>
      <p:sp>
        <p:nvSpPr>
          <p:cNvPr id="11" name="Title 1">
            <a:extLst>
              <a:ext uri="{FF2B5EF4-FFF2-40B4-BE49-F238E27FC236}">
                <a16:creationId xmlns:a16="http://schemas.microsoft.com/office/drawing/2014/main" id="{78EBF7A3-23CF-FC41-B1B2-B203C4485DBC}"/>
              </a:ext>
            </a:extLst>
          </p:cNvPr>
          <p:cNvSpPr>
            <a:spLocks noGrp="1"/>
          </p:cNvSpPr>
          <p:nvPr>
            <p:ph type="title"/>
          </p:nvPr>
        </p:nvSpPr>
        <p:spPr>
          <a:xfrm>
            <a:off x="609600" y="1148320"/>
            <a:ext cx="6484760" cy="3386093"/>
          </a:xfrm>
        </p:spPr>
        <p:txBody>
          <a:bodyPr>
            <a:noAutofit/>
          </a:bodyPr>
          <a:lstStyle>
            <a:lvl1pPr>
              <a:lnSpc>
                <a:spcPct val="100000"/>
              </a:lnSpc>
              <a:defRPr sz="4800">
                <a:solidFill>
                  <a:schemeClr val="bg1"/>
                </a:solidFill>
              </a:defRPr>
            </a:lvl1pPr>
          </a:lstStyle>
          <a:p>
            <a:r>
              <a:rPr lang="en-US" smtClean="0"/>
              <a:t>Click to edit Master title style</a:t>
            </a:r>
            <a:endParaRPr lang="en-US" dirty="0"/>
          </a:p>
        </p:txBody>
      </p:sp>
      <p:sp>
        <p:nvSpPr>
          <p:cNvPr id="7"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Enter Title or Department Name</a:t>
            </a:r>
            <a:endParaRPr lang="en-US" dirty="0">
              <a:cs typeface="Arial"/>
            </a:endParaRPr>
          </a:p>
        </p:txBody>
      </p:sp>
    </p:spTree>
    <p:extLst>
      <p:ext uri="{BB962C8B-B14F-4D97-AF65-F5344CB8AC3E}">
        <p14:creationId xmlns:p14="http://schemas.microsoft.com/office/powerpoint/2010/main" val="3556450344"/>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Light Gray Background">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5969000"/>
          </a:xfrm>
          <a:prstGeom prst="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8" name="Title 7">
            <a:extLst>
              <a:ext uri="{FF2B5EF4-FFF2-40B4-BE49-F238E27FC236}">
                <a16:creationId xmlns:a16="http://schemas.microsoft.com/office/drawing/2014/main" id="{E825B2DF-E46F-D348-9838-B0F5F47A56ED}"/>
              </a:ext>
            </a:extLst>
          </p:cNvPr>
          <p:cNvSpPr>
            <a:spLocks noGrp="1"/>
          </p:cNvSpPr>
          <p:nvPr>
            <p:ph type="title"/>
          </p:nvPr>
        </p:nvSpPr>
        <p:spPr>
          <a:xfrm>
            <a:off x="609600" y="331155"/>
            <a:ext cx="10972800" cy="1082439"/>
          </a:xfrm>
          <a:prstGeom prst="rect">
            <a:avLst/>
          </a:prstGeom>
        </p:spPr>
        <p:txBody>
          <a:bodyPr/>
          <a:lstStyle/>
          <a:p>
            <a:r>
              <a:rPr lang="en-US" smtClean="0"/>
              <a:t>Click to edit Master title style</a:t>
            </a:r>
            <a:endParaRPr lang="en-US" dirty="0"/>
          </a:p>
        </p:txBody>
      </p:sp>
      <p:sp>
        <p:nvSpPr>
          <p:cNvPr id="17" name="Text Placeholder 17">
            <a:extLst>
              <a:ext uri="{FF2B5EF4-FFF2-40B4-BE49-F238E27FC236}">
                <a16:creationId xmlns:a16="http://schemas.microsoft.com/office/drawing/2014/main" id="{63CD7C5F-0754-844D-A178-E5A0C858A38C}"/>
              </a:ext>
            </a:extLst>
          </p:cNvPr>
          <p:cNvSpPr>
            <a:spLocks noGrp="1"/>
          </p:cNvSpPr>
          <p:nvPr>
            <p:ph idx="1"/>
          </p:nvPr>
        </p:nvSpPr>
        <p:spPr>
          <a:xfrm>
            <a:off x="609600" y="1658299"/>
            <a:ext cx="10515600" cy="4070633"/>
          </a:xfrm>
          <a:prstGeom prst="rect">
            <a:avLst/>
          </a:prstGeom>
        </p:spPr>
        <p:txBody>
          <a:bodyPr vert="horz" lIns="91440" tIns="45720" rIns="91440" bIns="4572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1">
            <a:extLst>
              <a:ext uri="{FF2B5EF4-FFF2-40B4-BE49-F238E27FC236}">
                <a16:creationId xmlns:a16="http://schemas.microsoft.com/office/drawing/2014/main" id="{1FE7553C-0DDB-0440-9250-11D48CA4414A}"/>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Enter Title or Department Name</a:t>
            </a:r>
            <a:endParaRPr lang="en-US" dirty="0">
              <a:cs typeface="Arial"/>
            </a:endParaRPr>
          </a:p>
        </p:txBody>
      </p:sp>
      <p:sp>
        <p:nvSpPr>
          <p:cNvPr id="2" name="TextBox 1"/>
          <p:cNvSpPr txBox="1"/>
          <p:nvPr userDrawn="1"/>
        </p:nvSpPr>
        <p:spPr>
          <a:xfrm>
            <a:off x="7961907" y="6414052"/>
            <a:ext cx="1219200" cy="1219200"/>
          </a:xfrm>
          <a:prstGeom prst="rect">
            <a:avLst/>
          </a:prstGeom>
        </p:spPr>
        <p:txBody>
          <a:bodyPr vert="horz" wrap="none" lIns="121920" tIns="60960" rIns="121920" bIns="60960" rtlCol="0">
            <a:noAutofit/>
          </a:bodyPr>
          <a:lstStyle/>
          <a:p>
            <a:pPr marL="0" indent="0" algn="l">
              <a:spcBef>
                <a:spcPts val="0"/>
              </a:spcBef>
              <a:buFont typeface="Arial"/>
              <a:buNone/>
            </a:pPr>
            <a:endParaRPr lang="en-US" sz="3200" b="1" dirty="0">
              <a:solidFill>
                <a:srgbClr val="001641"/>
              </a:solidFill>
              <a:latin typeface="Arial" panose="020B0604020202020204" pitchFamily="34" charset="0"/>
              <a:cs typeface="Arial" panose="020B0604020202020204" pitchFamily="34" charset="0"/>
            </a:endParaRPr>
          </a:p>
        </p:txBody>
      </p:sp>
      <p:sp>
        <p:nvSpPr>
          <p:cNvPr id="5" name="TextBox 4"/>
          <p:cNvSpPr txBox="1"/>
          <p:nvPr userDrawn="1"/>
        </p:nvSpPr>
        <p:spPr>
          <a:xfrm>
            <a:off x="4819829" y="182311"/>
            <a:ext cx="2483977" cy="501353"/>
          </a:xfrm>
          <a:prstGeom prst="rect">
            <a:avLst/>
          </a:prstGeom>
        </p:spPr>
        <p:txBody>
          <a:bodyPr vert="horz" wrap="square" lIns="121920" tIns="60960" rIns="121920" bIns="60960" rtlCol="0">
            <a:noAutofit/>
          </a:bodyPr>
          <a:lstStyle/>
          <a:p>
            <a:pPr marL="0" indent="0" algn="l">
              <a:spcBef>
                <a:spcPts val="0"/>
              </a:spcBef>
              <a:buFont typeface="Arial"/>
              <a:buNone/>
            </a:pPr>
            <a:endParaRPr lang="en-US" sz="3200" b="1" dirty="0" smtClean="0">
              <a:solidFill>
                <a:srgbClr val="001641"/>
              </a:solidFill>
              <a:latin typeface="Arial" panose="020B0604020202020204" pitchFamily="34" charset="0"/>
              <a:cs typeface="Arial" panose="020B0604020202020204" pitchFamily="34" charset="0"/>
            </a:endParaRPr>
          </a:p>
        </p:txBody>
      </p:sp>
      <p:sp>
        <p:nvSpPr>
          <p:cNvPr id="6" name="TextBox 5"/>
          <p:cNvSpPr txBox="1"/>
          <p:nvPr userDrawn="1"/>
        </p:nvSpPr>
        <p:spPr>
          <a:xfrm>
            <a:off x="3600629" y="182311"/>
            <a:ext cx="3372740" cy="501353"/>
          </a:xfrm>
          <a:prstGeom prst="rect">
            <a:avLst/>
          </a:prstGeom>
        </p:spPr>
        <p:txBody>
          <a:bodyPr vert="horz" wrap="square" lIns="121920" tIns="60960" rIns="121920" bIns="60960" rtlCol="0">
            <a:noAutofit/>
          </a:bodyPr>
          <a:lstStyle/>
          <a:p>
            <a:pPr marL="0" indent="0" algn="l">
              <a:spcBef>
                <a:spcPts val="0"/>
              </a:spcBef>
              <a:buFont typeface="Arial"/>
              <a:buNone/>
            </a:pPr>
            <a:endParaRPr lang="en-US" sz="3733" b="1" dirty="0" smtClean="0">
              <a:solidFill>
                <a:srgbClr val="00164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6673073"/>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Light Gray Stripe">
    <p:spTree>
      <p:nvGrpSpPr>
        <p:cNvPr id="1" name=""/>
        <p:cNvGrpSpPr/>
        <p:nvPr/>
      </p:nvGrpSpPr>
      <p:grpSpPr>
        <a:xfrm>
          <a:off x="0" y="0"/>
          <a:ext cx="0" cy="0"/>
          <a:chOff x="0" y="0"/>
          <a:chExt cx="0" cy="0"/>
        </a:xfrm>
      </p:grpSpPr>
      <p:sp>
        <p:nvSpPr>
          <p:cNvPr id="6" name="Rectangle 5"/>
          <p:cNvSpPr/>
          <p:nvPr userDrawn="1"/>
        </p:nvSpPr>
        <p:spPr>
          <a:xfrm>
            <a:off x="0" y="1651000"/>
            <a:ext cx="12192000" cy="4318000"/>
          </a:xfrm>
          <a:prstGeom prst="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6" name="Content Placeholder 2">
            <a:extLst>
              <a:ext uri="{FF2B5EF4-FFF2-40B4-BE49-F238E27FC236}">
                <a16:creationId xmlns:a16="http://schemas.microsoft.com/office/drawing/2014/main" id="{8EF6DEB3-3AC4-0F47-8EBF-643227F8F51D}"/>
              </a:ext>
            </a:extLst>
          </p:cNvPr>
          <p:cNvSpPr>
            <a:spLocks noGrp="1"/>
          </p:cNvSpPr>
          <p:nvPr>
            <p:ph sz="half" idx="1"/>
          </p:nvPr>
        </p:nvSpPr>
        <p:spPr>
          <a:xfrm>
            <a:off x="594786" y="2077156"/>
            <a:ext cx="7340711" cy="3483328"/>
          </a:xfrm>
          <a:prstGeom prst="rect">
            <a:avLst/>
          </a:prstGeom>
        </p:spPr>
        <p:txBody>
          <a:bodyPr>
            <a:noAutofit/>
          </a:bodyPr>
          <a:lstStyle>
            <a:lvl1pPr marL="228589" indent="-228589">
              <a:lnSpc>
                <a:spcPct val="100000"/>
              </a:lnSpc>
              <a:spcBef>
                <a:spcPts val="0"/>
              </a:spcBef>
              <a:tabLst/>
              <a:defRPr sz="1867">
                <a:solidFill>
                  <a:srgbClr val="4E4540"/>
                </a:solidFill>
              </a:defRPr>
            </a:lvl1pPr>
            <a:lvl2pPr>
              <a:lnSpc>
                <a:spcPct val="100000"/>
              </a:lnSpc>
              <a:spcBef>
                <a:spcPts val="0"/>
              </a:spcBef>
              <a:defRPr sz="1600">
                <a:solidFill>
                  <a:srgbClr val="4E4540"/>
                </a:solidFill>
              </a:defRPr>
            </a:lvl2pPr>
            <a:lvl3pPr>
              <a:lnSpc>
                <a:spcPct val="100000"/>
              </a:lnSpc>
              <a:spcBef>
                <a:spcPts val="0"/>
              </a:spcBef>
              <a:defRPr sz="1467">
                <a:solidFill>
                  <a:srgbClr val="4E4540"/>
                </a:solidFill>
              </a:defRPr>
            </a:lvl3pPr>
            <a:lvl4pPr>
              <a:lnSpc>
                <a:spcPct val="100000"/>
              </a:lnSpc>
              <a:spcBef>
                <a:spcPts val="0"/>
              </a:spcBef>
              <a:defRPr sz="1333">
                <a:solidFill>
                  <a:srgbClr val="4E4540"/>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2" name="Title 1">
            <a:extLst>
              <a:ext uri="{FF2B5EF4-FFF2-40B4-BE49-F238E27FC236}">
                <a16:creationId xmlns:a16="http://schemas.microsoft.com/office/drawing/2014/main" id="{B203D086-8945-F84E-9EBB-92AFA677F531}"/>
              </a:ext>
            </a:extLst>
          </p:cNvPr>
          <p:cNvSpPr>
            <a:spLocks noGrp="1"/>
          </p:cNvSpPr>
          <p:nvPr>
            <p:ph type="title"/>
          </p:nvPr>
        </p:nvSpPr>
        <p:spPr>
          <a:xfrm>
            <a:off x="609600" y="331155"/>
            <a:ext cx="10972800" cy="1082439"/>
          </a:xfrm>
          <a:prstGeom prst="rect">
            <a:avLst/>
          </a:prstGeom>
        </p:spPr>
        <p:txBody>
          <a:bodyPr/>
          <a:lstStyle/>
          <a:p>
            <a:r>
              <a:rPr lang="en-US" smtClean="0"/>
              <a:t>Click to edit Master title style</a:t>
            </a:r>
            <a:endParaRPr lang="en-US" dirty="0"/>
          </a:p>
        </p:txBody>
      </p:sp>
      <p:sp>
        <p:nvSpPr>
          <p:cNvPr id="11" name="Footer Placeholder 1">
            <a:extLst>
              <a:ext uri="{FF2B5EF4-FFF2-40B4-BE49-F238E27FC236}">
                <a16:creationId xmlns:a16="http://schemas.microsoft.com/office/drawing/2014/main" id="{EC264354-1E2B-6A47-80E0-BC079993113C}"/>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Enter Title or Department Name</a:t>
            </a:r>
            <a:endParaRPr lang="en-US" dirty="0">
              <a:cs typeface="Arial"/>
            </a:endParaRPr>
          </a:p>
        </p:txBody>
      </p:sp>
    </p:spTree>
    <p:extLst>
      <p:ext uri="{BB962C8B-B14F-4D97-AF65-F5344CB8AC3E}">
        <p14:creationId xmlns:p14="http://schemas.microsoft.com/office/powerpoint/2010/main" val="215578339"/>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Left Orange Bar">
    <p:spTree>
      <p:nvGrpSpPr>
        <p:cNvPr id="1" name=""/>
        <p:cNvGrpSpPr/>
        <p:nvPr/>
      </p:nvGrpSpPr>
      <p:grpSpPr>
        <a:xfrm>
          <a:off x="0" y="0"/>
          <a:ext cx="0" cy="0"/>
          <a:chOff x="0" y="0"/>
          <a:chExt cx="0" cy="0"/>
        </a:xfrm>
      </p:grpSpPr>
      <p:sp>
        <p:nvSpPr>
          <p:cNvPr id="10" name="Rectangle 9"/>
          <p:cNvSpPr/>
          <p:nvPr userDrawn="1"/>
        </p:nvSpPr>
        <p:spPr bwMode="auto">
          <a:xfrm flipH="1">
            <a:off x="2" y="0"/>
            <a:ext cx="4025348" cy="5943600"/>
          </a:xfrm>
          <a:prstGeom prst="rect">
            <a:avLst/>
          </a:prstGeom>
          <a:solidFill>
            <a:schemeClr val="accent2"/>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10" rtl="0" eaLnBrk="0" fontAlgn="base" latinLnBrk="0" hangingPunct="0">
              <a:lnSpc>
                <a:spcPct val="100000"/>
              </a:lnSpc>
              <a:spcBef>
                <a:spcPct val="0"/>
              </a:spcBef>
              <a:spcAft>
                <a:spcPct val="0"/>
              </a:spcAft>
              <a:buClrTx/>
              <a:buSzTx/>
              <a:buFontTx/>
              <a:buNone/>
              <a:tabLst/>
            </a:pPr>
            <a:endParaRPr kumimoji="0" lang="en-US" sz="1867" b="0" i="0" u="none" strike="noStrike" cap="none" normalizeH="0" baseline="0" dirty="0">
              <a:ln>
                <a:noFill/>
              </a:ln>
              <a:solidFill>
                <a:schemeClr val="tx1"/>
              </a:solidFill>
              <a:effectLst/>
              <a:latin typeface="Arial Regular"/>
            </a:endParaRPr>
          </a:p>
        </p:txBody>
      </p:sp>
      <p:sp>
        <p:nvSpPr>
          <p:cNvPr id="9" name="Text Placeholder 2"/>
          <p:cNvSpPr>
            <a:spLocks noGrp="1"/>
          </p:cNvSpPr>
          <p:nvPr>
            <p:ph idx="1"/>
          </p:nvPr>
        </p:nvSpPr>
        <p:spPr bwMode="auto">
          <a:xfrm>
            <a:off x="4572000" y="1452883"/>
            <a:ext cx="6629400" cy="4161856"/>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Clr>
                <a:schemeClr val="bg1"/>
              </a:buClr>
              <a:defRPr>
                <a:solidFill>
                  <a:schemeClr val="bg1"/>
                </a:solidFill>
              </a:defRPr>
            </a:lvl1pPr>
            <a:lvl2pPr marL="460340" indent="-238107">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itle 1"/>
          <p:cNvSpPr>
            <a:spLocks noGrp="1"/>
          </p:cNvSpPr>
          <p:nvPr>
            <p:ph type="title" hasCustomPrompt="1"/>
          </p:nvPr>
        </p:nvSpPr>
        <p:spPr>
          <a:xfrm>
            <a:off x="596049" y="640087"/>
            <a:ext cx="3129295" cy="5211156"/>
          </a:xfrm>
          <a:prstGeom prst="rect">
            <a:avLst/>
          </a:prstGeom>
        </p:spPr>
        <p:txBody>
          <a:bodyPr anchor="t"/>
          <a:lstStyle>
            <a:lvl1pPr>
              <a:defRPr sz="3733" b="1" i="0" spc="-67" baseline="0">
                <a:solidFill>
                  <a:schemeClr val="bg1"/>
                </a:solidFill>
                <a:latin typeface="Arial Bold"/>
                <a:ea typeface="Arial Bold"/>
                <a:cs typeface="Arial Bold"/>
              </a:defRPr>
            </a:lvl1pPr>
          </a:lstStyle>
          <a:p>
            <a:r>
              <a:rPr lang="en-US" dirty="0"/>
              <a:t>Click to edit master title style</a:t>
            </a:r>
          </a:p>
        </p:txBody>
      </p:sp>
      <p:sp>
        <p:nvSpPr>
          <p:cNvPr id="13" name="Content Placeholder 12">
            <a:extLst>
              <a:ext uri="{FF2B5EF4-FFF2-40B4-BE49-F238E27FC236}">
                <a16:creationId xmlns:a16="http://schemas.microsoft.com/office/drawing/2014/main" id="{22349B43-504D-A04A-BEB5-7897B4FB56B6}"/>
              </a:ext>
            </a:extLst>
          </p:cNvPr>
          <p:cNvSpPr>
            <a:spLocks noGrp="1"/>
          </p:cNvSpPr>
          <p:nvPr>
            <p:ph sz="quarter" idx="14"/>
          </p:nvPr>
        </p:nvSpPr>
        <p:spPr>
          <a:xfrm>
            <a:off x="4572011" y="5734524"/>
            <a:ext cx="5902652" cy="209077"/>
          </a:xfrm>
          <a:prstGeom prst="rect">
            <a:avLst/>
          </a:prstGeom>
        </p:spPr>
        <p:txBody>
          <a:bodyPr lIns="0">
            <a:normAutofit/>
          </a:bodyPr>
          <a:lstStyle>
            <a:lvl1pPr marL="0" indent="0" algn="l">
              <a:buNone/>
              <a:defRPr lang="en-US" sz="933" b="0" i="0" u="none" kern="1200" spc="0" baseline="0" dirty="0" smtClean="0">
                <a:solidFill>
                  <a:schemeClr val="tx1"/>
                </a:solidFill>
                <a:latin typeface="Arial Regular"/>
                <a:ea typeface="ヒラギノ角ゴ Pro W3" charset="0"/>
                <a:cs typeface="Arial Regular"/>
              </a:defRPr>
            </a:lvl1pPr>
          </a:lstStyle>
          <a:p>
            <a:pPr lvl="0"/>
            <a:r>
              <a:rPr lang="en-US" smtClean="0"/>
              <a:t>Edit Master text styles</a:t>
            </a:r>
          </a:p>
        </p:txBody>
      </p:sp>
      <p:sp>
        <p:nvSpPr>
          <p:cNvPr id="17" name="Text Placeholder 2">
            <a:extLst>
              <a:ext uri="{FF2B5EF4-FFF2-40B4-BE49-F238E27FC236}">
                <a16:creationId xmlns:a16="http://schemas.microsoft.com/office/drawing/2014/main" id="{EDCA6F60-9518-AE47-BC29-77491BB95684}"/>
              </a:ext>
            </a:extLst>
          </p:cNvPr>
          <p:cNvSpPr>
            <a:spLocks noGrp="1"/>
          </p:cNvSpPr>
          <p:nvPr>
            <p:ph type="body" sz="quarter" idx="10"/>
          </p:nvPr>
        </p:nvSpPr>
        <p:spPr>
          <a:xfrm>
            <a:off x="4572003" y="634044"/>
            <a:ext cx="4602692" cy="509165"/>
          </a:xfrm>
          <a:prstGeom prst="rect">
            <a:avLst/>
          </a:prstGeom>
          <a:noFill/>
          <a:ln>
            <a:noFill/>
          </a:ln>
        </p:spPr>
        <p:txBody>
          <a:bodyPr wrap="square" lIns="0" anchor="b">
            <a:noAutofit/>
          </a:bodyPr>
          <a:lstStyle>
            <a:lvl1pPr marL="0" indent="0" algn="l" defTabSz="914354" rtl="0" eaLnBrk="1" latinLnBrk="0" hangingPunct="1">
              <a:buNone/>
              <a:defRPr lang="en-US" sz="2133" b="1" i="0" kern="1200" spc="0" baseline="0" dirty="0" smtClean="0">
                <a:solidFill>
                  <a:schemeClr val="tx1"/>
                </a:solidFill>
                <a:latin typeface="Arial Bold"/>
                <a:ea typeface="ヒラギノ角ゴ Pro W3" charset="0"/>
                <a:cs typeface="Arial Bold"/>
              </a:defRPr>
            </a:lvl1pPr>
          </a:lstStyle>
          <a:p>
            <a:pPr marL="0" lvl="0" defTabSz="914354" latinLnBrk="0"/>
            <a:r>
              <a:rPr lang="en-US" smtClean="0"/>
              <a:t>Edit Master text styles</a:t>
            </a:r>
          </a:p>
        </p:txBody>
      </p:sp>
      <p:sp>
        <p:nvSpPr>
          <p:cNvPr id="19" name="Text Placeholder 11">
            <a:extLst>
              <a:ext uri="{FF2B5EF4-FFF2-40B4-BE49-F238E27FC236}">
                <a16:creationId xmlns:a16="http://schemas.microsoft.com/office/drawing/2014/main" id="{511ED62E-3749-4E4B-A013-430125D8078C}"/>
              </a:ext>
            </a:extLst>
          </p:cNvPr>
          <p:cNvSpPr>
            <a:spLocks noGrp="1"/>
          </p:cNvSpPr>
          <p:nvPr>
            <p:ph type="body" sz="quarter" idx="11"/>
          </p:nvPr>
        </p:nvSpPr>
        <p:spPr>
          <a:xfrm>
            <a:off x="9363378" y="634044"/>
            <a:ext cx="1838033" cy="506544"/>
          </a:xfrm>
          <a:prstGeom prst="rect">
            <a:avLst/>
          </a:prstGeom>
          <a:noFill/>
          <a:ln>
            <a:noFill/>
          </a:ln>
        </p:spPr>
        <p:txBody>
          <a:bodyPr wrap="square" rIns="0" anchor="b">
            <a:noAutofit/>
          </a:bodyPr>
          <a:lstStyle>
            <a:lvl1pPr marL="0" indent="0" algn="r">
              <a:buClr>
                <a:schemeClr val="tx1"/>
              </a:buClr>
              <a:buNone/>
              <a:tabLst/>
              <a:defRPr lang="en-US" sz="1067" b="0" i="0" kern="1200" spc="0" baseline="0" dirty="0" smtClean="0">
                <a:solidFill>
                  <a:schemeClr val="accent3"/>
                </a:solidFill>
                <a:latin typeface="Arial Regular"/>
                <a:ea typeface="ヒラギノ角ゴ Pro W3" charset="0"/>
                <a:cs typeface="Arial Regular"/>
              </a:defRPr>
            </a:lvl1pPr>
          </a:lstStyle>
          <a:p>
            <a:pPr marL="0" lvl="0" algn="r" defTabSz="914354" latinLnBrk="0"/>
            <a:r>
              <a:rPr lang="en-US" smtClean="0"/>
              <a:t>Edit Master text styles</a:t>
            </a:r>
          </a:p>
        </p:txBody>
      </p:sp>
      <p:sp>
        <p:nvSpPr>
          <p:cNvPr id="11"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Enter Title or Department Name</a:t>
            </a:r>
            <a:endParaRPr lang="en-US" dirty="0">
              <a:cs typeface="Arial"/>
            </a:endParaRPr>
          </a:p>
        </p:txBody>
      </p:sp>
    </p:spTree>
    <p:extLst>
      <p:ext uri="{BB962C8B-B14F-4D97-AF65-F5344CB8AC3E}">
        <p14:creationId xmlns:p14="http://schemas.microsoft.com/office/powerpoint/2010/main" val="1762478453"/>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Left Gray Bar">
    <p:spTree>
      <p:nvGrpSpPr>
        <p:cNvPr id="1" name=""/>
        <p:cNvGrpSpPr/>
        <p:nvPr/>
      </p:nvGrpSpPr>
      <p:grpSpPr>
        <a:xfrm>
          <a:off x="0" y="0"/>
          <a:ext cx="0" cy="0"/>
          <a:chOff x="0" y="0"/>
          <a:chExt cx="0" cy="0"/>
        </a:xfrm>
      </p:grpSpPr>
      <p:sp>
        <p:nvSpPr>
          <p:cNvPr id="10" name="Rectangle 9"/>
          <p:cNvSpPr/>
          <p:nvPr userDrawn="1"/>
        </p:nvSpPr>
        <p:spPr bwMode="auto">
          <a:xfrm flipH="1">
            <a:off x="2" y="0"/>
            <a:ext cx="4025348" cy="5943600"/>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10" rtl="0" eaLnBrk="0" fontAlgn="base" latinLnBrk="0" hangingPunct="0">
              <a:lnSpc>
                <a:spcPct val="100000"/>
              </a:lnSpc>
              <a:spcBef>
                <a:spcPct val="0"/>
              </a:spcBef>
              <a:spcAft>
                <a:spcPct val="0"/>
              </a:spcAft>
              <a:buClrTx/>
              <a:buSzTx/>
              <a:buFontTx/>
              <a:buNone/>
              <a:tabLst/>
            </a:pPr>
            <a:endParaRPr kumimoji="0" lang="en-US" sz="1867" b="0" i="0" u="none" strike="noStrike" cap="none" normalizeH="0" baseline="0" dirty="0">
              <a:ln>
                <a:noFill/>
              </a:ln>
              <a:solidFill>
                <a:schemeClr val="tx1"/>
              </a:solidFill>
              <a:effectLst/>
              <a:latin typeface="Arial Regular"/>
            </a:endParaRPr>
          </a:p>
        </p:txBody>
      </p:sp>
      <p:sp>
        <p:nvSpPr>
          <p:cNvPr id="9" name="Text Placeholder 2"/>
          <p:cNvSpPr>
            <a:spLocks noGrp="1"/>
          </p:cNvSpPr>
          <p:nvPr>
            <p:ph idx="1"/>
          </p:nvPr>
        </p:nvSpPr>
        <p:spPr bwMode="auto">
          <a:xfrm>
            <a:off x="4572000" y="1452881"/>
            <a:ext cx="6629400" cy="4177899"/>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Clr>
                <a:schemeClr val="bg1"/>
              </a:buClr>
              <a:defRPr>
                <a:solidFill>
                  <a:schemeClr val="bg1"/>
                </a:solidFill>
              </a:defRPr>
            </a:lvl1pPr>
            <a:lvl2pPr marL="460340" indent="-238107">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itle 1"/>
          <p:cNvSpPr>
            <a:spLocks noGrp="1"/>
          </p:cNvSpPr>
          <p:nvPr>
            <p:ph type="title" hasCustomPrompt="1"/>
          </p:nvPr>
        </p:nvSpPr>
        <p:spPr>
          <a:xfrm>
            <a:off x="596049" y="640087"/>
            <a:ext cx="3129295" cy="5211156"/>
          </a:xfrm>
          <a:prstGeom prst="rect">
            <a:avLst/>
          </a:prstGeom>
        </p:spPr>
        <p:txBody>
          <a:bodyPr anchor="t"/>
          <a:lstStyle>
            <a:lvl1pPr>
              <a:defRPr sz="3733" b="1" i="0" spc="-67" baseline="0">
                <a:solidFill>
                  <a:schemeClr val="tx1"/>
                </a:solidFill>
                <a:latin typeface="Arial Bold"/>
                <a:ea typeface="Arial Bold"/>
                <a:cs typeface="Arial Bold"/>
              </a:defRPr>
            </a:lvl1pPr>
          </a:lstStyle>
          <a:p>
            <a:r>
              <a:rPr lang="en-US" dirty="0"/>
              <a:t>Click to edit master title style</a:t>
            </a:r>
          </a:p>
        </p:txBody>
      </p:sp>
      <p:sp>
        <p:nvSpPr>
          <p:cNvPr id="13" name="Content Placeholder 12">
            <a:extLst>
              <a:ext uri="{FF2B5EF4-FFF2-40B4-BE49-F238E27FC236}">
                <a16:creationId xmlns:a16="http://schemas.microsoft.com/office/drawing/2014/main" id="{22349B43-504D-A04A-BEB5-7897B4FB56B6}"/>
              </a:ext>
            </a:extLst>
          </p:cNvPr>
          <p:cNvSpPr>
            <a:spLocks noGrp="1"/>
          </p:cNvSpPr>
          <p:nvPr>
            <p:ph sz="quarter" idx="14"/>
          </p:nvPr>
        </p:nvSpPr>
        <p:spPr>
          <a:xfrm>
            <a:off x="4572011" y="5741738"/>
            <a:ext cx="5902652" cy="198716"/>
          </a:xfrm>
          <a:prstGeom prst="rect">
            <a:avLst/>
          </a:prstGeom>
        </p:spPr>
        <p:txBody>
          <a:bodyPr lIns="0">
            <a:normAutofit/>
          </a:bodyPr>
          <a:lstStyle>
            <a:lvl1pPr marL="0" indent="0" algn="l">
              <a:buNone/>
              <a:defRPr lang="en-US" sz="933" b="0" i="0" u="none" kern="1200" spc="0" baseline="0" dirty="0" smtClean="0">
                <a:solidFill>
                  <a:schemeClr val="tx1"/>
                </a:solidFill>
                <a:latin typeface="Arial Regular"/>
                <a:ea typeface="ヒラギノ角ゴ Pro W3" charset="0"/>
                <a:cs typeface="Arial Regular"/>
              </a:defRPr>
            </a:lvl1pPr>
          </a:lstStyle>
          <a:p>
            <a:pPr lvl="0"/>
            <a:r>
              <a:rPr lang="en-US" smtClean="0"/>
              <a:t>Edit Master text styles</a:t>
            </a:r>
          </a:p>
        </p:txBody>
      </p:sp>
      <p:sp>
        <p:nvSpPr>
          <p:cNvPr id="17" name="Text Placeholder 2">
            <a:extLst>
              <a:ext uri="{FF2B5EF4-FFF2-40B4-BE49-F238E27FC236}">
                <a16:creationId xmlns:a16="http://schemas.microsoft.com/office/drawing/2014/main" id="{EDCA6F60-9518-AE47-BC29-77491BB95684}"/>
              </a:ext>
            </a:extLst>
          </p:cNvPr>
          <p:cNvSpPr>
            <a:spLocks noGrp="1"/>
          </p:cNvSpPr>
          <p:nvPr>
            <p:ph type="body" sz="quarter" idx="10"/>
          </p:nvPr>
        </p:nvSpPr>
        <p:spPr>
          <a:xfrm>
            <a:off x="4572003" y="634044"/>
            <a:ext cx="4602692" cy="509165"/>
          </a:xfrm>
          <a:prstGeom prst="rect">
            <a:avLst/>
          </a:prstGeom>
          <a:noFill/>
          <a:ln>
            <a:noFill/>
          </a:ln>
        </p:spPr>
        <p:txBody>
          <a:bodyPr wrap="square" lIns="0" anchor="b">
            <a:noAutofit/>
          </a:bodyPr>
          <a:lstStyle>
            <a:lvl1pPr marL="0" indent="0" algn="l" defTabSz="914354" rtl="0" eaLnBrk="1" latinLnBrk="0" hangingPunct="1">
              <a:buNone/>
              <a:defRPr lang="en-US" sz="2133" b="1" i="0" kern="1200" spc="0" baseline="0" dirty="0" smtClean="0">
                <a:solidFill>
                  <a:schemeClr val="tx1"/>
                </a:solidFill>
                <a:latin typeface="Arial Bold"/>
                <a:ea typeface="ヒラギノ角ゴ Pro W3" charset="0"/>
                <a:cs typeface="Arial Bold"/>
              </a:defRPr>
            </a:lvl1pPr>
          </a:lstStyle>
          <a:p>
            <a:pPr marL="0" lvl="0" defTabSz="914354" latinLnBrk="0"/>
            <a:r>
              <a:rPr lang="en-US" smtClean="0"/>
              <a:t>Edit Master text styles</a:t>
            </a:r>
          </a:p>
        </p:txBody>
      </p:sp>
      <p:sp>
        <p:nvSpPr>
          <p:cNvPr id="19" name="Text Placeholder 11">
            <a:extLst>
              <a:ext uri="{FF2B5EF4-FFF2-40B4-BE49-F238E27FC236}">
                <a16:creationId xmlns:a16="http://schemas.microsoft.com/office/drawing/2014/main" id="{511ED62E-3749-4E4B-A013-430125D8078C}"/>
              </a:ext>
            </a:extLst>
          </p:cNvPr>
          <p:cNvSpPr>
            <a:spLocks noGrp="1"/>
          </p:cNvSpPr>
          <p:nvPr>
            <p:ph type="body" sz="quarter" idx="11"/>
          </p:nvPr>
        </p:nvSpPr>
        <p:spPr>
          <a:xfrm>
            <a:off x="9363378" y="634044"/>
            <a:ext cx="1838033" cy="506544"/>
          </a:xfrm>
          <a:prstGeom prst="rect">
            <a:avLst/>
          </a:prstGeom>
          <a:noFill/>
          <a:ln>
            <a:noFill/>
          </a:ln>
        </p:spPr>
        <p:txBody>
          <a:bodyPr wrap="square" rIns="0" anchor="b">
            <a:noAutofit/>
          </a:bodyPr>
          <a:lstStyle>
            <a:lvl1pPr marL="0" indent="0" algn="r">
              <a:buClr>
                <a:schemeClr val="tx1"/>
              </a:buClr>
              <a:buNone/>
              <a:tabLst/>
              <a:defRPr lang="en-US" sz="1067" b="0" i="0" kern="1200" spc="0" baseline="0" dirty="0" smtClean="0">
                <a:solidFill>
                  <a:schemeClr val="accent3"/>
                </a:solidFill>
                <a:latin typeface="Arial Regular"/>
                <a:ea typeface="ヒラギノ角ゴ Pro W3" charset="0"/>
                <a:cs typeface="Arial Regular"/>
              </a:defRPr>
            </a:lvl1pPr>
          </a:lstStyle>
          <a:p>
            <a:pPr marL="0" lvl="0" algn="r" defTabSz="914354" latinLnBrk="0"/>
            <a:r>
              <a:rPr lang="en-US" smtClean="0"/>
              <a:t>Edit Master text styles</a:t>
            </a:r>
          </a:p>
        </p:txBody>
      </p:sp>
      <p:sp>
        <p:nvSpPr>
          <p:cNvPr id="11"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Enter Title or Department Name</a:t>
            </a:r>
            <a:endParaRPr lang="en-US" dirty="0">
              <a:cs typeface="Arial"/>
            </a:endParaRPr>
          </a:p>
        </p:txBody>
      </p:sp>
    </p:spTree>
    <p:extLst>
      <p:ext uri="{BB962C8B-B14F-4D97-AF65-F5344CB8AC3E}">
        <p14:creationId xmlns:p14="http://schemas.microsoft.com/office/powerpoint/2010/main" val="409154182"/>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Uneven">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3" y="634044"/>
            <a:ext cx="4602692" cy="509165"/>
          </a:xfrm>
          <a:prstGeom prst="rect">
            <a:avLst/>
          </a:prstGeom>
          <a:noFill/>
          <a:ln>
            <a:noFill/>
          </a:ln>
        </p:spPr>
        <p:txBody>
          <a:bodyPr wrap="square" lIns="0" anchor="b">
            <a:noAutofit/>
          </a:bodyPr>
          <a:lstStyle>
            <a:lvl1pPr marL="0" indent="0" algn="l" defTabSz="914354" rtl="0" eaLnBrk="1" latinLnBrk="0" hangingPunct="1">
              <a:buNone/>
              <a:defRPr lang="en-US" sz="2133" b="1" i="0" kern="1200" spc="0" baseline="0" dirty="0" smtClean="0">
                <a:solidFill>
                  <a:schemeClr val="tx1"/>
                </a:solidFill>
                <a:latin typeface="Arial Bold"/>
                <a:ea typeface="ヒラギノ角ゴ Pro W3" charset="0"/>
                <a:cs typeface="Arial Bold"/>
              </a:defRPr>
            </a:lvl1pPr>
          </a:lstStyle>
          <a:p>
            <a:pPr marL="0" lvl="0" defTabSz="914354" latinLnBrk="0"/>
            <a:r>
              <a:rPr lang="en-US" smtClean="0"/>
              <a:t>Edit Master text styles</a:t>
            </a:r>
          </a:p>
        </p:txBody>
      </p:sp>
      <p:sp>
        <p:nvSpPr>
          <p:cNvPr id="22" name="Text Placeholder 11"/>
          <p:cNvSpPr>
            <a:spLocks noGrp="1"/>
          </p:cNvSpPr>
          <p:nvPr>
            <p:ph type="body" sz="quarter" idx="11"/>
          </p:nvPr>
        </p:nvSpPr>
        <p:spPr>
          <a:xfrm>
            <a:off x="9363378" y="634044"/>
            <a:ext cx="1838033" cy="506544"/>
          </a:xfrm>
          <a:prstGeom prst="rect">
            <a:avLst/>
          </a:prstGeom>
          <a:noFill/>
          <a:ln>
            <a:noFill/>
          </a:ln>
        </p:spPr>
        <p:txBody>
          <a:bodyPr wrap="square" rIns="0" anchor="b">
            <a:noAutofit/>
          </a:bodyPr>
          <a:lstStyle>
            <a:lvl1pPr marL="0" indent="0" algn="r">
              <a:buClr>
                <a:schemeClr val="tx1"/>
              </a:buClr>
              <a:buNone/>
              <a:tabLst/>
              <a:defRPr lang="en-US" sz="1067" b="0" i="0" kern="1200" spc="0" baseline="0" dirty="0" smtClean="0">
                <a:solidFill>
                  <a:schemeClr val="accent3"/>
                </a:solidFill>
                <a:latin typeface="Arial Regular"/>
                <a:ea typeface="ヒラギノ角ゴ Pro W3" charset="0"/>
                <a:cs typeface="Arial Regular"/>
              </a:defRPr>
            </a:lvl1pPr>
          </a:lstStyle>
          <a:p>
            <a:pPr marL="0" lvl="0" algn="r" defTabSz="914354" latinLnBrk="0"/>
            <a:r>
              <a:rPr lang="en-US" smtClean="0"/>
              <a:t>Edit Master text styles</a:t>
            </a:r>
          </a:p>
        </p:txBody>
      </p:sp>
      <p:sp>
        <p:nvSpPr>
          <p:cNvPr id="12" name="Title 1"/>
          <p:cNvSpPr>
            <a:spLocks noGrp="1"/>
          </p:cNvSpPr>
          <p:nvPr>
            <p:ph type="title" hasCustomPrompt="1"/>
          </p:nvPr>
        </p:nvSpPr>
        <p:spPr>
          <a:xfrm>
            <a:off x="596039" y="640087"/>
            <a:ext cx="3151872" cy="5211156"/>
          </a:xfrm>
          <a:prstGeom prst="rect">
            <a:avLst/>
          </a:prstGeom>
        </p:spPr>
        <p:txBody>
          <a:bodyPr anchor="t">
            <a:normAutofit/>
          </a:bodyPr>
          <a:lstStyle>
            <a:lvl1pPr>
              <a:defRPr sz="3733" b="1" i="0" spc="-67" baseline="0">
                <a:solidFill>
                  <a:schemeClr val="tx2"/>
                </a:solidFill>
                <a:latin typeface="Arial Bold"/>
                <a:ea typeface="Arial Bold"/>
                <a:cs typeface="Arial Bold"/>
              </a:defRPr>
            </a:lvl1pPr>
          </a:lstStyle>
          <a:p>
            <a:r>
              <a:rPr lang="en-US" dirty="0"/>
              <a:t>Click to edit master title style</a:t>
            </a:r>
          </a:p>
        </p:txBody>
      </p:sp>
      <p:sp>
        <p:nvSpPr>
          <p:cNvPr id="8"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Enter Title or Department Name</a:t>
            </a:r>
            <a:endParaRPr lang="en-US" dirty="0">
              <a:cs typeface="Arial"/>
            </a:endParaRPr>
          </a:p>
        </p:txBody>
      </p:sp>
      <p:sp>
        <p:nvSpPr>
          <p:cNvPr id="10" name="Text Placeholder 2"/>
          <p:cNvSpPr>
            <a:spLocks noGrp="1"/>
          </p:cNvSpPr>
          <p:nvPr>
            <p:ph idx="1"/>
          </p:nvPr>
        </p:nvSpPr>
        <p:spPr bwMode="auto">
          <a:xfrm>
            <a:off x="4572000" y="1452881"/>
            <a:ext cx="6629400" cy="4177899"/>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Clr>
                <a:schemeClr val="bg1"/>
              </a:buClr>
              <a:defRPr>
                <a:solidFill>
                  <a:schemeClr val="bg1"/>
                </a:solidFill>
              </a:defRPr>
            </a:lvl1pPr>
            <a:lvl2pPr marL="460340" indent="-238107">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2">
            <a:extLst>
              <a:ext uri="{FF2B5EF4-FFF2-40B4-BE49-F238E27FC236}">
                <a16:creationId xmlns:a16="http://schemas.microsoft.com/office/drawing/2014/main" id="{22349B43-504D-A04A-BEB5-7897B4FB56B6}"/>
              </a:ext>
            </a:extLst>
          </p:cNvPr>
          <p:cNvSpPr>
            <a:spLocks noGrp="1"/>
          </p:cNvSpPr>
          <p:nvPr>
            <p:ph sz="quarter" idx="14"/>
          </p:nvPr>
        </p:nvSpPr>
        <p:spPr>
          <a:xfrm>
            <a:off x="4572011" y="5741738"/>
            <a:ext cx="5902652" cy="198716"/>
          </a:xfrm>
          <a:prstGeom prst="rect">
            <a:avLst/>
          </a:prstGeom>
        </p:spPr>
        <p:txBody>
          <a:bodyPr lIns="0">
            <a:normAutofit/>
          </a:bodyPr>
          <a:lstStyle>
            <a:lvl1pPr marL="0" indent="0" algn="l">
              <a:buNone/>
              <a:defRPr lang="en-US" sz="933" b="0" i="0" u="none" kern="1200" spc="0" baseline="0" dirty="0" smtClean="0">
                <a:solidFill>
                  <a:schemeClr val="tx1"/>
                </a:solidFill>
                <a:latin typeface="Arial Regular"/>
                <a:ea typeface="ヒラギノ角ゴ Pro W3" charset="0"/>
                <a:cs typeface="Arial Regular"/>
              </a:defRPr>
            </a:lvl1pPr>
          </a:lstStyle>
          <a:p>
            <a:pPr lvl="0"/>
            <a:r>
              <a:rPr lang="en-US" smtClean="0"/>
              <a:t>Edit Master text styles</a:t>
            </a:r>
          </a:p>
        </p:txBody>
      </p:sp>
    </p:spTree>
    <p:extLst>
      <p:ext uri="{BB962C8B-B14F-4D97-AF65-F5344CB8AC3E}">
        <p14:creationId xmlns:p14="http://schemas.microsoft.com/office/powerpoint/2010/main" val="3603982289"/>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10" name="Text Placeholder 17">
            <a:extLst>
              <a:ext uri="{FF2B5EF4-FFF2-40B4-BE49-F238E27FC236}">
                <a16:creationId xmlns:a16="http://schemas.microsoft.com/office/drawing/2014/main" id="{56FBAC50-0E6A-F444-BC5A-1C3D878B1B39}"/>
              </a:ext>
            </a:extLst>
          </p:cNvPr>
          <p:cNvSpPr>
            <a:spLocks noGrp="1"/>
          </p:cNvSpPr>
          <p:nvPr>
            <p:ph idx="1"/>
          </p:nvPr>
        </p:nvSpPr>
        <p:spPr>
          <a:xfrm>
            <a:off x="609600" y="1658296"/>
            <a:ext cx="10515600" cy="4349749"/>
          </a:xfrm>
          <a:prstGeom prst="rect">
            <a:avLst/>
          </a:prstGeom>
        </p:spPr>
        <p:txBody>
          <a:bodyPr vert="horz" lIns="91440" tIns="45720" rIns="91440" bIns="4572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extBox 1">
            <a:extLst>
              <a:ext uri="{FF2B5EF4-FFF2-40B4-BE49-F238E27FC236}">
                <a16:creationId xmlns:a16="http://schemas.microsoft.com/office/drawing/2014/main" id="{74EC3810-B220-0E43-90BE-1EED7A66762D}"/>
              </a:ext>
            </a:extLst>
          </p:cNvPr>
          <p:cNvSpPr txBox="1"/>
          <p:nvPr userDrawn="1"/>
        </p:nvSpPr>
        <p:spPr>
          <a:xfrm>
            <a:off x="643467" y="6417733"/>
            <a:ext cx="0" cy="0"/>
          </a:xfrm>
          <a:prstGeom prst="rect">
            <a:avLst/>
          </a:prstGeom>
        </p:spPr>
        <p:txBody>
          <a:bodyPr vert="horz" wrap="none" lIns="121920" tIns="60960" rIns="121920" bIns="60960" rtlCol="0">
            <a:noAutofit/>
          </a:bodyPr>
          <a:lstStyle/>
          <a:p>
            <a:pPr marL="0" indent="0" algn="l">
              <a:spcBef>
                <a:spcPts val="0"/>
              </a:spcBef>
              <a:buFont typeface="Arial"/>
              <a:buNone/>
            </a:pPr>
            <a:endParaRPr lang="en-US" sz="3200" b="1" dirty="0">
              <a:solidFill>
                <a:srgbClr val="001641"/>
              </a:solidFill>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94B88050-5855-754D-B6D1-27F5E829201E}"/>
              </a:ext>
            </a:extLst>
          </p:cNvPr>
          <p:cNvSpPr>
            <a:spLocks noGrp="1"/>
          </p:cNvSpPr>
          <p:nvPr>
            <p:ph type="title"/>
          </p:nvPr>
        </p:nvSpPr>
        <p:spPr>
          <a:xfrm>
            <a:off x="609600" y="331155"/>
            <a:ext cx="10972800" cy="1082439"/>
          </a:xfrm>
          <a:prstGeom prst="rect">
            <a:avLst/>
          </a:prstGeom>
        </p:spPr>
        <p:txBody>
          <a:bodyPr/>
          <a:lstStyle/>
          <a:p>
            <a:r>
              <a:rPr lang="en-US" smtClean="0"/>
              <a:t>Click to edit Master title style</a:t>
            </a:r>
            <a:endParaRPr lang="en-US" dirty="0"/>
          </a:p>
        </p:txBody>
      </p:sp>
      <p:sp>
        <p:nvSpPr>
          <p:cNvPr id="11" name="Footer Placeholder 1">
            <a:extLst>
              <a:ext uri="{FF2B5EF4-FFF2-40B4-BE49-F238E27FC236}">
                <a16:creationId xmlns:a16="http://schemas.microsoft.com/office/drawing/2014/main" id="{248D9E72-72C2-A744-B9ED-14BA26620449}"/>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Enter Title or Department Name</a:t>
            </a:r>
            <a:endParaRPr lang="en-US" dirty="0">
              <a:cs typeface="Arial"/>
            </a:endParaRPr>
          </a:p>
        </p:txBody>
      </p:sp>
    </p:spTree>
    <p:extLst>
      <p:ext uri="{BB962C8B-B14F-4D97-AF65-F5344CB8AC3E}">
        <p14:creationId xmlns:p14="http://schemas.microsoft.com/office/powerpoint/2010/main" val="2503436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Orange Strip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ED25B6F-9899-7444-9A22-B086967762B8}"/>
              </a:ext>
            </a:extLst>
          </p:cNvPr>
          <p:cNvSpPr/>
          <p:nvPr/>
        </p:nvSpPr>
        <p:spPr>
          <a:xfrm>
            <a:off x="12" y="0"/>
            <a:ext cx="1308409"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Title 1">
            <a:extLst>
              <a:ext uri="{FF2B5EF4-FFF2-40B4-BE49-F238E27FC236}">
                <a16:creationId xmlns:a16="http://schemas.microsoft.com/office/drawing/2014/main" id="{84E93606-D20A-5C4B-92C6-7F7E9DB1ACE6}"/>
              </a:ext>
            </a:extLst>
          </p:cNvPr>
          <p:cNvSpPr>
            <a:spLocks noGrp="1"/>
          </p:cNvSpPr>
          <p:nvPr>
            <p:ph type="ctrTitle"/>
          </p:nvPr>
        </p:nvSpPr>
        <p:spPr>
          <a:xfrm>
            <a:off x="1670924" y="2277129"/>
            <a:ext cx="7919125" cy="1312387"/>
          </a:xfrm>
          <a:prstGeom prst="rect">
            <a:avLst/>
          </a:prstGeom>
        </p:spPr>
        <p:txBody>
          <a:bodyPr lIns="0" tIns="0" rIns="0" bIns="0" anchor="b" anchorCtr="0">
            <a:noAutofit/>
          </a:bodyPr>
          <a:lstStyle>
            <a:lvl1pPr algn="l">
              <a:lnSpc>
                <a:spcPct val="100000"/>
              </a:lnSpc>
              <a:defRPr sz="5867" b="1" kern="600" spc="-40" baseline="0">
                <a:solidFill>
                  <a:schemeClr val="tx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14" name="Subtitle 2">
            <a:extLst>
              <a:ext uri="{FF2B5EF4-FFF2-40B4-BE49-F238E27FC236}">
                <a16:creationId xmlns:a16="http://schemas.microsoft.com/office/drawing/2014/main" id="{3587F970-33B9-394B-A9ED-33E8369CB457}"/>
              </a:ext>
            </a:extLst>
          </p:cNvPr>
          <p:cNvSpPr>
            <a:spLocks noGrp="1"/>
          </p:cNvSpPr>
          <p:nvPr>
            <p:ph type="subTitle" idx="1"/>
          </p:nvPr>
        </p:nvSpPr>
        <p:spPr>
          <a:xfrm>
            <a:off x="1670924" y="3817153"/>
            <a:ext cx="7577667" cy="909859"/>
          </a:xfrm>
          <a:prstGeom prst="rect">
            <a:avLst/>
          </a:prstGeom>
        </p:spPr>
        <p:txBody>
          <a:bodyPr lIns="0" tIns="0" rIns="0" bIns="0" anchor="ctr">
            <a:noAutofit/>
          </a:bodyPr>
          <a:lstStyle>
            <a:lvl1pPr marL="0" indent="0" algn="l">
              <a:lnSpc>
                <a:spcPct val="110000"/>
              </a:lnSpc>
              <a:buNone/>
              <a:defRPr sz="1600" b="0">
                <a:solidFill>
                  <a:schemeClr val="tx2"/>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758315602"/>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tandard Slide 2">
    <p:spTree>
      <p:nvGrpSpPr>
        <p:cNvPr id="1" name=""/>
        <p:cNvGrpSpPr/>
        <p:nvPr/>
      </p:nvGrpSpPr>
      <p:grpSpPr>
        <a:xfrm>
          <a:off x="0" y="0"/>
          <a:ext cx="0" cy="0"/>
          <a:chOff x="0" y="0"/>
          <a:chExt cx="0" cy="0"/>
        </a:xfrm>
      </p:grpSpPr>
      <p:sp>
        <p:nvSpPr>
          <p:cNvPr id="10" name="Text Placeholder 17">
            <a:extLst>
              <a:ext uri="{FF2B5EF4-FFF2-40B4-BE49-F238E27FC236}">
                <a16:creationId xmlns:a16="http://schemas.microsoft.com/office/drawing/2014/main" id="{56FBAC50-0E6A-F444-BC5A-1C3D878B1B39}"/>
              </a:ext>
            </a:extLst>
          </p:cNvPr>
          <p:cNvSpPr>
            <a:spLocks noGrp="1"/>
          </p:cNvSpPr>
          <p:nvPr>
            <p:ph idx="1"/>
          </p:nvPr>
        </p:nvSpPr>
        <p:spPr>
          <a:xfrm>
            <a:off x="609600" y="1658296"/>
            <a:ext cx="10515600" cy="4349749"/>
          </a:xfrm>
          <a:prstGeom prst="rect">
            <a:avLst/>
          </a:prstGeom>
        </p:spPr>
        <p:txBody>
          <a:bodyPr vert="horz" lIns="91440" tIns="45720" rIns="91440" bIns="4572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extBox 1">
            <a:extLst>
              <a:ext uri="{FF2B5EF4-FFF2-40B4-BE49-F238E27FC236}">
                <a16:creationId xmlns:a16="http://schemas.microsoft.com/office/drawing/2014/main" id="{74EC3810-B220-0E43-90BE-1EED7A66762D}"/>
              </a:ext>
            </a:extLst>
          </p:cNvPr>
          <p:cNvSpPr txBox="1"/>
          <p:nvPr userDrawn="1"/>
        </p:nvSpPr>
        <p:spPr>
          <a:xfrm>
            <a:off x="643467" y="6417733"/>
            <a:ext cx="0" cy="0"/>
          </a:xfrm>
          <a:prstGeom prst="rect">
            <a:avLst/>
          </a:prstGeom>
        </p:spPr>
        <p:txBody>
          <a:bodyPr vert="horz" wrap="none" lIns="121920" tIns="60960" rIns="121920" bIns="60960" rtlCol="0">
            <a:noAutofit/>
          </a:bodyPr>
          <a:lstStyle/>
          <a:p>
            <a:pPr marL="0" indent="0" algn="l">
              <a:spcBef>
                <a:spcPts val="0"/>
              </a:spcBef>
              <a:buFont typeface="Arial"/>
              <a:buNone/>
            </a:pPr>
            <a:endParaRPr lang="en-US" sz="3200" b="1" dirty="0">
              <a:solidFill>
                <a:srgbClr val="001641"/>
              </a:solidFill>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94B88050-5855-754D-B6D1-27F5E829201E}"/>
              </a:ext>
            </a:extLst>
          </p:cNvPr>
          <p:cNvSpPr>
            <a:spLocks noGrp="1"/>
          </p:cNvSpPr>
          <p:nvPr>
            <p:ph type="title"/>
          </p:nvPr>
        </p:nvSpPr>
        <p:spPr>
          <a:xfrm>
            <a:off x="609600" y="331155"/>
            <a:ext cx="10972800" cy="1082439"/>
          </a:xfrm>
          <a:prstGeom prst="rect">
            <a:avLst/>
          </a:prstGeom>
        </p:spPr>
        <p:txBody>
          <a:bodyPr/>
          <a:lstStyle/>
          <a:p>
            <a:r>
              <a:rPr lang="en-US" smtClean="0"/>
              <a:t>Click to edit Master title style</a:t>
            </a:r>
            <a:endParaRPr lang="en-US" dirty="0"/>
          </a:p>
        </p:txBody>
      </p:sp>
      <p:sp>
        <p:nvSpPr>
          <p:cNvPr id="11" name="Footer Placeholder 1">
            <a:extLst>
              <a:ext uri="{FF2B5EF4-FFF2-40B4-BE49-F238E27FC236}">
                <a16:creationId xmlns:a16="http://schemas.microsoft.com/office/drawing/2014/main" id="{248D9E72-72C2-A744-B9ED-14BA26620449}"/>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Enter Title or Department Name</a:t>
            </a:r>
            <a:endParaRPr lang="en-US" dirty="0">
              <a:cs typeface="Arial"/>
            </a:endParaRPr>
          </a:p>
        </p:txBody>
      </p:sp>
    </p:spTree>
    <p:extLst>
      <p:ext uri="{BB962C8B-B14F-4D97-AF65-F5344CB8AC3E}">
        <p14:creationId xmlns:p14="http://schemas.microsoft.com/office/powerpoint/2010/main" val="2063316828"/>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tandard Slide W/ Small Column">
    <p:spTree>
      <p:nvGrpSpPr>
        <p:cNvPr id="1" name=""/>
        <p:cNvGrpSpPr/>
        <p:nvPr/>
      </p:nvGrpSpPr>
      <p:grpSpPr>
        <a:xfrm>
          <a:off x="0" y="0"/>
          <a:ext cx="0" cy="0"/>
          <a:chOff x="0" y="0"/>
          <a:chExt cx="0" cy="0"/>
        </a:xfrm>
      </p:grpSpPr>
      <p:sp>
        <p:nvSpPr>
          <p:cNvPr id="2" name="Title 1"/>
          <p:cNvSpPr>
            <a:spLocks noGrp="1"/>
          </p:cNvSpPr>
          <p:nvPr>
            <p:ph type="title"/>
          </p:nvPr>
        </p:nvSpPr>
        <p:spPr>
          <a:xfrm>
            <a:off x="609600" y="331155"/>
            <a:ext cx="10972800" cy="1082439"/>
          </a:xfrm>
          <a:prstGeom prst="rect">
            <a:avLst/>
          </a:prstGeom>
        </p:spPr>
        <p:txBody>
          <a:bodyPr/>
          <a:lstStyle/>
          <a:p>
            <a:r>
              <a:rPr lang="en-US" smtClean="0"/>
              <a:t>Click to edit Master title style</a:t>
            </a:r>
            <a:endParaRPr lang="en-US" dirty="0"/>
          </a:p>
        </p:txBody>
      </p:sp>
      <p:sp>
        <p:nvSpPr>
          <p:cNvPr id="4" name="Content Placeholder 2"/>
          <p:cNvSpPr>
            <a:spLocks noGrp="1"/>
          </p:cNvSpPr>
          <p:nvPr>
            <p:ph sz="half" idx="1"/>
          </p:nvPr>
        </p:nvSpPr>
        <p:spPr>
          <a:xfrm>
            <a:off x="594784" y="1713584"/>
            <a:ext cx="8341965" cy="3821584"/>
          </a:xfrm>
          <a:prstGeom prst="rect">
            <a:avLst/>
          </a:prstGeom>
        </p:spPr>
        <p:txBody>
          <a:bodyPr>
            <a:noAutofit/>
          </a:bodyPr>
          <a:lstStyle>
            <a:lvl1pPr marL="228589" indent="-228589">
              <a:lnSpc>
                <a:spcPct val="100000"/>
              </a:lnSpc>
              <a:spcBef>
                <a:spcPts val="0"/>
              </a:spcBef>
              <a:tabLst/>
              <a:defRPr sz="1867">
                <a:solidFill>
                  <a:srgbClr val="4E4540"/>
                </a:solidFill>
              </a:defRPr>
            </a:lvl1pPr>
            <a:lvl2pPr>
              <a:lnSpc>
                <a:spcPct val="100000"/>
              </a:lnSpc>
              <a:spcBef>
                <a:spcPts val="0"/>
              </a:spcBef>
              <a:defRPr sz="1867">
                <a:solidFill>
                  <a:srgbClr val="4E4540"/>
                </a:solidFill>
              </a:defRPr>
            </a:lvl2pPr>
            <a:lvl3pPr>
              <a:lnSpc>
                <a:spcPct val="100000"/>
              </a:lnSpc>
              <a:spcBef>
                <a:spcPts val="0"/>
              </a:spcBef>
              <a:defRPr sz="1600">
                <a:solidFill>
                  <a:srgbClr val="4E4540"/>
                </a:solidFill>
              </a:defRPr>
            </a:lvl3pPr>
            <a:lvl4pPr>
              <a:lnSpc>
                <a:spcPct val="100000"/>
              </a:lnSpc>
              <a:spcBef>
                <a:spcPts val="0"/>
              </a:spcBef>
              <a:defRPr sz="1333">
                <a:solidFill>
                  <a:srgbClr val="4E4540"/>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5" name="Content Placeholder 3"/>
          <p:cNvSpPr>
            <a:spLocks noGrp="1"/>
          </p:cNvSpPr>
          <p:nvPr>
            <p:ph sz="half" idx="10"/>
          </p:nvPr>
        </p:nvSpPr>
        <p:spPr>
          <a:xfrm>
            <a:off x="9269266" y="1713583"/>
            <a:ext cx="2301780" cy="3821585"/>
          </a:xfrm>
          <a:prstGeom prst="rect">
            <a:avLst/>
          </a:prstGeom>
        </p:spPr>
        <p:txBody>
          <a:bodyPr>
            <a:noAutofit/>
          </a:bodyPr>
          <a:lstStyle>
            <a:lvl1pPr marL="0" indent="0">
              <a:buNone/>
              <a:defRPr sz="1867" b="0">
                <a:solidFill>
                  <a:srgbClr val="4E4540"/>
                </a:solidFill>
              </a:defRPr>
            </a:lvl1pPr>
            <a:lvl2pPr marL="609570" indent="0">
              <a:buNone/>
              <a:defRPr sz="1333"/>
            </a:lvl2pPr>
            <a:lvl3pPr marL="1219140" indent="0">
              <a:buNone/>
              <a:defRPr sz="1333"/>
            </a:lvl3pPr>
            <a:lvl4pPr marL="1828709" indent="0">
              <a:buNone/>
              <a:defRPr sz="1333"/>
            </a:lvl4pPr>
            <a:lvl5pPr marL="2438278" indent="0">
              <a:buNone/>
              <a:defRPr sz="1333"/>
            </a:lvl5pPr>
            <a:lvl6pPr>
              <a:defRPr sz="2400"/>
            </a:lvl6pPr>
            <a:lvl7pPr>
              <a:defRPr sz="2400"/>
            </a:lvl7pPr>
            <a:lvl8pPr>
              <a:defRPr sz="2400"/>
            </a:lvl8pPr>
            <a:lvl9pPr>
              <a:defRPr sz="2400"/>
            </a:lvl9pPr>
          </a:lstStyle>
          <a:p>
            <a:pPr lvl="0"/>
            <a:r>
              <a:rPr lang="en-US" smtClean="0"/>
              <a:t>Edit Master text styles</a:t>
            </a:r>
          </a:p>
          <a:p>
            <a:pPr lvl="1"/>
            <a:r>
              <a:rPr lang="en-US" smtClean="0"/>
              <a:t>Second level</a:t>
            </a:r>
          </a:p>
        </p:txBody>
      </p:sp>
      <p:sp>
        <p:nvSpPr>
          <p:cNvPr id="11" name="Footer Placeholder 1">
            <a:extLst>
              <a:ext uri="{FF2B5EF4-FFF2-40B4-BE49-F238E27FC236}">
                <a16:creationId xmlns:a16="http://schemas.microsoft.com/office/drawing/2014/main" id="{6B290EBC-C250-0143-92CF-639A3B806F67}"/>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Enter Title or Department Name</a:t>
            </a:r>
            <a:endParaRPr lang="en-US" dirty="0">
              <a:cs typeface="Arial"/>
            </a:endParaRPr>
          </a:p>
        </p:txBody>
      </p:sp>
    </p:spTree>
    <p:extLst>
      <p:ext uri="{BB962C8B-B14F-4D97-AF65-F5344CB8AC3E}">
        <p14:creationId xmlns:p14="http://schemas.microsoft.com/office/powerpoint/2010/main" val="965026367"/>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tandard Slide 2 Column">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594795" y="1713589"/>
            <a:ext cx="5224388" cy="3809393"/>
          </a:xfrm>
          <a:prstGeom prst="rect">
            <a:avLst/>
          </a:prstGeom>
        </p:spPr>
        <p:txBody>
          <a:bodyPr>
            <a:noAutofit/>
          </a:bodyPr>
          <a:lstStyle>
            <a:lvl1pPr marL="228589" indent="-228589">
              <a:lnSpc>
                <a:spcPct val="100000"/>
              </a:lnSpc>
              <a:spcBef>
                <a:spcPts val="0"/>
              </a:spcBef>
              <a:tabLst/>
              <a:defRPr sz="1867">
                <a:solidFill>
                  <a:srgbClr val="4E4540"/>
                </a:solidFill>
              </a:defRPr>
            </a:lvl1pPr>
            <a:lvl2pPr>
              <a:lnSpc>
                <a:spcPct val="100000"/>
              </a:lnSpc>
              <a:spcBef>
                <a:spcPts val="0"/>
              </a:spcBef>
              <a:defRPr sz="1600">
                <a:solidFill>
                  <a:srgbClr val="4E4540"/>
                </a:solidFill>
                <a:latin typeface="Arial" panose="020B0604020202020204" pitchFamily="34" charset="0"/>
                <a:cs typeface="Arial" panose="020B0604020202020204" pitchFamily="34" charset="0"/>
              </a:defRPr>
            </a:lvl2pPr>
            <a:lvl3pPr>
              <a:lnSpc>
                <a:spcPct val="100000"/>
              </a:lnSpc>
              <a:spcBef>
                <a:spcPts val="0"/>
              </a:spcBef>
              <a:defRPr sz="1467">
                <a:solidFill>
                  <a:srgbClr val="4E4540"/>
                </a:solidFill>
                <a:latin typeface="Arial" panose="020B0604020202020204" pitchFamily="34" charset="0"/>
                <a:cs typeface="Arial" panose="020B0604020202020204" pitchFamily="34" charset="0"/>
              </a:defRPr>
            </a:lvl3pPr>
            <a:lvl4pPr>
              <a:lnSpc>
                <a:spcPct val="100000"/>
              </a:lnSpc>
              <a:spcBef>
                <a:spcPts val="0"/>
              </a:spcBef>
              <a:defRPr sz="1200">
                <a:solidFill>
                  <a:srgbClr val="4E4540"/>
                </a:solidFill>
                <a:latin typeface="Arial" panose="020B0604020202020204" pitchFamily="34" charset="0"/>
                <a:cs typeface="Arial" panose="020B0604020202020204" pitchFamily="34" charset="0"/>
              </a:defRPr>
            </a:lvl4pPr>
            <a:lvl5pPr>
              <a:defRPr sz="1867">
                <a:solidFill>
                  <a:schemeClr val="tx1"/>
                </a:solidFill>
              </a:defRPr>
            </a:lvl5pPr>
            <a:lvl6pPr>
              <a:defRPr sz="2400"/>
            </a:lvl6pPr>
            <a:lvl7pPr>
              <a:defRPr sz="2400"/>
            </a:lvl7pPr>
            <a:lvl8pPr>
              <a:defRPr sz="2400"/>
            </a:lvl8pPr>
            <a:lvl9pPr>
              <a:defRPr sz="2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5" name="Title 1"/>
          <p:cNvSpPr>
            <a:spLocks noGrp="1"/>
          </p:cNvSpPr>
          <p:nvPr>
            <p:ph type="title"/>
          </p:nvPr>
        </p:nvSpPr>
        <p:spPr>
          <a:xfrm>
            <a:off x="609600" y="331155"/>
            <a:ext cx="10972800" cy="1082439"/>
          </a:xfrm>
          <a:prstGeom prst="rect">
            <a:avLst/>
          </a:prstGeom>
        </p:spPr>
        <p:txBody>
          <a:bodyPr/>
          <a:lstStyle/>
          <a:p>
            <a:r>
              <a:rPr lang="en-US" smtClean="0"/>
              <a:t>Click to edit Master title style</a:t>
            </a:r>
            <a:endParaRPr lang="en-US" dirty="0"/>
          </a:p>
        </p:txBody>
      </p:sp>
      <p:sp>
        <p:nvSpPr>
          <p:cNvPr id="6" name="Content Placeholder 2"/>
          <p:cNvSpPr>
            <a:spLocks noGrp="1"/>
          </p:cNvSpPr>
          <p:nvPr>
            <p:ph sz="half" idx="10"/>
          </p:nvPr>
        </p:nvSpPr>
        <p:spPr>
          <a:xfrm>
            <a:off x="6223906" y="1713589"/>
            <a:ext cx="5224388" cy="3809393"/>
          </a:xfrm>
          <a:prstGeom prst="rect">
            <a:avLst/>
          </a:prstGeom>
        </p:spPr>
        <p:txBody>
          <a:bodyPr>
            <a:noAutofit/>
          </a:bodyPr>
          <a:lstStyle>
            <a:lvl1pPr marL="228589" indent="-228589">
              <a:lnSpc>
                <a:spcPct val="100000"/>
              </a:lnSpc>
              <a:spcBef>
                <a:spcPts val="0"/>
              </a:spcBef>
              <a:tabLst/>
              <a:defRPr sz="1867">
                <a:solidFill>
                  <a:srgbClr val="4E4540"/>
                </a:solidFill>
              </a:defRPr>
            </a:lvl1pPr>
            <a:lvl2pPr>
              <a:lnSpc>
                <a:spcPct val="100000"/>
              </a:lnSpc>
              <a:spcBef>
                <a:spcPts val="0"/>
              </a:spcBef>
              <a:defRPr sz="1600">
                <a:solidFill>
                  <a:srgbClr val="4E4540"/>
                </a:solidFill>
                <a:latin typeface="Arial" panose="020B0604020202020204" pitchFamily="34" charset="0"/>
                <a:cs typeface="Arial" panose="020B0604020202020204" pitchFamily="34" charset="0"/>
              </a:defRPr>
            </a:lvl2pPr>
            <a:lvl3pPr>
              <a:lnSpc>
                <a:spcPct val="100000"/>
              </a:lnSpc>
              <a:spcBef>
                <a:spcPts val="0"/>
              </a:spcBef>
              <a:defRPr sz="1467">
                <a:solidFill>
                  <a:srgbClr val="4E4540"/>
                </a:solidFill>
                <a:latin typeface="Arial" panose="020B0604020202020204" pitchFamily="34" charset="0"/>
                <a:cs typeface="Arial" panose="020B0604020202020204" pitchFamily="34" charset="0"/>
              </a:defRPr>
            </a:lvl3pPr>
            <a:lvl4pPr>
              <a:lnSpc>
                <a:spcPct val="100000"/>
              </a:lnSpc>
              <a:spcBef>
                <a:spcPts val="0"/>
              </a:spcBef>
              <a:defRPr sz="1200">
                <a:solidFill>
                  <a:srgbClr val="4E4540"/>
                </a:solidFill>
                <a:latin typeface="Arial" panose="020B0604020202020204" pitchFamily="34" charset="0"/>
                <a:cs typeface="Arial" panose="020B0604020202020204" pitchFamily="34" charset="0"/>
              </a:defRPr>
            </a:lvl4pPr>
            <a:lvl5pPr>
              <a:defRPr sz="1867">
                <a:solidFill>
                  <a:schemeClr val="tx1"/>
                </a:solidFill>
              </a:defRPr>
            </a:lvl5pPr>
            <a:lvl6pPr>
              <a:defRPr sz="2400"/>
            </a:lvl6pPr>
            <a:lvl7pPr>
              <a:defRPr sz="2400"/>
            </a:lvl7pPr>
            <a:lvl8pPr>
              <a:defRPr sz="2400"/>
            </a:lvl8pPr>
            <a:lvl9pPr>
              <a:defRPr sz="2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11" name="Footer Placeholder 1">
            <a:extLst>
              <a:ext uri="{FF2B5EF4-FFF2-40B4-BE49-F238E27FC236}">
                <a16:creationId xmlns:a16="http://schemas.microsoft.com/office/drawing/2014/main" id="{E2B74776-0A09-6F45-B76E-A50A9BF6B377}"/>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Enter Title or Department Name</a:t>
            </a:r>
            <a:endParaRPr lang="en-US" dirty="0">
              <a:cs typeface="Arial"/>
            </a:endParaRPr>
          </a:p>
        </p:txBody>
      </p:sp>
    </p:spTree>
    <p:extLst>
      <p:ext uri="{BB962C8B-B14F-4D97-AF65-F5344CB8AC3E}">
        <p14:creationId xmlns:p14="http://schemas.microsoft.com/office/powerpoint/2010/main" val="285145620"/>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594795" y="1713589"/>
            <a:ext cx="3355423" cy="3809393"/>
          </a:xfrm>
          <a:prstGeom prst="rect">
            <a:avLst/>
          </a:prstGeom>
        </p:spPr>
        <p:txBody>
          <a:bodyPr>
            <a:noAutofit/>
          </a:bodyPr>
          <a:lstStyle>
            <a:lvl1pPr marL="228589" indent="-228589">
              <a:lnSpc>
                <a:spcPct val="100000"/>
              </a:lnSpc>
              <a:spcBef>
                <a:spcPts val="0"/>
              </a:spcBef>
              <a:tabLst/>
              <a:defRPr sz="1867">
                <a:solidFill>
                  <a:srgbClr val="4E4540"/>
                </a:solidFill>
              </a:defRPr>
            </a:lvl1pPr>
            <a:lvl2pPr>
              <a:lnSpc>
                <a:spcPct val="100000"/>
              </a:lnSpc>
              <a:spcBef>
                <a:spcPts val="0"/>
              </a:spcBef>
              <a:defRPr sz="1600">
                <a:solidFill>
                  <a:srgbClr val="4E4540"/>
                </a:solidFill>
                <a:latin typeface="Arial" panose="020B0604020202020204" pitchFamily="34" charset="0"/>
                <a:cs typeface="Arial" panose="020B0604020202020204" pitchFamily="34" charset="0"/>
              </a:defRPr>
            </a:lvl2pPr>
            <a:lvl3pPr>
              <a:lnSpc>
                <a:spcPct val="100000"/>
              </a:lnSpc>
              <a:spcBef>
                <a:spcPts val="0"/>
              </a:spcBef>
              <a:defRPr sz="1467">
                <a:solidFill>
                  <a:srgbClr val="4E4540"/>
                </a:solidFill>
                <a:latin typeface="Arial" panose="020B0604020202020204" pitchFamily="34" charset="0"/>
                <a:cs typeface="Arial" panose="020B0604020202020204" pitchFamily="34" charset="0"/>
              </a:defRPr>
            </a:lvl3pPr>
            <a:lvl4pPr>
              <a:lnSpc>
                <a:spcPct val="100000"/>
              </a:lnSpc>
              <a:spcBef>
                <a:spcPts val="0"/>
              </a:spcBef>
              <a:defRPr sz="1200">
                <a:solidFill>
                  <a:srgbClr val="4E4540"/>
                </a:solidFill>
                <a:latin typeface="Arial" panose="020B0604020202020204" pitchFamily="34" charset="0"/>
                <a:cs typeface="Arial" panose="020B0604020202020204" pitchFamily="34" charset="0"/>
              </a:defRPr>
            </a:lvl4pPr>
            <a:lvl5pPr>
              <a:defRPr sz="1867">
                <a:solidFill>
                  <a:schemeClr val="tx1"/>
                </a:solidFill>
              </a:defRPr>
            </a:lvl5pPr>
            <a:lvl6pPr>
              <a:defRPr sz="2400"/>
            </a:lvl6pPr>
            <a:lvl7pPr>
              <a:defRPr sz="2400"/>
            </a:lvl7pPr>
            <a:lvl8pPr>
              <a:defRPr sz="2400"/>
            </a:lvl8pPr>
            <a:lvl9pPr>
              <a:defRPr sz="2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5" name="Title 1"/>
          <p:cNvSpPr>
            <a:spLocks noGrp="1"/>
          </p:cNvSpPr>
          <p:nvPr>
            <p:ph type="title"/>
          </p:nvPr>
        </p:nvSpPr>
        <p:spPr>
          <a:xfrm>
            <a:off x="609600" y="331155"/>
            <a:ext cx="10972800" cy="1082439"/>
          </a:xfrm>
          <a:prstGeom prst="rect">
            <a:avLst/>
          </a:prstGeom>
        </p:spPr>
        <p:txBody>
          <a:bodyPr/>
          <a:lstStyle/>
          <a:p>
            <a:r>
              <a:rPr lang="en-US" smtClean="0"/>
              <a:t>Click to edit Master title style</a:t>
            </a:r>
            <a:endParaRPr lang="en-US" dirty="0"/>
          </a:p>
        </p:txBody>
      </p:sp>
      <p:sp>
        <p:nvSpPr>
          <p:cNvPr id="7" name="Content Placeholder 2">
            <a:extLst>
              <a:ext uri="{FF2B5EF4-FFF2-40B4-BE49-F238E27FC236}">
                <a16:creationId xmlns:a16="http://schemas.microsoft.com/office/drawing/2014/main" id="{EE22D488-BAA3-B846-866B-5889189F2B50}"/>
              </a:ext>
            </a:extLst>
          </p:cNvPr>
          <p:cNvSpPr>
            <a:spLocks noGrp="1"/>
          </p:cNvSpPr>
          <p:nvPr>
            <p:ph sz="half" idx="10"/>
          </p:nvPr>
        </p:nvSpPr>
        <p:spPr>
          <a:xfrm>
            <a:off x="4410893" y="1713589"/>
            <a:ext cx="3355423" cy="3809393"/>
          </a:xfrm>
          <a:prstGeom prst="rect">
            <a:avLst/>
          </a:prstGeom>
        </p:spPr>
        <p:txBody>
          <a:bodyPr>
            <a:noAutofit/>
          </a:bodyPr>
          <a:lstStyle>
            <a:lvl1pPr marL="228589" indent="-228589">
              <a:lnSpc>
                <a:spcPct val="100000"/>
              </a:lnSpc>
              <a:spcBef>
                <a:spcPts val="0"/>
              </a:spcBef>
              <a:tabLst/>
              <a:defRPr sz="1867">
                <a:solidFill>
                  <a:srgbClr val="4E4540"/>
                </a:solidFill>
              </a:defRPr>
            </a:lvl1pPr>
            <a:lvl2pPr>
              <a:lnSpc>
                <a:spcPct val="100000"/>
              </a:lnSpc>
              <a:spcBef>
                <a:spcPts val="0"/>
              </a:spcBef>
              <a:defRPr sz="1600">
                <a:solidFill>
                  <a:srgbClr val="4E4540"/>
                </a:solidFill>
                <a:latin typeface="Arial" panose="020B0604020202020204" pitchFamily="34" charset="0"/>
                <a:cs typeface="Arial" panose="020B0604020202020204" pitchFamily="34" charset="0"/>
              </a:defRPr>
            </a:lvl2pPr>
            <a:lvl3pPr>
              <a:lnSpc>
                <a:spcPct val="100000"/>
              </a:lnSpc>
              <a:spcBef>
                <a:spcPts val="0"/>
              </a:spcBef>
              <a:defRPr sz="1467">
                <a:solidFill>
                  <a:srgbClr val="4E4540"/>
                </a:solidFill>
                <a:latin typeface="Arial" panose="020B0604020202020204" pitchFamily="34" charset="0"/>
                <a:cs typeface="Arial" panose="020B0604020202020204" pitchFamily="34" charset="0"/>
              </a:defRPr>
            </a:lvl3pPr>
            <a:lvl4pPr>
              <a:lnSpc>
                <a:spcPct val="100000"/>
              </a:lnSpc>
              <a:spcBef>
                <a:spcPts val="0"/>
              </a:spcBef>
              <a:defRPr sz="1200">
                <a:solidFill>
                  <a:srgbClr val="4E4540"/>
                </a:solidFill>
                <a:latin typeface="Arial" panose="020B0604020202020204" pitchFamily="34" charset="0"/>
                <a:cs typeface="Arial" panose="020B0604020202020204" pitchFamily="34" charset="0"/>
              </a:defRPr>
            </a:lvl4pPr>
            <a:lvl5pPr>
              <a:defRPr sz="1867">
                <a:solidFill>
                  <a:schemeClr val="tx1"/>
                </a:solidFill>
              </a:defRPr>
            </a:lvl5pPr>
            <a:lvl6pPr>
              <a:defRPr sz="2400"/>
            </a:lvl6pPr>
            <a:lvl7pPr>
              <a:defRPr sz="2400"/>
            </a:lvl7pPr>
            <a:lvl8pPr>
              <a:defRPr sz="2400"/>
            </a:lvl8pPr>
            <a:lvl9pPr>
              <a:defRPr sz="2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10" name="Content Placeholder 2">
            <a:extLst>
              <a:ext uri="{FF2B5EF4-FFF2-40B4-BE49-F238E27FC236}">
                <a16:creationId xmlns:a16="http://schemas.microsoft.com/office/drawing/2014/main" id="{C12096EE-FD27-024F-92C7-F21530130DA3}"/>
              </a:ext>
            </a:extLst>
          </p:cNvPr>
          <p:cNvSpPr>
            <a:spLocks noGrp="1"/>
          </p:cNvSpPr>
          <p:nvPr>
            <p:ph sz="half" idx="11"/>
          </p:nvPr>
        </p:nvSpPr>
        <p:spPr>
          <a:xfrm>
            <a:off x="8226989" y="1713589"/>
            <a:ext cx="3355423" cy="3809393"/>
          </a:xfrm>
          <a:prstGeom prst="rect">
            <a:avLst/>
          </a:prstGeom>
        </p:spPr>
        <p:txBody>
          <a:bodyPr>
            <a:noAutofit/>
          </a:bodyPr>
          <a:lstStyle>
            <a:lvl1pPr marL="228589" indent="-228589">
              <a:lnSpc>
                <a:spcPct val="100000"/>
              </a:lnSpc>
              <a:spcBef>
                <a:spcPts val="0"/>
              </a:spcBef>
              <a:tabLst/>
              <a:defRPr sz="1867">
                <a:solidFill>
                  <a:srgbClr val="4E4540"/>
                </a:solidFill>
              </a:defRPr>
            </a:lvl1pPr>
            <a:lvl2pPr>
              <a:lnSpc>
                <a:spcPct val="100000"/>
              </a:lnSpc>
              <a:spcBef>
                <a:spcPts val="0"/>
              </a:spcBef>
              <a:defRPr sz="1600">
                <a:solidFill>
                  <a:srgbClr val="4E4540"/>
                </a:solidFill>
                <a:latin typeface="Arial" panose="020B0604020202020204" pitchFamily="34" charset="0"/>
                <a:cs typeface="Arial" panose="020B0604020202020204" pitchFamily="34" charset="0"/>
              </a:defRPr>
            </a:lvl2pPr>
            <a:lvl3pPr>
              <a:lnSpc>
                <a:spcPct val="100000"/>
              </a:lnSpc>
              <a:spcBef>
                <a:spcPts val="0"/>
              </a:spcBef>
              <a:defRPr sz="1467">
                <a:solidFill>
                  <a:srgbClr val="4E4540"/>
                </a:solidFill>
                <a:latin typeface="Arial" panose="020B0604020202020204" pitchFamily="34" charset="0"/>
                <a:cs typeface="Arial" panose="020B0604020202020204" pitchFamily="34" charset="0"/>
              </a:defRPr>
            </a:lvl3pPr>
            <a:lvl4pPr>
              <a:lnSpc>
                <a:spcPct val="100000"/>
              </a:lnSpc>
              <a:spcBef>
                <a:spcPts val="0"/>
              </a:spcBef>
              <a:defRPr sz="1200">
                <a:solidFill>
                  <a:srgbClr val="4E4540"/>
                </a:solidFill>
                <a:latin typeface="Arial" panose="020B0604020202020204" pitchFamily="34" charset="0"/>
                <a:cs typeface="Arial" panose="020B0604020202020204" pitchFamily="34" charset="0"/>
              </a:defRPr>
            </a:lvl4pPr>
            <a:lvl5pPr>
              <a:defRPr sz="1867">
                <a:solidFill>
                  <a:schemeClr val="tx1"/>
                </a:solidFill>
              </a:defRPr>
            </a:lvl5pPr>
            <a:lvl6pPr>
              <a:defRPr sz="2400"/>
            </a:lvl6pPr>
            <a:lvl7pPr>
              <a:defRPr sz="2400"/>
            </a:lvl7pPr>
            <a:lvl8pPr>
              <a:defRPr sz="2400"/>
            </a:lvl8pPr>
            <a:lvl9pPr>
              <a:defRPr sz="2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14" name="Footer Placeholder 1">
            <a:extLst>
              <a:ext uri="{FF2B5EF4-FFF2-40B4-BE49-F238E27FC236}">
                <a16:creationId xmlns:a16="http://schemas.microsoft.com/office/drawing/2014/main" id="{7DDE8AA2-E6CC-A241-9E75-D0EDF477378B}"/>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Enter Title or Department Name</a:t>
            </a:r>
            <a:endParaRPr lang="en-US" dirty="0">
              <a:cs typeface="Arial"/>
            </a:endParaRPr>
          </a:p>
        </p:txBody>
      </p:sp>
    </p:spTree>
    <p:extLst>
      <p:ext uri="{BB962C8B-B14F-4D97-AF65-F5344CB8AC3E}">
        <p14:creationId xmlns:p14="http://schemas.microsoft.com/office/powerpoint/2010/main" val="760084159"/>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0876D6-27D9-5046-8D93-94C5B3C882B5}"/>
              </a:ext>
            </a:extLst>
          </p:cNvPr>
          <p:cNvSpPr>
            <a:spLocks noGrp="1"/>
          </p:cNvSpPr>
          <p:nvPr>
            <p:ph type="title"/>
          </p:nvPr>
        </p:nvSpPr>
        <p:spPr>
          <a:xfrm>
            <a:off x="609600" y="331155"/>
            <a:ext cx="10972800" cy="1082439"/>
          </a:xfrm>
          <a:prstGeom prst="rect">
            <a:avLst/>
          </a:prstGeom>
        </p:spPr>
        <p:txBody>
          <a:bodyPr/>
          <a:lstStyle/>
          <a:p>
            <a:r>
              <a:rPr lang="en-US" smtClean="0"/>
              <a:t>Click to edit Master title style</a:t>
            </a:r>
            <a:endParaRPr lang="en-US" dirty="0"/>
          </a:p>
        </p:txBody>
      </p:sp>
      <p:sp>
        <p:nvSpPr>
          <p:cNvPr id="10"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Enter Title or Department Name</a:t>
            </a:r>
            <a:endParaRPr lang="en-US" dirty="0">
              <a:cs typeface="Arial"/>
            </a:endParaRPr>
          </a:p>
        </p:txBody>
      </p:sp>
    </p:spTree>
    <p:extLst>
      <p:ext uri="{BB962C8B-B14F-4D97-AF65-F5344CB8AC3E}">
        <p14:creationId xmlns:p14="http://schemas.microsoft.com/office/powerpoint/2010/main" val="1788777656"/>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hree Column w/ Photo Sec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716039" y="3217303"/>
            <a:ext cx="3193144" cy="715963"/>
          </a:xfrm>
          <a:prstGeom prst="rect">
            <a:avLst/>
          </a:prstGeom>
        </p:spPr>
        <p:txBody>
          <a:bodyPr anchor="b">
            <a:noAutofit/>
          </a:bodyPr>
          <a:lstStyle>
            <a:lvl1pPr marL="0" indent="0" algn="ctr">
              <a:buNone/>
              <a:defRPr sz="1600">
                <a:latin typeface="Georgia" panose="02040502050405020303" pitchFamily="18" charset="0"/>
              </a:defRPr>
            </a:lvl1pPr>
            <a:lvl2pPr marL="0" indent="0">
              <a:buSzPct val="100000"/>
              <a:buFontTx/>
              <a:buNone/>
              <a:defRPr sz="2933"/>
            </a:lvl2pPr>
            <a:lvl3pPr marL="685766"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3pPr>
            <a:lvl4pPr marL="914354"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4pPr>
            <a:lvl5pPr marL="1142942"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5pPr>
          </a:lstStyle>
          <a:p>
            <a:pPr lvl="0"/>
            <a:r>
              <a:rPr lang="en-US" smtClean="0"/>
              <a:t>Edit Master text styles</a:t>
            </a:r>
          </a:p>
        </p:txBody>
      </p:sp>
      <p:sp>
        <p:nvSpPr>
          <p:cNvPr id="9" name="Content Placeholder 2"/>
          <p:cNvSpPr>
            <a:spLocks noGrp="1"/>
          </p:cNvSpPr>
          <p:nvPr>
            <p:ph idx="10"/>
          </p:nvPr>
        </p:nvSpPr>
        <p:spPr>
          <a:xfrm>
            <a:off x="716039" y="4047574"/>
            <a:ext cx="3193144" cy="1981201"/>
          </a:xfrm>
          <a:prstGeom prst="rect">
            <a:avLst/>
          </a:prstGeom>
        </p:spPr>
        <p:txBody>
          <a:bodyPr>
            <a:normAutofit/>
          </a:bodyPr>
          <a:lstStyle>
            <a:lvl1pPr marL="228589" indent="-228589">
              <a:lnSpc>
                <a:spcPct val="114000"/>
              </a:lnSpc>
              <a:buFont typeface="Arial" panose="020B0604020202020204" pitchFamily="34" charset="0"/>
              <a:buChar char="•"/>
              <a:defRPr sz="1467" b="0" i="0">
                <a:latin typeface="+mn-lt"/>
                <a:cs typeface="Arial Regular"/>
              </a:defRPr>
            </a:lvl1pPr>
            <a:lvl2pPr marL="0" indent="0">
              <a:buSzPct val="100000"/>
              <a:buFontTx/>
              <a:buNone/>
              <a:defRPr sz="2667">
                <a:latin typeface="Gotham Thin" pitchFamily="50" charset="0"/>
                <a:cs typeface="Gotham Thin" pitchFamily="50" charset="0"/>
              </a:defRPr>
            </a:lvl2pPr>
            <a:lvl3pPr marL="685766"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3pPr>
            <a:lvl4pPr marL="914354"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4pPr>
            <a:lvl5pPr marL="1142942"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5pPr>
          </a:lstStyle>
          <a:p>
            <a:pPr lvl="0"/>
            <a:r>
              <a:rPr lang="en-US" smtClean="0"/>
              <a:t>Edit Master text styles</a:t>
            </a:r>
          </a:p>
        </p:txBody>
      </p:sp>
      <p:sp>
        <p:nvSpPr>
          <p:cNvPr id="10" name="Content Placeholder 2"/>
          <p:cNvSpPr>
            <a:spLocks noGrp="1"/>
          </p:cNvSpPr>
          <p:nvPr>
            <p:ph idx="11"/>
          </p:nvPr>
        </p:nvSpPr>
        <p:spPr>
          <a:xfrm>
            <a:off x="4567162" y="3217303"/>
            <a:ext cx="3018973" cy="715963"/>
          </a:xfrm>
          <a:prstGeom prst="rect">
            <a:avLst/>
          </a:prstGeom>
        </p:spPr>
        <p:txBody>
          <a:bodyPr anchor="b">
            <a:noAutofit/>
          </a:bodyPr>
          <a:lstStyle>
            <a:lvl1pPr marL="0" indent="0" algn="ctr">
              <a:buNone/>
              <a:defRPr sz="1600">
                <a:latin typeface="Georgia" panose="02040502050405020303" pitchFamily="18" charset="0"/>
              </a:defRPr>
            </a:lvl1pPr>
            <a:lvl2pPr marL="0" indent="0">
              <a:buSzPct val="100000"/>
              <a:buFontTx/>
              <a:buNone/>
              <a:defRPr sz="2933"/>
            </a:lvl2pPr>
            <a:lvl3pPr marL="685766"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3pPr>
            <a:lvl4pPr marL="914354"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4pPr>
            <a:lvl5pPr marL="1142942"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5pPr>
          </a:lstStyle>
          <a:p>
            <a:pPr lvl="0"/>
            <a:r>
              <a:rPr lang="en-US" smtClean="0"/>
              <a:t>Edit Master text styles</a:t>
            </a:r>
          </a:p>
        </p:txBody>
      </p:sp>
      <p:sp>
        <p:nvSpPr>
          <p:cNvPr id="11" name="Content Placeholder 2"/>
          <p:cNvSpPr>
            <a:spLocks noGrp="1"/>
          </p:cNvSpPr>
          <p:nvPr>
            <p:ph idx="12"/>
          </p:nvPr>
        </p:nvSpPr>
        <p:spPr>
          <a:xfrm>
            <a:off x="4567162" y="4047574"/>
            <a:ext cx="3018973" cy="1981201"/>
          </a:xfrm>
          <a:prstGeom prst="rect">
            <a:avLst/>
          </a:prstGeom>
        </p:spPr>
        <p:txBody>
          <a:bodyPr>
            <a:normAutofit/>
          </a:bodyPr>
          <a:lstStyle>
            <a:lvl1pPr marL="228589" indent="-228589">
              <a:lnSpc>
                <a:spcPct val="114000"/>
              </a:lnSpc>
              <a:buFont typeface="Arial" panose="020B0604020202020204" pitchFamily="34" charset="0"/>
              <a:buChar char="•"/>
              <a:defRPr sz="1467" b="0" i="0">
                <a:latin typeface="+mn-lt"/>
                <a:cs typeface="Arial Regular"/>
              </a:defRPr>
            </a:lvl1pPr>
            <a:lvl2pPr marL="0" indent="0">
              <a:buSzPct val="100000"/>
              <a:buFontTx/>
              <a:buNone/>
              <a:defRPr sz="2667">
                <a:latin typeface="Gotham Thin" pitchFamily="50" charset="0"/>
                <a:cs typeface="Gotham Thin" pitchFamily="50" charset="0"/>
              </a:defRPr>
            </a:lvl2pPr>
            <a:lvl3pPr marL="685766"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3pPr>
            <a:lvl4pPr marL="914354"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4pPr>
            <a:lvl5pPr marL="1142942"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5pPr>
          </a:lstStyle>
          <a:p>
            <a:pPr lvl="0"/>
            <a:r>
              <a:rPr lang="en-US" smtClean="0"/>
              <a:t>Edit Master text styles</a:t>
            </a:r>
          </a:p>
        </p:txBody>
      </p:sp>
      <p:sp>
        <p:nvSpPr>
          <p:cNvPr id="12" name="Content Placeholder 2"/>
          <p:cNvSpPr>
            <a:spLocks noGrp="1"/>
          </p:cNvSpPr>
          <p:nvPr>
            <p:ph idx="13"/>
          </p:nvPr>
        </p:nvSpPr>
        <p:spPr>
          <a:xfrm>
            <a:off x="8282819" y="3217303"/>
            <a:ext cx="3350381" cy="715963"/>
          </a:xfrm>
          <a:prstGeom prst="rect">
            <a:avLst/>
          </a:prstGeom>
        </p:spPr>
        <p:txBody>
          <a:bodyPr anchor="b">
            <a:noAutofit/>
          </a:bodyPr>
          <a:lstStyle>
            <a:lvl1pPr marL="0" indent="0" algn="ctr">
              <a:buNone/>
              <a:defRPr sz="1600">
                <a:latin typeface="Georgia" panose="02040502050405020303" pitchFamily="18" charset="0"/>
              </a:defRPr>
            </a:lvl1pPr>
            <a:lvl2pPr marL="0" indent="0">
              <a:buSzPct val="100000"/>
              <a:buFontTx/>
              <a:buNone/>
              <a:defRPr sz="2933"/>
            </a:lvl2pPr>
            <a:lvl3pPr marL="685766"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3pPr>
            <a:lvl4pPr marL="914354"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4pPr>
            <a:lvl5pPr marL="1142942"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5pPr>
          </a:lstStyle>
          <a:p>
            <a:pPr lvl="0"/>
            <a:r>
              <a:rPr lang="en-US" smtClean="0"/>
              <a:t>Edit Master text styles</a:t>
            </a:r>
          </a:p>
        </p:txBody>
      </p:sp>
      <p:sp>
        <p:nvSpPr>
          <p:cNvPr id="13" name="Content Placeholder 2"/>
          <p:cNvSpPr>
            <a:spLocks noGrp="1"/>
          </p:cNvSpPr>
          <p:nvPr>
            <p:ph idx="14"/>
          </p:nvPr>
        </p:nvSpPr>
        <p:spPr>
          <a:xfrm>
            <a:off x="8282819" y="4047574"/>
            <a:ext cx="3350381" cy="1981201"/>
          </a:xfrm>
          <a:prstGeom prst="rect">
            <a:avLst/>
          </a:prstGeom>
        </p:spPr>
        <p:txBody>
          <a:bodyPr>
            <a:normAutofit/>
          </a:bodyPr>
          <a:lstStyle>
            <a:lvl1pPr marL="228589" indent="-228589">
              <a:lnSpc>
                <a:spcPct val="114000"/>
              </a:lnSpc>
              <a:buFont typeface="Arial" panose="020B0604020202020204" pitchFamily="34" charset="0"/>
              <a:buChar char="•"/>
              <a:defRPr sz="1467" b="0" i="0">
                <a:latin typeface="+mn-lt"/>
                <a:cs typeface="Arial Regular"/>
              </a:defRPr>
            </a:lvl1pPr>
            <a:lvl2pPr marL="0" indent="0">
              <a:buSzPct val="100000"/>
              <a:buFontTx/>
              <a:buNone/>
              <a:defRPr sz="2667">
                <a:latin typeface="Gotham Thin" pitchFamily="50" charset="0"/>
                <a:cs typeface="Gotham Thin" pitchFamily="50" charset="0"/>
              </a:defRPr>
            </a:lvl2pPr>
            <a:lvl3pPr marL="685766"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3pPr>
            <a:lvl4pPr marL="914354"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4pPr>
            <a:lvl5pPr marL="1142942"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5pPr>
          </a:lstStyle>
          <a:p>
            <a:pPr lvl="0"/>
            <a:r>
              <a:rPr lang="en-US" smtClean="0"/>
              <a:t>Edit Master text styles</a:t>
            </a:r>
          </a:p>
        </p:txBody>
      </p:sp>
      <p:sp>
        <p:nvSpPr>
          <p:cNvPr id="4" name="Title 3">
            <a:extLst>
              <a:ext uri="{FF2B5EF4-FFF2-40B4-BE49-F238E27FC236}">
                <a16:creationId xmlns:a16="http://schemas.microsoft.com/office/drawing/2014/main" id="{2702C863-C7DC-3043-81C0-478CDF8D709D}"/>
              </a:ext>
            </a:extLst>
          </p:cNvPr>
          <p:cNvSpPr>
            <a:spLocks noGrp="1"/>
          </p:cNvSpPr>
          <p:nvPr>
            <p:ph type="title"/>
          </p:nvPr>
        </p:nvSpPr>
        <p:spPr>
          <a:xfrm>
            <a:off x="609600" y="331155"/>
            <a:ext cx="10972800" cy="1082439"/>
          </a:xfrm>
          <a:prstGeom prst="rect">
            <a:avLst/>
          </a:prstGeom>
        </p:spPr>
        <p:txBody>
          <a:bodyPr/>
          <a:lstStyle/>
          <a:p>
            <a:r>
              <a:rPr lang="en-US" smtClean="0"/>
              <a:t>Click to edit Master title style</a:t>
            </a:r>
            <a:endParaRPr lang="en-US" dirty="0"/>
          </a:p>
        </p:txBody>
      </p:sp>
      <p:sp>
        <p:nvSpPr>
          <p:cNvPr id="16" name="Picture Placeholder 4">
            <a:extLst>
              <a:ext uri="{FF2B5EF4-FFF2-40B4-BE49-F238E27FC236}">
                <a16:creationId xmlns:a16="http://schemas.microsoft.com/office/drawing/2014/main" id="{AA3073F7-2F26-4143-A1FD-2ADD81A274B8}"/>
              </a:ext>
            </a:extLst>
          </p:cNvPr>
          <p:cNvSpPr>
            <a:spLocks noGrp="1"/>
          </p:cNvSpPr>
          <p:nvPr>
            <p:ph type="pic" sz="quarter" idx="15"/>
          </p:nvPr>
        </p:nvSpPr>
        <p:spPr>
          <a:xfrm>
            <a:off x="1624519" y="1661242"/>
            <a:ext cx="1376184" cy="1347511"/>
          </a:xfrm>
          <a:prstGeom prst="ellipse">
            <a:avLst/>
          </a:prstGeom>
        </p:spPr>
        <p:txBody>
          <a:bodyPr anchor="ctr">
            <a:noAutofit/>
          </a:bodyPr>
          <a:lstStyle>
            <a:lvl1pPr marL="0" indent="0" algn="ctr">
              <a:buNone/>
              <a:defRPr sz="1467" b="1" i="0">
                <a:solidFill>
                  <a:schemeClr val="accent2"/>
                </a:solidFill>
                <a:latin typeface="Arial Bold"/>
                <a:cs typeface="Arial Bold"/>
              </a:defRPr>
            </a:lvl1pPr>
          </a:lstStyle>
          <a:p>
            <a:r>
              <a:rPr lang="en-US" smtClean="0"/>
              <a:t>Click icon to add picture</a:t>
            </a:r>
            <a:endParaRPr lang="en-US" dirty="0"/>
          </a:p>
        </p:txBody>
      </p:sp>
      <p:sp>
        <p:nvSpPr>
          <p:cNvPr id="17" name="Picture Placeholder 4">
            <a:extLst>
              <a:ext uri="{FF2B5EF4-FFF2-40B4-BE49-F238E27FC236}">
                <a16:creationId xmlns:a16="http://schemas.microsoft.com/office/drawing/2014/main" id="{2C94971A-6D42-8B46-90D3-B61A837C75E1}"/>
              </a:ext>
            </a:extLst>
          </p:cNvPr>
          <p:cNvSpPr>
            <a:spLocks noGrp="1"/>
          </p:cNvSpPr>
          <p:nvPr>
            <p:ph type="pic" sz="quarter" idx="16"/>
          </p:nvPr>
        </p:nvSpPr>
        <p:spPr>
          <a:xfrm>
            <a:off x="5393978" y="1661242"/>
            <a:ext cx="1376185" cy="1347511"/>
          </a:xfrm>
          <a:prstGeom prst="ellipse">
            <a:avLst/>
          </a:prstGeom>
        </p:spPr>
        <p:txBody>
          <a:bodyPr anchor="ctr">
            <a:noAutofit/>
          </a:bodyPr>
          <a:lstStyle>
            <a:lvl1pPr marL="0" indent="0" algn="ctr">
              <a:buNone/>
              <a:defRPr sz="1467" b="1" i="0">
                <a:solidFill>
                  <a:schemeClr val="accent2"/>
                </a:solidFill>
                <a:latin typeface="Arial Bold"/>
                <a:cs typeface="Arial Bold"/>
              </a:defRPr>
            </a:lvl1pPr>
          </a:lstStyle>
          <a:p>
            <a:r>
              <a:rPr lang="en-US" smtClean="0"/>
              <a:t>Click icon to add picture</a:t>
            </a:r>
            <a:endParaRPr lang="en-US" dirty="0"/>
          </a:p>
        </p:txBody>
      </p:sp>
      <p:sp>
        <p:nvSpPr>
          <p:cNvPr id="18" name="Picture Placeholder 4">
            <a:extLst>
              <a:ext uri="{FF2B5EF4-FFF2-40B4-BE49-F238E27FC236}">
                <a16:creationId xmlns:a16="http://schemas.microsoft.com/office/drawing/2014/main" id="{4E1C01E7-46F2-C548-BACD-02648DBD76A0}"/>
              </a:ext>
            </a:extLst>
          </p:cNvPr>
          <p:cNvSpPr>
            <a:spLocks noGrp="1"/>
          </p:cNvSpPr>
          <p:nvPr>
            <p:ph type="pic" sz="quarter" idx="17"/>
          </p:nvPr>
        </p:nvSpPr>
        <p:spPr>
          <a:xfrm>
            <a:off x="9269917" y="1642185"/>
            <a:ext cx="1376184" cy="1347511"/>
          </a:xfrm>
          <a:prstGeom prst="ellipse">
            <a:avLst/>
          </a:prstGeom>
        </p:spPr>
        <p:txBody>
          <a:bodyPr anchor="ctr">
            <a:noAutofit/>
          </a:bodyPr>
          <a:lstStyle>
            <a:lvl1pPr marL="0" indent="0" algn="ctr">
              <a:buNone/>
              <a:defRPr sz="1467" b="1" i="0">
                <a:solidFill>
                  <a:schemeClr val="accent2"/>
                </a:solidFill>
                <a:latin typeface="Arial Bold"/>
                <a:cs typeface="Arial Bold"/>
              </a:defRPr>
            </a:lvl1pPr>
          </a:lstStyle>
          <a:p>
            <a:r>
              <a:rPr lang="en-US" smtClean="0"/>
              <a:t>Click icon to add picture</a:t>
            </a:r>
            <a:endParaRPr lang="en-US" dirty="0"/>
          </a:p>
        </p:txBody>
      </p:sp>
      <p:sp>
        <p:nvSpPr>
          <p:cNvPr id="15"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Enter Title or Department Name</a:t>
            </a:r>
            <a:endParaRPr lang="en-US" dirty="0">
              <a:cs typeface="Arial"/>
            </a:endParaRPr>
          </a:p>
        </p:txBody>
      </p:sp>
    </p:spTree>
    <p:extLst>
      <p:ext uri="{BB962C8B-B14F-4D97-AF65-F5344CB8AC3E}">
        <p14:creationId xmlns:p14="http://schemas.microsoft.com/office/powerpoint/2010/main" val="185849250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2" pos="2880">
          <p15:clr>
            <a:srgbClr val="FBAE40"/>
          </p15:clr>
        </p15:guide>
        <p15:guide id="4" orient="horz" pos="162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ext and Round Photo">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981201"/>
            <a:ext cx="5384800" cy="2895600"/>
          </a:xfrm>
          <a:prstGeom prst="rect">
            <a:avLst/>
          </a:prstGeom>
        </p:spPr>
        <p:txBody>
          <a:bodyPr anchor="ctr">
            <a:normAutofit/>
          </a:bodyPr>
          <a:lstStyle>
            <a:lvl1pPr marL="0" indent="0">
              <a:lnSpc>
                <a:spcPct val="114000"/>
              </a:lnSpc>
              <a:tabLst/>
              <a:defRPr sz="2400"/>
            </a:lvl1pPr>
            <a:lvl2pPr>
              <a:defRPr sz="2400"/>
            </a:lvl2pPr>
            <a:lvl3pPr>
              <a:defRPr sz="2400"/>
            </a:lvl3pPr>
            <a:lvl4pPr>
              <a:defRPr sz="2667"/>
            </a:lvl4pPr>
            <a:lvl5pPr>
              <a:defRPr sz="2667"/>
            </a:lvl5pPr>
          </a:lstStyle>
          <a:p>
            <a:pPr lvl="0"/>
            <a:r>
              <a:rPr lang="en-US" smtClean="0"/>
              <a:t>Edit Master text styles</a:t>
            </a:r>
          </a:p>
          <a:p>
            <a:pPr lvl="1"/>
            <a:r>
              <a:rPr lang="en-US" smtClean="0"/>
              <a:t>Second level</a:t>
            </a:r>
          </a:p>
          <a:p>
            <a:pPr lvl="2"/>
            <a:r>
              <a:rPr lang="en-US" smtClean="0"/>
              <a:t>Third level</a:t>
            </a:r>
          </a:p>
        </p:txBody>
      </p:sp>
      <p:sp>
        <p:nvSpPr>
          <p:cNvPr id="10" name="Text Placeholder 9"/>
          <p:cNvSpPr>
            <a:spLocks noGrp="1"/>
          </p:cNvSpPr>
          <p:nvPr>
            <p:ph type="body" sz="quarter" idx="11"/>
          </p:nvPr>
        </p:nvSpPr>
        <p:spPr>
          <a:xfrm>
            <a:off x="6185176" y="5082817"/>
            <a:ext cx="5588000" cy="457200"/>
          </a:xfrm>
          <a:prstGeom prst="rect">
            <a:avLst/>
          </a:prstGeom>
        </p:spPr>
        <p:txBody>
          <a:bodyPr>
            <a:noAutofit/>
          </a:bodyPr>
          <a:lstStyle>
            <a:lvl1pPr marL="0" marR="0" indent="0" algn="ctr" defTabSz="609570" rtl="0" eaLnBrk="1" fontAlgn="auto" latinLnBrk="0" hangingPunct="1">
              <a:lnSpc>
                <a:spcPct val="110000"/>
              </a:lnSpc>
              <a:spcBef>
                <a:spcPts val="0"/>
              </a:spcBef>
              <a:spcAft>
                <a:spcPts val="800"/>
              </a:spcAft>
              <a:buClr>
                <a:srgbClr val="E35929"/>
              </a:buClr>
              <a:buSzTx/>
              <a:buFont typeface="Arial" panose="020B0604020202020204" pitchFamily="34" charset="0"/>
              <a:buNone/>
              <a:tabLst/>
              <a:defRPr sz="1333" i="1">
                <a:latin typeface="Georgia" panose="02040502050405020303" pitchFamily="18" charset="0"/>
              </a:defRPr>
            </a:lvl1pPr>
          </a:lstStyle>
          <a:p>
            <a:pPr marL="0" marR="0" lvl="0" indent="0" algn="ctr" defTabSz="609570" rtl="0" eaLnBrk="1" fontAlgn="auto" latinLnBrk="0" hangingPunct="1">
              <a:lnSpc>
                <a:spcPct val="110000"/>
              </a:lnSpc>
              <a:spcBef>
                <a:spcPts val="0"/>
              </a:spcBef>
              <a:spcAft>
                <a:spcPts val="800"/>
              </a:spcAft>
              <a:buClr>
                <a:srgbClr val="E35929"/>
              </a:buClr>
              <a:buSzTx/>
              <a:buFont typeface="Arial" panose="020B0604020202020204" pitchFamily="34" charset="0"/>
              <a:buNone/>
              <a:tabLst/>
              <a:defRPr/>
            </a:pPr>
            <a:r>
              <a:rPr lang="en-US" smtClean="0"/>
              <a:t>Edit Master text styles</a:t>
            </a:r>
          </a:p>
          <a:p>
            <a:pPr marL="0" marR="0" lvl="1" indent="0" algn="ctr" defTabSz="609570" rtl="0" eaLnBrk="1" fontAlgn="auto" latinLnBrk="0" hangingPunct="1">
              <a:lnSpc>
                <a:spcPct val="110000"/>
              </a:lnSpc>
              <a:spcBef>
                <a:spcPts val="0"/>
              </a:spcBef>
              <a:spcAft>
                <a:spcPts val="800"/>
              </a:spcAft>
              <a:buClr>
                <a:srgbClr val="E35929"/>
              </a:buClr>
              <a:buSzTx/>
              <a:buFont typeface="Arial" panose="020B0604020202020204" pitchFamily="34" charset="0"/>
              <a:buNone/>
              <a:tabLst/>
              <a:defRPr/>
            </a:pPr>
            <a:r>
              <a:rPr lang="en-US" smtClean="0"/>
              <a:t>Second level</a:t>
            </a:r>
          </a:p>
        </p:txBody>
      </p:sp>
      <p:sp>
        <p:nvSpPr>
          <p:cNvPr id="4" name="Title 3">
            <a:extLst>
              <a:ext uri="{FF2B5EF4-FFF2-40B4-BE49-F238E27FC236}">
                <a16:creationId xmlns:a16="http://schemas.microsoft.com/office/drawing/2014/main" id="{ADB7F577-8C78-6942-BD8E-E1BBE73F67FA}"/>
              </a:ext>
            </a:extLst>
          </p:cNvPr>
          <p:cNvSpPr>
            <a:spLocks noGrp="1"/>
          </p:cNvSpPr>
          <p:nvPr>
            <p:ph type="title"/>
          </p:nvPr>
        </p:nvSpPr>
        <p:spPr>
          <a:xfrm>
            <a:off x="609600" y="331155"/>
            <a:ext cx="10972800" cy="1082439"/>
          </a:xfrm>
          <a:prstGeom prst="rect">
            <a:avLst/>
          </a:prstGeom>
        </p:spPr>
        <p:txBody>
          <a:bodyPr/>
          <a:lstStyle/>
          <a:p>
            <a:r>
              <a:rPr lang="en-US" smtClean="0"/>
              <a:t>Click to edit Master title style</a:t>
            </a:r>
            <a:endParaRPr lang="en-US" dirty="0"/>
          </a:p>
        </p:txBody>
      </p:sp>
      <p:sp>
        <p:nvSpPr>
          <p:cNvPr id="9" name="Picture Placeholder 4">
            <a:extLst>
              <a:ext uri="{FF2B5EF4-FFF2-40B4-BE49-F238E27FC236}">
                <a16:creationId xmlns:a16="http://schemas.microsoft.com/office/drawing/2014/main" id="{1F6C215E-13E4-1C47-A22D-F91F897689BD}"/>
              </a:ext>
            </a:extLst>
          </p:cNvPr>
          <p:cNvSpPr>
            <a:spLocks noGrp="1"/>
          </p:cNvSpPr>
          <p:nvPr>
            <p:ph type="pic" sz="quarter" idx="10" hasCustomPrompt="1"/>
          </p:nvPr>
        </p:nvSpPr>
        <p:spPr>
          <a:xfrm>
            <a:off x="7422509" y="1817875"/>
            <a:ext cx="3124200" cy="3084091"/>
          </a:xfrm>
          <a:prstGeom prst="ellipse">
            <a:avLst/>
          </a:prstGeom>
        </p:spPr>
        <p:txBody>
          <a:bodyPr anchor="ctr"/>
          <a:lstStyle>
            <a:lvl1pPr marL="0" indent="0" algn="ctr">
              <a:buNone/>
              <a:defRPr b="1" i="0">
                <a:solidFill>
                  <a:schemeClr val="accent2"/>
                </a:solidFill>
                <a:latin typeface="Arial Bold"/>
                <a:cs typeface="Arial Bold"/>
              </a:defRPr>
            </a:lvl1pPr>
          </a:lstStyle>
          <a:p>
            <a:r>
              <a:rPr lang="en-US" dirty="0"/>
              <a:t>INSERT IMAGE</a:t>
            </a:r>
          </a:p>
        </p:txBody>
      </p:sp>
      <p:sp>
        <p:nvSpPr>
          <p:cNvPr id="13"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Enter Title or Department Name</a:t>
            </a:r>
            <a:endParaRPr lang="en-US" dirty="0">
              <a:cs typeface="Arial"/>
            </a:endParaRPr>
          </a:p>
        </p:txBody>
      </p:sp>
    </p:spTree>
    <p:extLst>
      <p:ext uri="{BB962C8B-B14F-4D97-AF65-F5344CB8AC3E}">
        <p14:creationId xmlns:p14="http://schemas.microsoft.com/office/powerpoint/2010/main" val="4761278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 orient="horz" pos="1620">
          <p15:clr>
            <a:srgbClr val="FBAE40"/>
          </p15:clr>
        </p15:guide>
        <p15:guide id="6" pos="288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Photos w/ Titles">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1BB582D1-E07B-AC48-9D1F-97CC0FDC59D4}"/>
              </a:ext>
            </a:extLst>
          </p:cNvPr>
          <p:cNvSpPr>
            <a:spLocks noGrp="1"/>
          </p:cNvSpPr>
          <p:nvPr>
            <p:ph type="body" sz="quarter" idx="34" hasCustomPrompt="1"/>
          </p:nvPr>
        </p:nvSpPr>
        <p:spPr>
          <a:xfrm>
            <a:off x="1190941" y="4296245"/>
            <a:ext cx="2438400" cy="304800"/>
          </a:xfrm>
          <a:prstGeom prst="rect">
            <a:avLst/>
          </a:prstGeo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19" name="Text Placeholder 4">
            <a:extLst>
              <a:ext uri="{FF2B5EF4-FFF2-40B4-BE49-F238E27FC236}">
                <a16:creationId xmlns:a16="http://schemas.microsoft.com/office/drawing/2014/main" id="{02E4251F-09AA-6242-9ABB-8120E647A281}"/>
              </a:ext>
            </a:extLst>
          </p:cNvPr>
          <p:cNvSpPr>
            <a:spLocks noGrp="1"/>
          </p:cNvSpPr>
          <p:nvPr>
            <p:ph type="body" sz="quarter" idx="37"/>
          </p:nvPr>
        </p:nvSpPr>
        <p:spPr>
          <a:xfrm>
            <a:off x="1190941" y="4524847"/>
            <a:ext cx="2438400" cy="277748"/>
          </a:xfrm>
          <a:prstGeom prst="rect">
            <a:avLst/>
          </a:prstGeo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smtClean="0"/>
              <a:t>Edit Master text styles</a:t>
            </a:r>
          </a:p>
        </p:txBody>
      </p:sp>
      <p:sp>
        <p:nvSpPr>
          <p:cNvPr id="3" name="Title 2">
            <a:extLst>
              <a:ext uri="{FF2B5EF4-FFF2-40B4-BE49-F238E27FC236}">
                <a16:creationId xmlns:a16="http://schemas.microsoft.com/office/drawing/2014/main" id="{B3EF9D98-5F0E-B24A-8BAC-0B2D5CF10BF7}"/>
              </a:ext>
            </a:extLst>
          </p:cNvPr>
          <p:cNvSpPr>
            <a:spLocks noGrp="1"/>
          </p:cNvSpPr>
          <p:nvPr>
            <p:ph type="title"/>
          </p:nvPr>
        </p:nvSpPr>
        <p:spPr>
          <a:xfrm>
            <a:off x="609600" y="331155"/>
            <a:ext cx="10972800" cy="1082439"/>
          </a:xfrm>
          <a:prstGeom prst="rect">
            <a:avLst/>
          </a:prstGeom>
        </p:spPr>
        <p:txBody>
          <a:bodyPr/>
          <a:lstStyle/>
          <a:p>
            <a:r>
              <a:rPr lang="en-US" smtClean="0"/>
              <a:t>Click to edit Master title style</a:t>
            </a:r>
            <a:endParaRPr lang="en-US" dirty="0"/>
          </a:p>
        </p:txBody>
      </p:sp>
      <p:sp>
        <p:nvSpPr>
          <p:cNvPr id="15" name="Text Placeholder 4">
            <a:extLst>
              <a:ext uri="{FF2B5EF4-FFF2-40B4-BE49-F238E27FC236}">
                <a16:creationId xmlns:a16="http://schemas.microsoft.com/office/drawing/2014/main" id="{9373AF00-B671-0E4D-8346-9C4A14350A5A}"/>
              </a:ext>
            </a:extLst>
          </p:cNvPr>
          <p:cNvSpPr>
            <a:spLocks noGrp="1"/>
          </p:cNvSpPr>
          <p:nvPr>
            <p:ph type="body" sz="quarter" idx="52" hasCustomPrompt="1"/>
          </p:nvPr>
        </p:nvSpPr>
        <p:spPr>
          <a:xfrm>
            <a:off x="4866471" y="4296245"/>
            <a:ext cx="2438400" cy="304800"/>
          </a:xfrm>
          <a:prstGeom prst="rect">
            <a:avLst/>
          </a:prstGeo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16" name="Text Placeholder 4">
            <a:extLst>
              <a:ext uri="{FF2B5EF4-FFF2-40B4-BE49-F238E27FC236}">
                <a16:creationId xmlns:a16="http://schemas.microsoft.com/office/drawing/2014/main" id="{F71C76E3-3560-6C42-8BE5-ED184A5E97AC}"/>
              </a:ext>
            </a:extLst>
          </p:cNvPr>
          <p:cNvSpPr>
            <a:spLocks noGrp="1"/>
          </p:cNvSpPr>
          <p:nvPr>
            <p:ph type="body" sz="quarter" idx="53"/>
          </p:nvPr>
        </p:nvSpPr>
        <p:spPr>
          <a:xfrm>
            <a:off x="4866471" y="4524847"/>
            <a:ext cx="2438400" cy="277748"/>
          </a:xfrm>
          <a:prstGeom prst="rect">
            <a:avLst/>
          </a:prstGeo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smtClean="0"/>
              <a:t>Edit Master text styles</a:t>
            </a:r>
          </a:p>
        </p:txBody>
      </p:sp>
      <p:sp>
        <p:nvSpPr>
          <p:cNvPr id="27" name="Text Placeholder 4">
            <a:extLst>
              <a:ext uri="{FF2B5EF4-FFF2-40B4-BE49-F238E27FC236}">
                <a16:creationId xmlns:a16="http://schemas.microsoft.com/office/drawing/2014/main" id="{D7468871-96FE-EC43-8F72-14C7606C3489}"/>
              </a:ext>
            </a:extLst>
          </p:cNvPr>
          <p:cNvSpPr>
            <a:spLocks noGrp="1"/>
          </p:cNvSpPr>
          <p:nvPr>
            <p:ph type="body" sz="quarter" idx="55" hasCustomPrompt="1"/>
          </p:nvPr>
        </p:nvSpPr>
        <p:spPr>
          <a:xfrm>
            <a:off x="8542000" y="4296245"/>
            <a:ext cx="2438400" cy="304800"/>
          </a:xfrm>
          <a:prstGeom prst="rect">
            <a:avLst/>
          </a:prstGeo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28" name="Text Placeholder 4">
            <a:extLst>
              <a:ext uri="{FF2B5EF4-FFF2-40B4-BE49-F238E27FC236}">
                <a16:creationId xmlns:a16="http://schemas.microsoft.com/office/drawing/2014/main" id="{658B6A8A-A03E-B940-9646-5B6CDC7DC67C}"/>
              </a:ext>
            </a:extLst>
          </p:cNvPr>
          <p:cNvSpPr>
            <a:spLocks noGrp="1"/>
          </p:cNvSpPr>
          <p:nvPr>
            <p:ph type="body" sz="quarter" idx="56"/>
          </p:nvPr>
        </p:nvSpPr>
        <p:spPr>
          <a:xfrm>
            <a:off x="8542000" y="4524847"/>
            <a:ext cx="2438400" cy="277748"/>
          </a:xfrm>
          <a:prstGeom prst="rect">
            <a:avLst/>
          </a:prstGeo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smtClean="0"/>
              <a:t>Edit Master text styles</a:t>
            </a:r>
          </a:p>
        </p:txBody>
      </p:sp>
      <p:sp>
        <p:nvSpPr>
          <p:cNvPr id="22" name="Picture Placeholder 14">
            <a:extLst>
              <a:ext uri="{FF2B5EF4-FFF2-40B4-BE49-F238E27FC236}">
                <a16:creationId xmlns:a16="http://schemas.microsoft.com/office/drawing/2014/main" id="{CF9A1BDE-8764-8D49-BD44-EECCA2BB9852}"/>
              </a:ext>
            </a:extLst>
          </p:cNvPr>
          <p:cNvSpPr>
            <a:spLocks noGrp="1"/>
          </p:cNvSpPr>
          <p:nvPr>
            <p:ph type="pic" sz="quarter" idx="51"/>
          </p:nvPr>
        </p:nvSpPr>
        <p:spPr>
          <a:xfrm>
            <a:off x="1556702" y="2386544"/>
            <a:ext cx="1706879" cy="1706880"/>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smtClean="0"/>
              <a:t>Click icon to add picture</a:t>
            </a:r>
            <a:endParaRPr lang="en-US" dirty="0"/>
          </a:p>
        </p:txBody>
      </p:sp>
      <p:sp>
        <p:nvSpPr>
          <p:cNvPr id="23" name="Picture Placeholder 14">
            <a:extLst>
              <a:ext uri="{FF2B5EF4-FFF2-40B4-BE49-F238E27FC236}">
                <a16:creationId xmlns:a16="http://schemas.microsoft.com/office/drawing/2014/main" id="{9AB962E8-9675-CD46-8499-42D43F01F00F}"/>
              </a:ext>
            </a:extLst>
          </p:cNvPr>
          <p:cNvSpPr>
            <a:spLocks noGrp="1"/>
          </p:cNvSpPr>
          <p:nvPr>
            <p:ph type="pic" sz="quarter" idx="54"/>
          </p:nvPr>
        </p:nvSpPr>
        <p:spPr>
          <a:xfrm>
            <a:off x="5250726" y="2386544"/>
            <a:ext cx="1706879" cy="1706880"/>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smtClean="0"/>
              <a:t>Click icon to add picture</a:t>
            </a:r>
            <a:endParaRPr lang="en-US" dirty="0"/>
          </a:p>
        </p:txBody>
      </p:sp>
      <p:sp>
        <p:nvSpPr>
          <p:cNvPr id="24" name="Picture Placeholder 14">
            <a:extLst>
              <a:ext uri="{FF2B5EF4-FFF2-40B4-BE49-F238E27FC236}">
                <a16:creationId xmlns:a16="http://schemas.microsoft.com/office/drawing/2014/main" id="{89B734A4-DAA3-F242-862F-BEF31B0E56F0}"/>
              </a:ext>
            </a:extLst>
          </p:cNvPr>
          <p:cNvSpPr>
            <a:spLocks noGrp="1"/>
          </p:cNvSpPr>
          <p:nvPr>
            <p:ph type="pic" sz="quarter" idx="57"/>
          </p:nvPr>
        </p:nvSpPr>
        <p:spPr>
          <a:xfrm>
            <a:off x="8907761" y="2386544"/>
            <a:ext cx="1706879" cy="1706880"/>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smtClean="0"/>
              <a:t>Click icon to add picture</a:t>
            </a:r>
            <a:endParaRPr lang="en-US" dirty="0"/>
          </a:p>
        </p:txBody>
      </p:sp>
      <p:sp>
        <p:nvSpPr>
          <p:cNvPr id="17"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Enter Title or Department Name</a:t>
            </a:r>
            <a:endParaRPr lang="en-US" dirty="0">
              <a:cs typeface="Arial"/>
            </a:endParaRPr>
          </a:p>
        </p:txBody>
      </p:sp>
    </p:spTree>
    <p:extLst>
      <p:ext uri="{BB962C8B-B14F-4D97-AF65-F5344CB8AC3E}">
        <p14:creationId xmlns:p14="http://schemas.microsoft.com/office/powerpoint/2010/main" val="417125740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2" pos="2880">
          <p15:clr>
            <a:srgbClr val="FBAE40"/>
          </p15:clr>
        </p15:guide>
        <p15:guide id="4" orient="horz" pos="1620">
          <p15:clr>
            <a:srgbClr val="FBAE40"/>
          </p15:clr>
        </p15:guide>
        <p15:guide id="0" pos="5472">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Eleven Photos w/ 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BEA8A6-BC3E-1D4F-9BF4-871716F6D09C}"/>
              </a:ext>
            </a:extLst>
          </p:cNvPr>
          <p:cNvSpPr>
            <a:spLocks noGrp="1"/>
          </p:cNvSpPr>
          <p:nvPr>
            <p:ph type="title"/>
          </p:nvPr>
        </p:nvSpPr>
        <p:spPr>
          <a:xfrm>
            <a:off x="609600" y="331155"/>
            <a:ext cx="10972800" cy="1082439"/>
          </a:xfrm>
          <a:prstGeom prst="rect">
            <a:avLst/>
          </a:prstGeom>
        </p:spPr>
        <p:txBody>
          <a:bodyPr/>
          <a:lstStyle/>
          <a:p>
            <a:r>
              <a:rPr lang="en-US" smtClean="0"/>
              <a:t>Click to edit Master title style</a:t>
            </a:r>
            <a:endParaRPr lang="en-US" dirty="0"/>
          </a:p>
        </p:txBody>
      </p:sp>
      <p:sp>
        <p:nvSpPr>
          <p:cNvPr id="40" name="Text Placeholder 4">
            <a:extLst>
              <a:ext uri="{FF2B5EF4-FFF2-40B4-BE49-F238E27FC236}">
                <a16:creationId xmlns:a16="http://schemas.microsoft.com/office/drawing/2014/main" id="{085C5513-13DB-9F4A-87C6-5CE330EC84E0}"/>
              </a:ext>
            </a:extLst>
          </p:cNvPr>
          <p:cNvSpPr>
            <a:spLocks noGrp="1"/>
          </p:cNvSpPr>
          <p:nvPr>
            <p:ph type="body" sz="quarter" idx="10" hasCustomPrompt="1"/>
          </p:nvPr>
        </p:nvSpPr>
        <p:spPr>
          <a:xfrm>
            <a:off x="609600" y="2423112"/>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42" name="Text Placeholder 4">
            <a:extLst>
              <a:ext uri="{FF2B5EF4-FFF2-40B4-BE49-F238E27FC236}">
                <a16:creationId xmlns:a16="http://schemas.microsoft.com/office/drawing/2014/main" id="{96D0BFAF-BD6E-FA41-977A-8CB9EC9A2A96}"/>
              </a:ext>
            </a:extLst>
          </p:cNvPr>
          <p:cNvSpPr>
            <a:spLocks noGrp="1"/>
          </p:cNvSpPr>
          <p:nvPr>
            <p:ph type="body" sz="quarter" idx="11" hasCustomPrompt="1"/>
          </p:nvPr>
        </p:nvSpPr>
        <p:spPr>
          <a:xfrm>
            <a:off x="3475833" y="2423112"/>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43" name="Text Placeholder 4">
            <a:extLst>
              <a:ext uri="{FF2B5EF4-FFF2-40B4-BE49-F238E27FC236}">
                <a16:creationId xmlns:a16="http://schemas.microsoft.com/office/drawing/2014/main" id="{8DF3F5F8-62FC-7740-A30C-D302D156F450}"/>
              </a:ext>
            </a:extLst>
          </p:cNvPr>
          <p:cNvSpPr>
            <a:spLocks noGrp="1"/>
          </p:cNvSpPr>
          <p:nvPr>
            <p:ph type="body" sz="quarter" idx="12" hasCustomPrompt="1"/>
          </p:nvPr>
        </p:nvSpPr>
        <p:spPr>
          <a:xfrm>
            <a:off x="6253167" y="2423112"/>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44" name="Text Placeholder 4">
            <a:extLst>
              <a:ext uri="{FF2B5EF4-FFF2-40B4-BE49-F238E27FC236}">
                <a16:creationId xmlns:a16="http://schemas.microsoft.com/office/drawing/2014/main" id="{DCC593EB-D496-7E44-801E-FD1834C93419}"/>
              </a:ext>
            </a:extLst>
          </p:cNvPr>
          <p:cNvSpPr>
            <a:spLocks noGrp="1"/>
          </p:cNvSpPr>
          <p:nvPr>
            <p:ph type="body" sz="quarter" idx="13"/>
          </p:nvPr>
        </p:nvSpPr>
        <p:spPr>
          <a:xfrm>
            <a:off x="609600" y="2651715"/>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smtClean="0"/>
              <a:t>Edit Master text styles</a:t>
            </a:r>
          </a:p>
        </p:txBody>
      </p:sp>
      <p:sp>
        <p:nvSpPr>
          <p:cNvPr id="45" name="Text Placeholder 4">
            <a:extLst>
              <a:ext uri="{FF2B5EF4-FFF2-40B4-BE49-F238E27FC236}">
                <a16:creationId xmlns:a16="http://schemas.microsoft.com/office/drawing/2014/main" id="{6FBF6677-E790-754C-BA2A-29ECC0FA2E54}"/>
              </a:ext>
            </a:extLst>
          </p:cNvPr>
          <p:cNvSpPr>
            <a:spLocks noGrp="1"/>
          </p:cNvSpPr>
          <p:nvPr>
            <p:ph type="body" sz="quarter" idx="14"/>
          </p:nvPr>
        </p:nvSpPr>
        <p:spPr>
          <a:xfrm>
            <a:off x="3475833" y="2651715"/>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smtClean="0"/>
              <a:t>Edit Master text styles</a:t>
            </a:r>
          </a:p>
        </p:txBody>
      </p:sp>
      <p:sp>
        <p:nvSpPr>
          <p:cNvPr id="46" name="Text Placeholder 4">
            <a:extLst>
              <a:ext uri="{FF2B5EF4-FFF2-40B4-BE49-F238E27FC236}">
                <a16:creationId xmlns:a16="http://schemas.microsoft.com/office/drawing/2014/main" id="{7D9711AA-C3D0-AF47-95A1-1B81812019E8}"/>
              </a:ext>
            </a:extLst>
          </p:cNvPr>
          <p:cNvSpPr>
            <a:spLocks noGrp="1"/>
          </p:cNvSpPr>
          <p:nvPr>
            <p:ph type="body" sz="quarter" idx="15"/>
          </p:nvPr>
        </p:nvSpPr>
        <p:spPr>
          <a:xfrm>
            <a:off x="6253167" y="2651715"/>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smtClean="0"/>
              <a:t>Edit Master text styles</a:t>
            </a:r>
          </a:p>
        </p:txBody>
      </p:sp>
      <p:sp>
        <p:nvSpPr>
          <p:cNvPr id="47" name="Picture Placeholder 14">
            <a:extLst>
              <a:ext uri="{FF2B5EF4-FFF2-40B4-BE49-F238E27FC236}">
                <a16:creationId xmlns:a16="http://schemas.microsoft.com/office/drawing/2014/main" id="{C98E102E-61D3-0742-808A-B3EAFDE7F877}"/>
              </a:ext>
            </a:extLst>
          </p:cNvPr>
          <p:cNvSpPr>
            <a:spLocks noGrp="1"/>
          </p:cNvSpPr>
          <p:nvPr>
            <p:ph type="pic" sz="quarter" idx="17"/>
          </p:nvPr>
        </p:nvSpPr>
        <p:spPr>
          <a:xfrm>
            <a:off x="4267200" y="1527763"/>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smtClean="0"/>
              <a:t>Click icon to add picture</a:t>
            </a:r>
            <a:endParaRPr lang="en-US" dirty="0"/>
          </a:p>
        </p:txBody>
      </p:sp>
      <p:sp>
        <p:nvSpPr>
          <p:cNvPr id="48" name="Text Placeholder 4">
            <a:extLst>
              <a:ext uri="{FF2B5EF4-FFF2-40B4-BE49-F238E27FC236}">
                <a16:creationId xmlns:a16="http://schemas.microsoft.com/office/drawing/2014/main" id="{B080405E-B424-D444-B477-EFFC940DAFBF}"/>
              </a:ext>
            </a:extLst>
          </p:cNvPr>
          <p:cNvSpPr>
            <a:spLocks noGrp="1"/>
          </p:cNvSpPr>
          <p:nvPr>
            <p:ph type="body" sz="quarter" idx="20" hasCustomPrompt="1"/>
          </p:nvPr>
        </p:nvSpPr>
        <p:spPr>
          <a:xfrm>
            <a:off x="9030500" y="2423112"/>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49" name="Text Placeholder 4">
            <a:extLst>
              <a:ext uri="{FF2B5EF4-FFF2-40B4-BE49-F238E27FC236}">
                <a16:creationId xmlns:a16="http://schemas.microsoft.com/office/drawing/2014/main" id="{CB83B9BC-DE83-5A48-B517-A103C9F5B268}"/>
              </a:ext>
            </a:extLst>
          </p:cNvPr>
          <p:cNvSpPr>
            <a:spLocks noGrp="1"/>
          </p:cNvSpPr>
          <p:nvPr>
            <p:ph type="body" sz="quarter" idx="21"/>
          </p:nvPr>
        </p:nvSpPr>
        <p:spPr>
          <a:xfrm>
            <a:off x="9030500" y="2651715"/>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smtClean="0"/>
              <a:t>Edit Master text styles</a:t>
            </a:r>
          </a:p>
        </p:txBody>
      </p:sp>
      <p:sp>
        <p:nvSpPr>
          <p:cNvPr id="50" name="Text Placeholder 4">
            <a:extLst>
              <a:ext uri="{FF2B5EF4-FFF2-40B4-BE49-F238E27FC236}">
                <a16:creationId xmlns:a16="http://schemas.microsoft.com/office/drawing/2014/main" id="{C2143D35-65E6-584E-B5AF-2BB86B0CEE1F}"/>
              </a:ext>
            </a:extLst>
          </p:cNvPr>
          <p:cNvSpPr>
            <a:spLocks noGrp="1"/>
          </p:cNvSpPr>
          <p:nvPr>
            <p:ph type="body" sz="quarter" idx="22" hasCustomPrompt="1"/>
          </p:nvPr>
        </p:nvSpPr>
        <p:spPr>
          <a:xfrm>
            <a:off x="609600" y="4024911"/>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51" name="Text Placeholder 4">
            <a:extLst>
              <a:ext uri="{FF2B5EF4-FFF2-40B4-BE49-F238E27FC236}">
                <a16:creationId xmlns:a16="http://schemas.microsoft.com/office/drawing/2014/main" id="{0A60333F-1AB5-F446-A2F1-D78156AD7943}"/>
              </a:ext>
            </a:extLst>
          </p:cNvPr>
          <p:cNvSpPr>
            <a:spLocks noGrp="1"/>
          </p:cNvSpPr>
          <p:nvPr>
            <p:ph type="body" sz="quarter" idx="23" hasCustomPrompt="1"/>
          </p:nvPr>
        </p:nvSpPr>
        <p:spPr>
          <a:xfrm>
            <a:off x="3475833" y="4024911"/>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52" name="Text Placeholder 4">
            <a:extLst>
              <a:ext uri="{FF2B5EF4-FFF2-40B4-BE49-F238E27FC236}">
                <a16:creationId xmlns:a16="http://schemas.microsoft.com/office/drawing/2014/main" id="{7698CECD-C294-8B46-82BA-B6CF702CFD55}"/>
              </a:ext>
            </a:extLst>
          </p:cNvPr>
          <p:cNvSpPr>
            <a:spLocks noGrp="1"/>
          </p:cNvSpPr>
          <p:nvPr>
            <p:ph type="body" sz="quarter" idx="24" hasCustomPrompt="1"/>
          </p:nvPr>
        </p:nvSpPr>
        <p:spPr>
          <a:xfrm>
            <a:off x="6253167" y="4024911"/>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53" name="Text Placeholder 4">
            <a:extLst>
              <a:ext uri="{FF2B5EF4-FFF2-40B4-BE49-F238E27FC236}">
                <a16:creationId xmlns:a16="http://schemas.microsoft.com/office/drawing/2014/main" id="{7EF9C35E-E0C8-2946-932A-1EA035C785BC}"/>
              </a:ext>
            </a:extLst>
          </p:cNvPr>
          <p:cNvSpPr>
            <a:spLocks noGrp="1"/>
          </p:cNvSpPr>
          <p:nvPr>
            <p:ph type="body" sz="quarter" idx="25"/>
          </p:nvPr>
        </p:nvSpPr>
        <p:spPr>
          <a:xfrm>
            <a:off x="609600" y="4253514"/>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smtClean="0"/>
              <a:t>Edit Master text styles</a:t>
            </a:r>
          </a:p>
        </p:txBody>
      </p:sp>
      <p:sp>
        <p:nvSpPr>
          <p:cNvPr id="55" name="Text Placeholder 4">
            <a:extLst>
              <a:ext uri="{FF2B5EF4-FFF2-40B4-BE49-F238E27FC236}">
                <a16:creationId xmlns:a16="http://schemas.microsoft.com/office/drawing/2014/main" id="{2D42CE3B-A592-2545-B63B-003FD92EDED6}"/>
              </a:ext>
            </a:extLst>
          </p:cNvPr>
          <p:cNvSpPr>
            <a:spLocks noGrp="1"/>
          </p:cNvSpPr>
          <p:nvPr>
            <p:ph type="body" sz="quarter" idx="26"/>
          </p:nvPr>
        </p:nvSpPr>
        <p:spPr>
          <a:xfrm>
            <a:off x="3475833" y="4253514"/>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smtClean="0"/>
              <a:t>Edit Master text styles</a:t>
            </a:r>
          </a:p>
        </p:txBody>
      </p:sp>
      <p:sp>
        <p:nvSpPr>
          <p:cNvPr id="56" name="Text Placeholder 4">
            <a:extLst>
              <a:ext uri="{FF2B5EF4-FFF2-40B4-BE49-F238E27FC236}">
                <a16:creationId xmlns:a16="http://schemas.microsoft.com/office/drawing/2014/main" id="{C695613A-027C-A847-AE6C-99E7392190D3}"/>
              </a:ext>
            </a:extLst>
          </p:cNvPr>
          <p:cNvSpPr>
            <a:spLocks noGrp="1"/>
          </p:cNvSpPr>
          <p:nvPr>
            <p:ph type="body" sz="quarter" idx="27"/>
          </p:nvPr>
        </p:nvSpPr>
        <p:spPr>
          <a:xfrm>
            <a:off x="6253167" y="4253514"/>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smtClean="0"/>
              <a:t>Edit Master text styles</a:t>
            </a:r>
          </a:p>
        </p:txBody>
      </p:sp>
      <p:sp>
        <p:nvSpPr>
          <p:cNvPr id="57" name="Text Placeholder 4">
            <a:extLst>
              <a:ext uri="{FF2B5EF4-FFF2-40B4-BE49-F238E27FC236}">
                <a16:creationId xmlns:a16="http://schemas.microsoft.com/office/drawing/2014/main" id="{7F8E43B3-AE60-A542-8836-9EA4CE36B534}"/>
              </a:ext>
            </a:extLst>
          </p:cNvPr>
          <p:cNvSpPr>
            <a:spLocks noGrp="1"/>
          </p:cNvSpPr>
          <p:nvPr>
            <p:ph type="body" sz="quarter" idx="32" hasCustomPrompt="1"/>
          </p:nvPr>
        </p:nvSpPr>
        <p:spPr>
          <a:xfrm>
            <a:off x="9030500" y="4024911"/>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58" name="Text Placeholder 4">
            <a:extLst>
              <a:ext uri="{FF2B5EF4-FFF2-40B4-BE49-F238E27FC236}">
                <a16:creationId xmlns:a16="http://schemas.microsoft.com/office/drawing/2014/main" id="{D4F48B59-D1F2-2E4F-A697-8BC8D3B5A511}"/>
              </a:ext>
            </a:extLst>
          </p:cNvPr>
          <p:cNvSpPr>
            <a:spLocks noGrp="1"/>
          </p:cNvSpPr>
          <p:nvPr>
            <p:ph type="body" sz="quarter" idx="33"/>
          </p:nvPr>
        </p:nvSpPr>
        <p:spPr>
          <a:xfrm>
            <a:off x="9030500" y="4253514"/>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smtClean="0"/>
              <a:t>Edit Master text styles</a:t>
            </a:r>
          </a:p>
        </p:txBody>
      </p:sp>
      <p:sp>
        <p:nvSpPr>
          <p:cNvPr id="59" name="Text Placeholder 4">
            <a:extLst>
              <a:ext uri="{FF2B5EF4-FFF2-40B4-BE49-F238E27FC236}">
                <a16:creationId xmlns:a16="http://schemas.microsoft.com/office/drawing/2014/main" id="{3E130FC0-342D-434B-B7F2-9E31BAECE8A0}"/>
              </a:ext>
            </a:extLst>
          </p:cNvPr>
          <p:cNvSpPr>
            <a:spLocks noGrp="1"/>
          </p:cNvSpPr>
          <p:nvPr>
            <p:ph type="body" sz="quarter" idx="34" hasCustomPrompt="1"/>
          </p:nvPr>
        </p:nvSpPr>
        <p:spPr>
          <a:xfrm>
            <a:off x="2032000" y="5571844"/>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60" name="Text Placeholder 4">
            <a:extLst>
              <a:ext uri="{FF2B5EF4-FFF2-40B4-BE49-F238E27FC236}">
                <a16:creationId xmlns:a16="http://schemas.microsoft.com/office/drawing/2014/main" id="{2168A16B-A067-184D-B505-EEF623F50CB2}"/>
              </a:ext>
            </a:extLst>
          </p:cNvPr>
          <p:cNvSpPr>
            <a:spLocks noGrp="1"/>
          </p:cNvSpPr>
          <p:nvPr>
            <p:ph type="body" sz="quarter" idx="35" hasCustomPrompt="1"/>
          </p:nvPr>
        </p:nvSpPr>
        <p:spPr>
          <a:xfrm>
            <a:off x="4876800" y="5571844"/>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61" name="Text Placeholder 4">
            <a:extLst>
              <a:ext uri="{FF2B5EF4-FFF2-40B4-BE49-F238E27FC236}">
                <a16:creationId xmlns:a16="http://schemas.microsoft.com/office/drawing/2014/main" id="{8C6DEF85-4D4D-704D-963D-992111E84A92}"/>
              </a:ext>
            </a:extLst>
          </p:cNvPr>
          <p:cNvSpPr>
            <a:spLocks noGrp="1"/>
          </p:cNvSpPr>
          <p:nvPr>
            <p:ph type="body" sz="quarter" idx="36" hasCustomPrompt="1"/>
          </p:nvPr>
        </p:nvSpPr>
        <p:spPr>
          <a:xfrm>
            <a:off x="7675567" y="5571844"/>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62" name="Text Placeholder 4">
            <a:extLst>
              <a:ext uri="{FF2B5EF4-FFF2-40B4-BE49-F238E27FC236}">
                <a16:creationId xmlns:a16="http://schemas.microsoft.com/office/drawing/2014/main" id="{D905B680-7F66-1F46-823D-F18333E6F6DE}"/>
              </a:ext>
            </a:extLst>
          </p:cNvPr>
          <p:cNvSpPr>
            <a:spLocks noGrp="1"/>
          </p:cNvSpPr>
          <p:nvPr>
            <p:ph type="body" sz="quarter" idx="37"/>
          </p:nvPr>
        </p:nvSpPr>
        <p:spPr>
          <a:xfrm>
            <a:off x="2032000" y="5800445"/>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smtClean="0"/>
              <a:t>Edit Master text styles</a:t>
            </a:r>
          </a:p>
        </p:txBody>
      </p:sp>
      <p:sp>
        <p:nvSpPr>
          <p:cNvPr id="63" name="Text Placeholder 4">
            <a:extLst>
              <a:ext uri="{FF2B5EF4-FFF2-40B4-BE49-F238E27FC236}">
                <a16:creationId xmlns:a16="http://schemas.microsoft.com/office/drawing/2014/main" id="{7C1AC7F8-16AA-1140-8093-B43909C4D60D}"/>
              </a:ext>
            </a:extLst>
          </p:cNvPr>
          <p:cNvSpPr>
            <a:spLocks noGrp="1"/>
          </p:cNvSpPr>
          <p:nvPr>
            <p:ph type="body" sz="quarter" idx="38"/>
          </p:nvPr>
        </p:nvSpPr>
        <p:spPr>
          <a:xfrm>
            <a:off x="4876800" y="5800445"/>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smtClean="0"/>
              <a:t>Edit Master text styles</a:t>
            </a:r>
          </a:p>
        </p:txBody>
      </p:sp>
      <p:sp>
        <p:nvSpPr>
          <p:cNvPr id="64" name="Text Placeholder 4">
            <a:extLst>
              <a:ext uri="{FF2B5EF4-FFF2-40B4-BE49-F238E27FC236}">
                <a16:creationId xmlns:a16="http://schemas.microsoft.com/office/drawing/2014/main" id="{A23B9713-3FFC-714B-9378-A8AE7167B7A1}"/>
              </a:ext>
            </a:extLst>
          </p:cNvPr>
          <p:cNvSpPr>
            <a:spLocks noGrp="1"/>
          </p:cNvSpPr>
          <p:nvPr>
            <p:ph type="body" sz="quarter" idx="39"/>
          </p:nvPr>
        </p:nvSpPr>
        <p:spPr>
          <a:xfrm>
            <a:off x="7675567" y="5800445"/>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smtClean="0"/>
              <a:t>Edit Master text styles</a:t>
            </a:r>
          </a:p>
        </p:txBody>
      </p:sp>
      <p:sp>
        <p:nvSpPr>
          <p:cNvPr id="65" name="Picture Placeholder 14">
            <a:extLst>
              <a:ext uri="{FF2B5EF4-FFF2-40B4-BE49-F238E27FC236}">
                <a16:creationId xmlns:a16="http://schemas.microsoft.com/office/drawing/2014/main" id="{E45CABF3-6B98-494C-A8EB-D2D7EC201EAE}"/>
              </a:ext>
            </a:extLst>
          </p:cNvPr>
          <p:cNvSpPr>
            <a:spLocks noGrp="1"/>
          </p:cNvSpPr>
          <p:nvPr>
            <p:ph type="pic" sz="quarter" idx="43"/>
          </p:nvPr>
        </p:nvSpPr>
        <p:spPr>
          <a:xfrm>
            <a:off x="1422400" y="1532460"/>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smtClean="0"/>
              <a:t>Click icon to add picture</a:t>
            </a:r>
            <a:endParaRPr lang="en-US" dirty="0"/>
          </a:p>
        </p:txBody>
      </p:sp>
      <p:sp>
        <p:nvSpPr>
          <p:cNvPr id="66" name="Picture Placeholder 14">
            <a:extLst>
              <a:ext uri="{FF2B5EF4-FFF2-40B4-BE49-F238E27FC236}">
                <a16:creationId xmlns:a16="http://schemas.microsoft.com/office/drawing/2014/main" id="{5959F7FF-48A6-5F4E-B446-7D4A3D124BE8}"/>
              </a:ext>
            </a:extLst>
          </p:cNvPr>
          <p:cNvSpPr>
            <a:spLocks noGrp="1"/>
          </p:cNvSpPr>
          <p:nvPr>
            <p:ph type="pic" sz="quarter" idx="44"/>
          </p:nvPr>
        </p:nvSpPr>
        <p:spPr>
          <a:xfrm>
            <a:off x="7010400" y="1532460"/>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smtClean="0"/>
              <a:t>Click icon to add picture</a:t>
            </a:r>
            <a:endParaRPr lang="en-US" dirty="0"/>
          </a:p>
        </p:txBody>
      </p:sp>
      <p:sp>
        <p:nvSpPr>
          <p:cNvPr id="67" name="Picture Placeholder 14">
            <a:extLst>
              <a:ext uri="{FF2B5EF4-FFF2-40B4-BE49-F238E27FC236}">
                <a16:creationId xmlns:a16="http://schemas.microsoft.com/office/drawing/2014/main" id="{AD9FF4D3-677F-A242-8431-3BA971292280}"/>
              </a:ext>
            </a:extLst>
          </p:cNvPr>
          <p:cNvSpPr>
            <a:spLocks noGrp="1"/>
          </p:cNvSpPr>
          <p:nvPr>
            <p:ph type="pic" sz="quarter" idx="45"/>
          </p:nvPr>
        </p:nvSpPr>
        <p:spPr>
          <a:xfrm>
            <a:off x="9753600" y="1532460"/>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smtClean="0"/>
              <a:t>Click icon to add picture</a:t>
            </a:r>
            <a:endParaRPr lang="en-US" dirty="0"/>
          </a:p>
        </p:txBody>
      </p:sp>
      <p:sp>
        <p:nvSpPr>
          <p:cNvPr id="68" name="Picture Placeholder 14">
            <a:extLst>
              <a:ext uri="{FF2B5EF4-FFF2-40B4-BE49-F238E27FC236}">
                <a16:creationId xmlns:a16="http://schemas.microsoft.com/office/drawing/2014/main" id="{716215FD-531B-3343-9411-567B03FCBE2C}"/>
              </a:ext>
            </a:extLst>
          </p:cNvPr>
          <p:cNvSpPr>
            <a:spLocks noGrp="1"/>
          </p:cNvSpPr>
          <p:nvPr>
            <p:ph type="pic" sz="quarter" idx="46"/>
          </p:nvPr>
        </p:nvSpPr>
        <p:spPr>
          <a:xfrm>
            <a:off x="4267200" y="3133497"/>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smtClean="0"/>
              <a:t>Click icon to add picture</a:t>
            </a:r>
            <a:endParaRPr lang="en-US" dirty="0"/>
          </a:p>
        </p:txBody>
      </p:sp>
      <p:sp>
        <p:nvSpPr>
          <p:cNvPr id="69" name="Picture Placeholder 14">
            <a:extLst>
              <a:ext uri="{FF2B5EF4-FFF2-40B4-BE49-F238E27FC236}">
                <a16:creationId xmlns:a16="http://schemas.microsoft.com/office/drawing/2014/main" id="{2870A804-BC98-DA45-B010-50BB3875C6D9}"/>
              </a:ext>
            </a:extLst>
          </p:cNvPr>
          <p:cNvSpPr>
            <a:spLocks noGrp="1"/>
          </p:cNvSpPr>
          <p:nvPr>
            <p:ph type="pic" sz="quarter" idx="47"/>
          </p:nvPr>
        </p:nvSpPr>
        <p:spPr>
          <a:xfrm>
            <a:off x="1422400" y="3138195"/>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smtClean="0"/>
              <a:t>Click icon to add picture</a:t>
            </a:r>
            <a:endParaRPr lang="en-US" dirty="0"/>
          </a:p>
        </p:txBody>
      </p:sp>
      <p:sp>
        <p:nvSpPr>
          <p:cNvPr id="70" name="Picture Placeholder 14">
            <a:extLst>
              <a:ext uri="{FF2B5EF4-FFF2-40B4-BE49-F238E27FC236}">
                <a16:creationId xmlns:a16="http://schemas.microsoft.com/office/drawing/2014/main" id="{B1D49557-AF6F-6C4E-964F-A09F0813C114}"/>
              </a:ext>
            </a:extLst>
          </p:cNvPr>
          <p:cNvSpPr>
            <a:spLocks noGrp="1"/>
          </p:cNvSpPr>
          <p:nvPr>
            <p:ph type="pic" sz="quarter" idx="48"/>
          </p:nvPr>
        </p:nvSpPr>
        <p:spPr>
          <a:xfrm>
            <a:off x="7010400" y="3138195"/>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smtClean="0"/>
              <a:t>Click icon to add picture</a:t>
            </a:r>
            <a:endParaRPr lang="en-US" dirty="0"/>
          </a:p>
        </p:txBody>
      </p:sp>
      <p:sp>
        <p:nvSpPr>
          <p:cNvPr id="71" name="Picture Placeholder 14">
            <a:extLst>
              <a:ext uri="{FF2B5EF4-FFF2-40B4-BE49-F238E27FC236}">
                <a16:creationId xmlns:a16="http://schemas.microsoft.com/office/drawing/2014/main" id="{3434E7C5-4BAB-9049-97D7-1DEB8F7E4311}"/>
              </a:ext>
            </a:extLst>
          </p:cNvPr>
          <p:cNvSpPr>
            <a:spLocks noGrp="1"/>
          </p:cNvSpPr>
          <p:nvPr>
            <p:ph type="pic" sz="quarter" idx="49"/>
          </p:nvPr>
        </p:nvSpPr>
        <p:spPr>
          <a:xfrm>
            <a:off x="9753600" y="3138195"/>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smtClean="0"/>
              <a:t>Click icon to add picture</a:t>
            </a:r>
            <a:endParaRPr lang="en-US" dirty="0"/>
          </a:p>
        </p:txBody>
      </p:sp>
      <p:sp>
        <p:nvSpPr>
          <p:cNvPr id="72" name="Picture Placeholder 14">
            <a:extLst>
              <a:ext uri="{FF2B5EF4-FFF2-40B4-BE49-F238E27FC236}">
                <a16:creationId xmlns:a16="http://schemas.microsoft.com/office/drawing/2014/main" id="{976DBF47-12D3-064F-A999-581CC3F19C96}"/>
              </a:ext>
            </a:extLst>
          </p:cNvPr>
          <p:cNvSpPr>
            <a:spLocks noGrp="1"/>
          </p:cNvSpPr>
          <p:nvPr>
            <p:ph type="pic" sz="quarter" idx="50"/>
          </p:nvPr>
        </p:nvSpPr>
        <p:spPr>
          <a:xfrm>
            <a:off x="5588000" y="4670777"/>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smtClean="0"/>
              <a:t>Click icon to add picture</a:t>
            </a:r>
            <a:endParaRPr lang="en-US" dirty="0"/>
          </a:p>
        </p:txBody>
      </p:sp>
      <p:sp>
        <p:nvSpPr>
          <p:cNvPr id="73" name="Picture Placeholder 14">
            <a:extLst>
              <a:ext uri="{FF2B5EF4-FFF2-40B4-BE49-F238E27FC236}">
                <a16:creationId xmlns:a16="http://schemas.microsoft.com/office/drawing/2014/main" id="{46D84929-5FAB-794F-AFEF-D2F551288A88}"/>
              </a:ext>
            </a:extLst>
          </p:cNvPr>
          <p:cNvSpPr>
            <a:spLocks noGrp="1"/>
          </p:cNvSpPr>
          <p:nvPr>
            <p:ph type="pic" sz="quarter" idx="51"/>
          </p:nvPr>
        </p:nvSpPr>
        <p:spPr>
          <a:xfrm>
            <a:off x="2844800" y="4675475"/>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smtClean="0"/>
              <a:t>Click icon to add picture</a:t>
            </a:r>
            <a:endParaRPr lang="en-US" dirty="0"/>
          </a:p>
        </p:txBody>
      </p:sp>
      <p:sp>
        <p:nvSpPr>
          <p:cNvPr id="75" name="Picture Placeholder 14">
            <a:extLst>
              <a:ext uri="{FF2B5EF4-FFF2-40B4-BE49-F238E27FC236}">
                <a16:creationId xmlns:a16="http://schemas.microsoft.com/office/drawing/2014/main" id="{041CE872-B0A8-1140-B24D-CE1D597EB68D}"/>
              </a:ext>
            </a:extLst>
          </p:cNvPr>
          <p:cNvSpPr>
            <a:spLocks noGrp="1"/>
          </p:cNvSpPr>
          <p:nvPr>
            <p:ph type="pic" sz="quarter" idx="52"/>
          </p:nvPr>
        </p:nvSpPr>
        <p:spPr>
          <a:xfrm>
            <a:off x="8432800" y="4675475"/>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smtClean="0"/>
              <a:t>Click icon to add picture</a:t>
            </a:r>
            <a:endParaRPr lang="en-US" dirty="0"/>
          </a:p>
        </p:txBody>
      </p:sp>
      <p:sp>
        <p:nvSpPr>
          <p:cNvPr id="39"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Enter Title or Department Name</a:t>
            </a:r>
            <a:endParaRPr lang="en-US" dirty="0">
              <a:cs typeface="Arial"/>
            </a:endParaRPr>
          </a:p>
        </p:txBody>
      </p:sp>
    </p:spTree>
    <p:extLst>
      <p:ext uri="{BB962C8B-B14F-4D97-AF65-F5344CB8AC3E}">
        <p14:creationId xmlns:p14="http://schemas.microsoft.com/office/powerpoint/2010/main" val="258188837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 orient="horz" pos="1620">
          <p15:clr>
            <a:srgbClr val="FBAE40"/>
          </p15:clr>
        </p15:guide>
        <p15:guide id="5" pos="5472">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ur Row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981200"/>
            <a:ext cx="10972800" cy="762000"/>
          </a:xfrm>
          <a:prstGeom prst="rect">
            <a:avLst/>
          </a:prstGeom>
        </p:spPr>
        <p:txBody>
          <a:bodyPr anchor="ctr">
            <a:normAutofit/>
          </a:bodyPr>
          <a:lstStyle>
            <a:lvl1pPr marL="0" indent="0" algn="ctr">
              <a:buFont typeface="Arial" panose="020B0604020202020204" pitchFamily="34" charset="0"/>
              <a:buNone/>
              <a:defRPr sz="2400" b="1" i="0" cap="all" baseline="0">
                <a:solidFill>
                  <a:schemeClr val="accent3"/>
                </a:solidFill>
                <a:latin typeface="Arial Bold"/>
                <a:cs typeface="Arial Bold"/>
              </a:defRPr>
            </a:lvl1pPr>
            <a:lvl2pPr>
              <a:defRPr sz="3733"/>
            </a:lvl2pPr>
            <a:lvl3pPr>
              <a:defRPr sz="3733"/>
            </a:lvl3pPr>
            <a:lvl4pPr>
              <a:defRPr sz="3733"/>
            </a:lvl4pPr>
            <a:lvl5pPr>
              <a:defRPr sz="3733"/>
            </a:lvl5pPr>
          </a:lstStyle>
          <a:p>
            <a:pPr lvl="0"/>
            <a:r>
              <a:rPr lang="en-US" smtClean="0"/>
              <a:t>Edit Master text styles</a:t>
            </a:r>
          </a:p>
        </p:txBody>
      </p:sp>
      <p:sp>
        <p:nvSpPr>
          <p:cNvPr id="8" name="Content Placeholder 2"/>
          <p:cNvSpPr>
            <a:spLocks noGrp="1"/>
          </p:cNvSpPr>
          <p:nvPr>
            <p:ph idx="10"/>
          </p:nvPr>
        </p:nvSpPr>
        <p:spPr>
          <a:xfrm>
            <a:off x="609600" y="2870200"/>
            <a:ext cx="10972800" cy="762000"/>
          </a:xfrm>
          <a:prstGeom prst="rect">
            <a:avLst/>
          </a:prstGeom>
        </p:spPr>
        <p:txBody>
          <a:bodyPr anchor="ctr">
            <a:normAutofit/>
          </a:bodyPr>
          <a:lstStyle>
            <a:lvl1pPr marL="0" indent="0" algn="ctr">
              <a:buFont typeface="Arial" panose="020B0604020202020204" pitchFamily="34" charset="0"/>
              <a:buNone/>
              <a:defRPr sz="2400" b="1" i="0" cap="all" baseline="0">
                <a:solidFill>
                  <a:schemeClr val="accent3"/>
                </a:solidFill>
                <a:latin typeface="Arial Bold"/>
                <a:cs typeface="Arial Bold"/>
              </a:defRPr>
            </a:lvl1pPr>
            <a:lvl2pPr>
              <a:defRPr sz="3733"/>
            </a:lvl2pPr>
            <a:lvl3pPr>
              <a:defRPr sz="3733"/>
            </a:lvl3pPr>
            <a:lvl4pPr>
              <a:defRPr sz="3733"/>
            </a:lvl4pPr>
            <a:lvl5pPr>
              <a:defRPr sz="3733"/>
            </a:lvl5pPr>
          </a:lstStyle>
          <a:p>
            <a:pPr lvl="0"/>
            <a:r>
              <a:rPr lang="en-US" smtClean="0"/>
              <a:t>Edit Master text styles</a:t>
            </a:r>
          </a:p>
        </p:txBody>
      </p:sp>
      <p:sp>
        <p:nvSpPr>
          <p:cNvPr id="9" name="Content Placeholder 2"/>
          <p:cNvSpPr>
            <a:spLocks noGrp="1"/>
          </p:cNvSpPr>
          <p:nvPr>
            <p:ph idx="11"/>
          </p:nvPr>
        </p:nvSpPr>
        <p:spPr>
          <a:xfrm>
            <a:off x="609600" y="3759200"/>
            <a:ext cx="10972800" cy="762000"/>
          </a:xfrm>
          <a:prstGeom prst="rect">
            <a:avLst/>
          </a:prstGeom>
        </p:spPr>
        <p:txBody>
          <a:bodyPr anchor="ctr">
            <a:normAutofit/>
          </a:bodyPr>
          <a:lstStyle>
            <a:lvl1pPr marL="0" indent="0" algn="ctr">
              <a:buFont typeface="Arial" panose="020B0604020202020204" pitchFamily="34" charset="0"/>
              <a:buNone/>
              <a:defRPr sz="2400" b="1" i="0" cap="all" baseline="0">
                <a:solidFill>
                  <a:schemeClr val="accent3"/>
                </a:solidFill>
                <a:latin typeface="Arial Bold"/>
                <a:cs typeface="Arial Bold"/>
              </a:defRPr>
            </a:lvl1pPr>
            <a:lvl2pPr>
              <a:defRPr sz="3733"/>
            </a:lvl2pPr>
            <a:lvl3pPr>
              <a:defRPr sz="3733"/>
            </a:lvl3pPr>
            <a:lvl4pPr>
              <a:defRPr sz="3733"/>
            </a:lvl4pPr>
            <a:lvl5pPr>
              <a:defRPr sz="3733"/>
            </a:lvl5pPr>
          </a:lstStyle>
          <a:p>
            <a:pPr lvl="0"/>
            <a:r>
              <a:rPr lang="en-US" smtClean="0"/>
              <a:t>Edit Master text styles</a:t>
            </a:r>
          </a:p>
        </p:txBody>
      </p:sp>
      <p:sp>
        <p:nvSpPr>
          <p:cNvPr id="10" name="Content Placeholder 2"/>
          <p:cNvSpPr>
            <a:spLocks noGrp="1"/>
          </p:cNvSpPr>
          <p:nvPr>
            <p:ph idx="12"/>
          </p:nvPr>
        </p:nvSpPr>
        <p:spPr>
          <a:xfrm>
            <a:off x="609600" y="4648200"/>
            <a:ext cx="10972800" cy="762000"/>
          </a:xfrm>
          <a:prstGeom prst="rect">
            <a:avLst/>
          </a:prstGeom>
        </p:spPr>
        <p:txBody>
          <a:bodyPr anchor="ctr">
            <a:normAutofit/>
          </a:bodyPr>
          <a:lstStyle>
            <a:lvl1pPr marL="0" indent="0" algn="ctr">
              <a:buFont typeface="Arial" panose="020B0604020202020204" pitchFamily="34" charset="0"/>
              <a:buNone/>
              <a:defRPr sz="2400" b="1" i="0" cap="all" baseline="0">
                <a:solidFill>
                  <a:schemeClr val="accent3"/>
                </a:solidFill>
                <a:latin typeface="Arial Bold"/>
                <a:cs typeface="Arial Bold"/>
              </a:defRPr>
            </a:lvl1pPr>
            <a:lvl2pPr>
              <a:defRPr sz="3733"/>
            </a:lvl2pPr>
            <a:lvl3pPr>
              <a:defRPr sz="3733"/>
            </a:lvl3pPr>
            <a:lvl4pPr>
              <a:defRPr sz="3733"/>
            </a:lvl4pPr>
            <a:lvl5pPr>
              <a:defRPr sz="3733"/>
            </a:lvl5pPr>
          </a:lstStyle>
          <a:p>
            <a:pPr lvl="0"/>
            <a:r>
              <a:rPr lang="en-US" smtClean="0"/>
              <a:t>Edit Master text styles</a:t>
            </a:r>
          </a:p>
        </p:txBody>
      </p:sp>
      <p:sp>
        <p:nvSpPr>
          <p:cNvPr id="4" name="Title 3">
            <a:extLst>
              <a:ext uri="{FF2B5EF4-FFF2-40B4-BE49-F238E27FC236}">
                <a16:creationId xmlns:a16="http://schemas.microsoft.com/office/drawing/2014/main" id="{63B24DF4-0314-594F-AD91-4E22B32CDE5C}"/>
              </a:ext>
            </a:extLst>
          </p:cNvPr>
          <p:cNvSpPr>
            <a:spLocks noGrp="1"/>
          </p:cNvSpPr>
          <p:nvPr>
            <p:ph type="title"/>
          </p:nvPr>
        </p:nvSpPr>
        <p:spPr>
          <a:xfrm>
            <a:off x="609600" y="331155"/>
            <a:ext cx="10972800" cy="1082439"/>
          </a:xfrm>
          <a:prstGeom prst="rect">
            <a:avLst/>
          </a:prstGeom>
        </p:spPr>
        <p:txBody>
          <a:bodyPr/>
          <a:lstStyle/>
          <a:p>
            <a:r>
              <a:rPr lang="en-US" smtClean="0"/>
              <a:t>Click to edit Master title style</a:t>
            </a:r>
            <a:endParaRPr lang="en-US" dirty="0"/>
          </a:p>
        </p:txBody>
      </p:sp>
      <p:sp>
        <p:nvSpPr>
          <p:cNvPr id="11"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Enter Title or Department Name</a:t>
            </a:r>
            <a:endParaRPr lang="en-US" dirty="0">
              <a:cs typeface="Arial"/>
            </a:endParaRPr>
          </a:p>
        </p:txBody>
      </p:sp>
    </p:spTree>
    <p:extLst>
      <p:ext uri="{BB962C8B-B14F-4D97-AF65-F5344CB8AC3E}">
        <p14:creationId xmlns:p14="http://schemas.microsoft.com/office/powerpoint/2010/main" val="111978448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2" pos="2880">
          <p15:clr>
            <a:srgbClr val="FBAE40"/>
          </p15:clr>
        </p15:guide>
        <p15:guide id="4" orient="horz" pos="162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Navy Strip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ED25B6F-9899-7444-9A22-B086967762B8}"/>
              </a:ext>
            </a:extLst>
          </p:cNvPr>
          <p:cNvSpPr/>
          <p:nvPr/>
        </p:nvSpPr>
        <p:spPr>
          <a:xfrm>
            <a:off x="12" y="0"/>
            <a:ext cx="1308409" cy="685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0" name="Title 1">
            <a:extLst>
              <a:ext uri="{FF2B5EF4-FFF2-40B4-BE49-F238E27FC236}">
                <a16:creationId xmlns:a16="http://schemas.microsoft.com/office/drawing/2014/main" id="{F7BF5ECA-E282-C04C-AD22-AAE64911C8B7}"/>
              </a:ext>
            </a:extLst>
          </p:cNvPr>
          <p:cNvSpPr>
            <a:spLocks noGrp="1"/>
          </p:cNvSpPr>
          <p:nvPr>
            <p:ph type="ctrTitle"/>
          </p:nvPr>
        </p:nvSpPr>
        <p:spPr>
          <a:xfrm>
            <a:off x="1670924" y="2277129"/>
            <a:ext cx="7919125" cy="1312387"/>
          </a:xfrm>
          <a:prstGeom prst="rect">
            <a:avLst/>
          </a:prstGeom>
        </p:spPr>
        <p:txBody>
          <a:bodyPr lIns="0" tIns="0" rIns="0" bIns="0" anchor="b" anchorCtr="0">
            <a:noAutofit/>
          </a:bodyPr>
          <a:lstStyle>
            <a:lvl1pPr algn="l">
              <a:lnSpc>
                <a:spcPct val="100000"/>
              </a:lnSpc>
              <a:defRPr sz="5867" b="1" kern="600" spc="-40" baseline="0">
                <a:solidFill>
                  <a:schemeClr val="tx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12" name="Subtitle 2">
            <a:extLst>
              <a:ext uri="{FF2B5EF4-FFF2-40B4-BE49-F238E27FC236}">
                <a16:creationId xmlns:a16="http://schemas.microsoft.com/office/drawing/2014/main" id="{ADF31917-AC1B-D74C-A1F1-582B3FDA54AC}"/>
              </a:ext>
            </a:extLst>
          </p:cNvPr>
          <p:cNvSpPr>
            <a:spLocks noGrp="1"/>
          </p:cNvSpPr>
          <p:nvPr>
            <p:ph type="subTitle" idx="1"/>
          </p:nvPr>
        </p:nvSpPr>
        <p:spPr>
          <a:xfrm>
            <a:off x="1670924" y="3817153"/>
            <a:ext cx="7577667" cy="909859"/>
          </a:xfrm>
          <a:prstGeom prst="rect">
            <a:avLst/>
          </a:prstGeom>
        </p:spPr>
        <p:txBody>
          <a:bodyPr lIns="0" tIns="0" rIns="0" bIns="0" anchor="ctr">
            <a:noAutofit/>
          </a:bodyPr>
          <a:lstStyle>
            <a:lvl1pPr marL="0" indent="0" algn="l">
              <a:lnSpc>
                <a:spcPct val="110000"/>
              </a:lnSpc>
              <a:buNone/>
              <a:defRPr sz="1600" b="0">
                <a:solidFill>
                  <a:schemeClr val="accent2"/>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737486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Orange Oversized Pattern">
    <p:bg>
      <p:bgPr>
        <a:solidFill>
          <a:schemeClr val="accent2"/>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21BE94C-EF74-7A40-A399-128AA95C1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 y="-36449"/>
            <a:ext cx="12186457" cy="5725096"/>
          </a:xfrm>
          <a:prstGeom prst="rect">
            <a:avLst/>
          </a:prstGeom>
        </p:spPr>
      </p:pic>
      <p:sp>
        <p:nvSpPr>
          <p:cNvPr id="6" name="Title 1">
            <a:extLst>
              <a:ext uri="{FF2B5EF4-FFF2-40B4-BE49-F238E27FC236}">
                <a16:creationId xmlns:a16="http://schemas.microsoft.com/office/drawing/2014/main" id="{BAA6FA76-4335-1240-AA7D-0A3AB60CE3DE}"/>
              </a:ext>
            </a:extLst>
          </p:cNvPr>
          <p:cNvSpPr>
            <a:spLocks noGrp="1"/>
          </p:cNvSpPr>
          <p:nvPr>
            <p:ph type="ctrTitle"/>
          </p:nvPr>
        </p:nvSpPr>
        <p:spPr>
          <a:xfrm>
            <a:off x="627296" y="3429001"/>
            <a:ext cx="10158560" cy="1312387"/>
          </a:xfrm>
          <a:prstGeom prst="rect">
            <a:avLst/>
          </a:prstGeom>
        </p:spPr>
        <p:txBody>
          <a:bodyPr lIns="0" tIns="0" rIns="0" bIns="0" anchor="b" anchorCtr="0">
            <a:noAutofit/>
          </a:bodyPr>
          <a:lstStyle>
            <a:lvl1pPr algn="l">
              <a:lnSpc>
                <a:spcPct val="80000"/>
              </a:lnSpc>
              <a:defRPr sz="5867" b="1" kern="600" spc="-40" baseline="0">
                <a:solidFill>
                  <a:schemeClr val="bg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7" name="Rectangle 6">
            <a:extLst>
              <a:ext uri="{FF2B5EF4-FFF2-40B4-BE49-F238E27FC236}">
                <a16:creationId xmlns:a16="http://schemas.microsoft.com/office/drawing/2014/main" id="{A03BF07A-FB7A-2847-8E78-24846A5DCB54}"/>
              </a:ext>
            </a:extLst>
          </p:cNvPr>
          <p:cNvSpPr/>
          <p:nvPr/>
        </p:nvSpPr>
        <p:spPr>
          <a:xfrm>
            <a:off x="0" y="5711843"/>
            <a:ext cx="12192000" cy="116449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 name="Subtitle 2">
            <a:extLst>
              <a:ext uri="{FF2B5EF4-FFF2-40B4-BE49-F238E27FC236}">
                <a16:creationId xmlns:a16="http://schemas.microsoft.com/office/drawing/2014/main" id="{CACD30FF-4182-AB45-A4F7-FF890778FE67}"/>
              </a:ext>
            </a:extLst>
          </p:cNvPr>
          <p:cNvSpPr>
            <a:spLocks noGrp="1"/>
          </p:cNvSpPr>
          <p:nvPr>
            <p:ph type="subTitle" idx="1" hasCustomPrompt="1"/>
          </p:nvPr>
        </p:nvSpPr>
        <p:spPr>
          <a:xfrm>
            <a:off x="628652" y="5838329"/>
            <a:ext cx="5906553" cy="909859"/>
          </a:xfrm>
          <a:prstGeom prst="rect">
            <a:avLst/>
          </a:prstGeom>
        </p:spPr>
        <p:txBody>
          <a:bodyPr lIns="0" tIns="0" rIns="0" bIns="0" anchor="ctr">
            <a:noAutofit/>
          </a:bodyPr>
          <a:lstStyle>
            <a:lvl1pPr marL="0" indent="0" algn="l">
              <a:lnSpc>
                <a:spcPct val="110000"/>
              </a:lnSpc>
              <a:buNone/>
              <a:defRPr sz="1600" b="0">
                <a:solidFill>
                  <a:schemeClr val="accent3"/>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dirty="0" smtClean="0"/>
              <a:t>&lt;Department Name&gt;</a:t>
            </a:r>
          </a:p>
          <a:p>
            <a:r>
              <a:rPr lang="en-US" dirty="0" smtClean="0"/>
              <a:t>Version # - Date</a:t>
            </a:r>
          </a:p>
        </p:txBody>
      </p:sp>
      <p:sp>
        <p:nvSpPr>
          <p:cNvPr id="8"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smtClean="0">
                <a:solidFill>
                  <a:schemeClr val="accent4">
                    <a:lumMod val="75000"/>
                  </a:schemeClr>
                </a:solidFill>
                <a:latin typeface="+mn-lt"/>
                <a:cs typeface="Arial"/>
              </a:rPr>
              <a:t>CONFIDENTIAL </a:t>
            </a:r>
            <a:r>
              <a:rPr lang="en-US" sz="933" dirty="0">
                <a:solidFill>
                  <a:schemeClr val="accent4">
                    <a:lumMod val="75000"/>
                  </a:schemeClr>
                </a:solidFill>
                <a:latin typeface="+mn-lt"/>
                <a:cs typeface="Arial"/>
              </a:rPr>
              <a:t>– Contains proprietary </a:t>
            </a:r>
            <a:r>
              <a:rPr lang="en-US" sz="933" dirty="0" smtClean="0">
                <a:solidFill>
                  <a:schemeClr val="accent4">
                    <a:lumMod val="75000"/>
                  </a:schemeClr>
                </a:solidFill>
                <a:latin typeface="+mn-lt"/>
                <a:cs typeface="Arial"/>
              </a:rPr>
              <a:t>information.</a:t>
            </a:r>
          </a:p>
          <a:p>
            <a:pPr marL="10584" indent="-10584" algn="l">
              <a:lnSpc>
                <a:spcPct val="110000"/>
              </a:lnSpc>
              <a:tabLst/>
            </a:pPr>
            <a:r>
              <a:rPr lang="en-US" sz="933" dirty="0" smtClean="0">
                <a:solidFill>
                  <a:schemeClr val="accent4">
                    <a:lumMod val="75000"/>
                  </a:schemeClr>
                </a:solidFill>
                <a:latin typeface="+mn-lt"/>
                <a:cs typeface="Arial"/>
              </a:rPr>
              <a:t>Not </a:t>
            </a:r>
            <a:r>
              <a:rPr lang="en-US" sz="933" dirty="0">
                <a:solidFill>
                  <a:schemeClr val="accent4">
                    <a:lumMod val="75000"/>
                  </a:schemeClr>
                </a:solidFill>
                <a:latin typeface="+mn-lt"/>
                <a:cs typeface="Arial"/>
              </a:rPr>
              <a:t>intended for external distribution.</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0907" y="6004849"/>
            <a:ext cx="1381639" cy="587745"/>
          </a:xfrm>
          <a:prstGeom prst="rect">
            <a:avLst/>
          </a:prstGeom>
        </p:spPr>
      </p:pic>
      <p:sp>
        <p:nvSpPr>
          <p:cNvPr id="13" name="Text Placeholder 15"/>
          <p:cNvSpPr>
            <a:spLocks noGrp="1"/>
          </p:cNvSpPr>
          <p:nvPr>
            <p:ph type="body" sz="quarter" idx="11" hasCustomPrompt="1"/>
          </p:nvPr>
        </p:nvSpPr>
        <p:spPr>
          <a:xfrm>
            <a:off x="627297" y="4922338"/>
            <a:ext cx="4548716" cy="683709"/>
          </a:xfrm>
        </p:spPr>
        <p:txBody>
          <a:bodyPr/>
          <a:lstStyle>
            <a:lvl1pPr marL="0" indent="0">
              <a:buNone/>
              <a:defRPr sz="2400">
                <a:solidFill>
                  <a:schemeClr val="bg1"/>
                </a:solidFill>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smtClean="0"/>
              <a:t>Enter Subtitle</a:t>
            </a:r>
            <a:endParaRPr lang="en-US" dirty="0"/>
          </a:p>
        </p:txBody>
      </p:sp>
    </p:spTree>
    <p:extLst>
      <p:ext uri="{BB962C8B-B14F-4D97-AF65-F5344CB8AC3E}">
        <p14:creationId xmlns:p14="http://schemas.microsoft.com/office/powerpoint/2010/main" val="142183091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Navy Oversized Pattern">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45BACB8-9170-6542-A1C2-7792E2DB28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 y="-23049"/>
            <a:ext cx="12186457" cy="5725096"/>
          </a:xfrm>
          <a:prstGeom prst="rect">
            <a:avLst/>
          </a:prstGeom>
        </p:spPr>
      </p:pic>
      <p:sp>
        <p:nvSpPr>
          <p:cNvPr id="11" name="Title 1">
            <a:extLst>
              <a:ext uri="{FF2B5EF4-FFF2-40B4-BE49-F238E27FC236}">
                <a16:creationId xmlns:a16="http://schemas.microsoft.com/office/drawing/2014/main" id="{C634E7DF-B2BE-FB49-A440-C7B586BE1492}"/>
              </a:ext>
            </a:extLst>
          </p:cNvPr>
          <p:cNvSpPr>
            <a:spLocks noGrp="1"/>
          </p:cNvSpPr>
          <p:nvPr>
            <p:ph type="ctrTitle"/>
          </p:nvPr>
        </p:nvSpPr>
        <p:spPr>
          <a:xfrm>
            <a:off x="627296" y="3429001"/>
            <a:ext cx="10158560" cy="1312387"/>
          </a:xfrm>
          <a:prstGeom prst="rect">
            <a:avLst/>
          </a:prstGeom>
        </p:spPr>
        <p:txBody>
          <a:bodyPr lIns="0" tIns="0" rIns="0" bIns="0" anchor="b" anchorCtr="0">
            <a:noAutofit/>
          </a:bodyPr>
          <a:lstStyle>
            <a:lvl1pPr algn="l">
              <a:lnSpc>
                <a:spcPct val="80000"/>
              </a:lnSpc>
              <a:defRPr sz="5867" b="1" kern="600" spc="-40" baseline="0">
                <a:solidFill>
                  <a:schemeClr val="bg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12" name="Rectangle 11">
            <a:extLst>
              <a:ext uri="{FF2B5EF4-FFF2-40B4-BE49-F238E27FC236}">
                <a16:creationId xmlns:a16="http://schemas.microsoft.com/office/drawing/2014/main" id="{FEB9A70F-DA84-E14E-8D78-254C32FC3E60}"/>
              </a:ext>
            </a:extLst>
          </p:cNvPr>
          <p:cNvSpPr/>
          <p:nvPr/>
        </p:nvSpPr>
        <p:spPr>
          <a:xfrm>
            <a:off x="0" y="5711843"/>
            <a:ext cx="12192000" cy="116449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 name="Subtitle 2">
            <a:extLst>
              <a:ext uri="{FF2B5EF4-FFF2-40B4-BE49-F238E27FC236}">
                <a16:creationId xmlns:a16="http://schemas.microsoft.com/office/drawing/2014/main" id="{97D87A85-1C95-284D-86C3-B5253763EB99}"/>
              </a:ext>
            </a:extLst>
          </p:cNvPr>
          <p:cNvSpPr>
            <a:spLocks noGrp="1"/>
          </p:cNvSpPr>
          <p:nvPr>
            <p:ph type="subTitle" idx="1" hasCustomPrompt="1"/>
          </p:nvPr>
        </p:nvSpPr>
        <p:spPr>
          <a:xfrm>
            <a:off x="628652" y="5838329"/>
            <a:ext cx="5906553" cy="909859"/>
          </a:xfrm>
          <a:prstGeom prst="rect">
            <a:avLst/>
          </a:prstGeom>
        </p:spPr>
        <p:txBody>
          <a:bodyPr lIns="0" tIns="0" rIns="0" bIns="0" anchor="ctr">
            <a:noAutofit/>
          </a:bodyPr>
          <a:lstStyle>
            <a:lvl1pPr marL="0" indent="0" algn="l">
              <a:lnSpc>
                <a:spcPct val="110000"/>
              </a:lnSpc>
              <a:buNone/>
              <a:defRPr sz="1600" b="0">
                <a:solidFill>
                  <a:schemeClr val="accent3"/>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dirty="0" smtClean="0"/>
              <a:t>&lt;Department Name&gt;</a:t>
            </a:r>
          </a:p>
          <a:p>
            <a:r>
              <a:rPr lang="en-US" dirty="0" smtClean="0"/>
              <a:t>Version # - Date</a:t>
            </a:r>
          </a:p>
        </p:txBody>
      </p:sp>
      <p:sp>
        <p:nvSpPr>
          <p:cNvPr id="6"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smtClean="0">
                <a:solidFill>
                  <a:schemeClr val="accent4">
                    <a:lumMod val="75000"/>
                  </a:schemeClr>
                </a:solidFill>
                <a:latin typeface="+mn-lt"/>
                <a:cs typeface="Arial"/>
              </a:rPr>
              <a:t>CONFIDENTIAL </a:t>
            </a:r>
            <a:r>
              <a:rPr lang="en-US" sz="933" dirty="0">
                <a:solidFill>
                  <a:schemeClr val="accent4">
                    <a:lumMod val="75000"/>
                  </a:schemeClr>
                </a:solidFill>
                <a:latin typeface="+mn-lt"/>
                <a:cs typeface="Arial"/>
              </a:rPr>
              <a:t>– Contains proprietary </a:t>
            </a:r>
            <a:r>
              <a:rPr lang="en-US" sz="933" dirty="0" smtClean="0">
                <a:solidFill>
                  <a:schemeClr val="accent4">
                    <a:lumMod val="75000"/>
                  </a:schemeClr>
                </a:solidFill>
                <a:latin typeface="+mn-lt"/>
                <a:cs typeface="Arial"/>
              </a:rPr>
              <a:t>information.</a:t>
            </a:r>
          </a:p>
          <a:p>
            <a:pPr marL="10584" indent="-10584" algn="l">
              <a:lnSpc>
                <a:spcPct val="110000"/>
              </a:lnSpc>
              <a:tabLst/>
            </a:pPr>
            <a:r>
              <a:rPr lang="en-US" sz="933" dirty="0" smtClean="0">
                <a:solidFill>
                  <a:schemeClr val="accent4">
                    <a:lumMod val="75000"/>
                  </a:schemeClr>
                </a:solidFill>
                <a:latin typeface="+mn-lt"/>
                <a:cs typeface="Arial"/>
              </a:rPr>
              <a:t>Not </a:t>
            </a:r>
            <a:r>
              <a:rPr lang="en-US" sz="933" dirty="0">
                <a:solidFill>
                  <a:schemeClr val="accent4">
                    <a:lumMod val="75000"/>
                  </a:schemeClr>
                </a:solidFill>
                <a:latin typeface="+mn-lt"/>
                <a:cs typeface="Arial"/>
              </a:rPr>
              <a:t>intended for external distribution.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0907" y="6004849"/>
            <a:ext cx="1381639" cy="587745"/>
          </a:xfrm>
          <a:prstGeom prst="rect">
            <a:avLst/>
          </a:prstGeom>
        </p:spPr>
      </p:pic>
      <p:sp>
        <p:nvSpPr>
          <p:cNvPr id="14" name="Text Placeholder 15"/>
          <p:cNvSpPr>
            <a:spLocks noGrp="1"/>
          </p:cNvSpPr>
          <p:nvPr>
            <p:ph type="body" sz="quarter" idx="11" hasCustomPrompt="1"/>
          </p:nvPr>
        </p:nvSpPr>
        <p:spPr>
          <a:xfrm>
            <a:off x="627297" y="4922338"/>
            <a:ext cx="4548716" cy="683709"/>
          </a:xfrm>
        </p:spPr>
        <p:txBody>
          <a:bodyPr/>
          <a:lstStyle>
            <a:lvl1pPr marL="0" indent="0">
              <a:buNone/>
              <a:defRPr sz="2400">
                <a:solidFill>
                  <a:schemeClr val="bg1"/>
                </a:solidFill>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smtClean="0"/>
              <a:t>Enter Subtitle</a:t>
            </a:r>
            <a:endParaRPr lang="en-US" dirty="0"/>
          </a:p>
        </p:txBody>
      </p:sp>
    </p:spTree>
    <p:extLst>
      <p:ext uri="{BB962C8B-B14F-4D97-AF65-F5344CB8AC3E}">
        <p14:creationId xmlns:p14="http://schemas.microsoft.com/office/powerpoint/2010/main" val="13128853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1.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image" Target="../media/image1.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theme" Target="../theme/theme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1.xml"/><Relationship Id="rId7" Type="http://schemas.openxmlformats.org/officeDocument/2006/relationships/image" Target="../media/image1.png"/><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theme" Target="../theme/theme5.xml"/><Relationship Id="rId5" Type="http://schemas.openxmlformats.org/officeDocument/2006/relationships/slideLayout" Target="../slideLayouts/slideLayout53.xml"/><Relationship Id="rId4" Type="http://schemas.openxmlformats.org/officeDocument/2006/relationships/slideLayout" Target="../slideLayouts/slideLayout5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18" Type="http://schemas.openxmlformats.org/officeDocument/2006/relationships/image" Target="../media/image1.png"/><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theme" Target="../theme/theme6.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Title Placeholder 14">
            <a:extLst>
              <a:ext uri="{FF2B5EF4-FFF2-40B4-BE49-F238E27FC236}">
                <a16:creationId xmlns:a16="http://schemas.microsoft.com/office/drawing/2014/main" id="{C1B40A55-A07E-F74A-BC88-CD34FB88EF52}"/>
              </a:ext>
            </a:extLst>
          </p:cNvPr>
          <p:cNvSpPr>
            <a:spLocks noGrp="1"/>
          </p:cNvSpPr>
          <p:nvPr>
            <p:ph type="title"/>
          </p:nvPr>
        </p:nvSpPr>
        <p:spPr>
          <a:xfrm>
            <a:off x="609600" y="331155"/>
            <a:ext cx="10972800" cy="1082439"/>
          </a:xfrm>
          <a:prstGeom prst="rect">
            <a:avLst/>
          </a:prstGeom>
        </p:spPr>
        <p:txBody>
          <a:bodyPr vert="horz" wrap="square" lIns="0" tIns="0" rIns="0" bIns="0" rtlCol="0" anchor="b">
            <a:normAutofit/>
          </a:bodyPr>
          <a:lstStyle/>
          <a:p>
            <a:r>
              <a:rPr lang="en-US" dirty="0"/>
              <a:t>Title</a:t>
            </a:r>
          </a:p>
        </p:txBody>
      </p:sp>
      <p:sp>
        <p:nvSpPr>
          <p:cNvPr id="11" name="Text Placeholder 17">
            <a:extLst>
              <a:ext uri="{FF2B5EF4-FFF2-40B4-BE49-F238E27FC236}">
                <a16:creationId xmlns:a16="http://schemas.microsoft.com/office/drawing/2014/main" id="{7A8769A6-BB1F-F94D-9E22-36BAF0157189}"/>
              </a:ext>
            </a:extLst>
          </p:cNvPr>
          <p:cNvSpPr>
            <a:spLocks noGrp="1"/>
          </p:cNvSpPr>
          <p:nvPr>
            <p:ph type="body" idx="1"/>
          </p:nvPr>
        </p:nvSpPr>
        <p:spPr>
          <a:xfrm>
            <a:off x="609600" y="1658297"/>
            <a:ext cx="10515600" cy="4310704"/>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smtClean="0">
                <a:solidFill>
                  <a:srgbClr val="898B8E"/>
                </a:solidFill>
                <a:latin typeface="+mn-lt"/>
                <a:cs typeface="Arial"/>
              </a:rPr>
              <a:t>CONFIDENTIAL </a:t>
            </a:r>
            <a:r>
              <a:rPr lang="en-US" sz="933" dirty="0">
                <a:solidFill>
                  <a:srgbClr val="898B8E"/>
                </a:solidFill>
                <a:latin typeface="+mn-lt"/>
                <a:cs typeface="Arial"/>
              </a:rPr>
              <a:t>– Contains proprietary </a:t>
            </a:r>
            <a:r>
              <a:rPr lang="en-US" sz="933" dirty="0" smtClean="0">
                <a:solidFill>
                  <a:srgbClr val="898B8E"/>
                </a:solidFill>
                <a:latin typeface="+mn-lt"/>
                <a:cs typeface="Arial"/>
              </a:rPr>
              <a:t>information.</a:t>
            </a:r>
          </a:p>
          <a:p>
            <a:pPr marL="10584" indent="-10584" algn="l">
              <a:lnSpc>
                <a:spcPct val="110000"/>
              </a:lnSpc>
              <a:tabLst/>
            </a:pPr>
            <a:r>
              <a:rPr lang="en-US" sz="933" dirty="0" smtClean="0">
                <a:solidFill>
                  <a:srgbClr val="898B8E"/>
                </a:solidFill>
                <a:latin typeface="+mn-lt"/>
                <a:cs typeface="Arial"/>
              </a:rPr>
              <a:t>Not </a:t>
            </a:r>
            <a:r>
              <a:rPr lang="en-US" sz="933" dirty="0">
                <a:solidFill>
                  <a:srgbClr val="898B8E"/>
                </a:solidFill>
                <a:latin typeface="+mn-lt"/>
                <a:cs typeface="Arial"/>
              </a:rPr>
              <a:t>intended for external distribution.</a:t>
            </a:r>
          </a:p>
        </p:txBody>
      </p:sp>
      <p:pic>
        <p:nvPicPr>
          <p:cNvPr id="7" name="Picture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280907" y="6004849"/>
            <a:ext cx="1381639" cy="587745"/>
          </a:xfrm>
          <a:prstGeom prst="rect">
            <a:avLst/>
          </a:prstGeom>
        </p:spPr>
      </p:pic>
    </p:spTree>
    <p:extLst>
      <p:ext uri="{BB962C8B-B14F-4D97-AF65-F5344CB8AC3E}">
        <p14:creationId xmlns:p14="http://schemas.microsoft.com/office/powerpoint/2010/main" val="24033070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96" r:id="rId12"/>
  </p:sldLayoutIdLst>
  <p:timing>
    <p:tnLst>
      <p:par>
        <p:cTn id="1" dur="indefinite" restart="never" nodeType="tmRoot"/>
      </p:par>
    </p:tnLst>
  </p:timing>
  <p:txStyles>
    <p:titleStyle>
      <a:lvl1pPr marL="0" marR="0" indent="0" algn="l" defTabSz="609570" rtl="0" eaLnBrk="1" fontAlgn="auto" latinLnBrk="0" hangingPunct="1">
        <a:lnSpc>
          <a:spcPct val="100000"/>
        </a:lnSpc>
        <a:spcBef>
          <a:spcPct val="0"/>
        </a:spcBef>
        <a:spcAft>
          <a:spcPts val="0"/>
        </a:spcAft>
        <a:buClrTx/>
        <a:buSzTx/>
        <a:buFontTx/>
        <a:buNone/>
        <a:tabLst/>
        <a:defRPr sz="3733" b="1" kern="1200">
          <a:solidFill>
            <a:schemeClr val="tx1"/>
          </a:solidFill>
          <a:latin typeface="Arial" panose="020B0604020202020204" pitchFamily="34" charset="0"/>
          <a:ea typeface="+mj-ea"/>
          <a:cs typeface="Arial" panose="020B0604020202020204" pitchFamily="34" charset="0"/>
        </a:defRPr>
      </a:lvl1pPr>
    </p:titleStyle>
    <p:bodyStyle>
      <a:lvl1pPr marL="311135" indent="-311135" algn="l" defTabSz="609570" rtl="0" eaLnBrk="1" latinLnBrk="0" hangingPunct="1">
        <a:lnSpc>
          <a:spcPct val="110000"/>
        </a:lnSpc>
        <a:spcBef>
          <a:spcPts val="0"/>
        </a:spcBef>
        <a:spcAft>
          <a:spcPts val="800"/>
        </a:spcAft>
        <a:buClr>
          <a:srgbClr val="E35929"/>
        </a:buClr>
        <a:buFont typeface="Arial" panose="020B0604020202020204" pitchFamily="34" charset="0"/>
        <a:buChar char="•"/>
        <a:tabLst/>
        <a:defRPr sz="2400" kern="1200">
          <a:solidFill>
            <a:srgbClr val="4E4540"/>
          </a:solidFill>
          <a:latin typeface="+mn-lt"/>
          <a:ea typeface="+mn-ea"/>
          <a:cs typeface="Arial" panose="020B0604020202020204" pitchFamily="34" charset="0"/>
        </a:defRPr>
      </a:lvl1pPr>
      <a:lvl2pPr marL="541840" indent="-234939" algn="l" defTabSz="609570" rtl="0" eaLnBrk="1" latinLnBrk="0" hangingPunct="1">
        <a:lnSpc>
          <a:spcPct val="110000"/>
        </a:lnSpc>
        <a:spcBef>
          <a:spcPts val="0"/>
        </a:spcBef>
        <a:spcAft>
          <a:spcPts val="800"/>
        </a:spcAft>
        <a:buClr>
          <a:srgbClr val="E35929"/>
        </a:buClr>
        <a:buFont typeface="Courier New" panose="02070309020205020404" pitchFamily="49" charset="0"/>
        <a:buChar char="o"/>
        <a:tabLst/>
        <a:defRPr sz="1867" kern="1200">
          <a:solidFill>
            <a:srgbClr val="4E4540"/>
          </a:solidFill>
          <a:latin typeface="+mn-lt"/>
          <a:ea typeface="+mn-ea"/>
          <a:cs typeface="Arial" panose="020B0604020202020204" pitchFamily="34" charset="0"/>
        </a:defRPr>
      </a:lvl2pPr>
      <a:lvl3pPr marL="766196" indent="-224356" algn="l" defTabSz="609570" rtl="0" eaLnBrk="1" latinLnBrk="0" hangingPunct="1">
        <a:lnSpc>
          <a:spcPct val="100000"/>
        </a:lnSpc>
        <a:spcBef>
          <a:spcPts val="0"/>
        </a:spcBef>
        <a:spcAft>
          <a:spcPts val="800"/>
        </a:spcAft>
        <a:buClr>
          <a:srgbClr val="E35929"/>
        </a:buClr>
        <a:buFont typeface="Wingdings" pitchFamily="2" charset="2"/>
        <a:buChar char="§"/>
        <a:tabLst/>
        <a:defRPr sz="1600" kern="1200">
          <a:solidFill>
            <a:srgbClr val="4E4540"/>
          </a:solidFill>
          <a:latin typeface="+mn-lt"/>
          <a:ea typeface="+mn-ea"/>
          <a:cs typeface="Arial" panose="020B0604020202020204" pitchFamily="34" charset="0"/>
        </a:defRPr>
      </a:lvl3pPr>
      <a:lvl4pPr marL="999018" indent="-232822" algn="l" defTabSz="609570" rtl="0" eaLnBrk="1" latinLnBrk="0" hangingPunct="1">
        <a:lnSpc>
          <a:spcPct val="100000"/>
        </a:lnSpc>
        <a:spcBef>
          <a:spcPts val="0"/>
        </a:spcBef>
        <a:spcAft>
          <a:spcPts val="800"/>
        </a:spcAft>
        <a:buClr>
          <a:srgbClr val="E35929"/>
        </a:buClr>
        <a:buFont typeface="Arial"/>
        <a:buChar char="–"/>
        <a:tabLst/>
        <a:defRPr sz="1400" kern="1200">
          <a:solidFill>
            <a:srgbClr val="4E4540"/>
          </a:solidFill>
          <a:latin typeface="+mn-lt"/>
          <a:ea typeface="+mn-ea"/>
          <a:cs typeface="Arial" panose="020B0604020202020204" pitchFamily="34" charset="0"/>
        </a:defRPr>
      </a:lvl4pPr>
      <a:lvl5pPr marL="1225489" indent="-234939" algn="l" defTabSz="609570" rtl="0" eaLnBrk="1" latinLnBrk="0" hangingPunct="1">
        <a:spcBef>
          <a:spcPct val="20000"/>
        </a:spcBef>
        <a:buClr>
          <a:schemeClr val="accent2"/>
        </a:buClr>
        <a:buFont typeface="Arial"/>
        <a:buChar char="»"/>
        <a:tabLst/>
        <a:defRPr sz="1400" kern="1200">
          <a:solidFill>
            <a:schemeClr val="accent3"/>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guide id="3" pos="288">
          <p15:clr>
            <a:srgbClr val="F26B43"/>
          </p15:clr>
        </p15:guide>
        <p15:guide id="4" pos="5472">
          <p15:clr>
            <a:srgbClr val="F26B43"/>
          </p15:clr>
        </p15:guide>
        <p15:guide id="5" orient="horz" pos="2820">
          <p15:clr>
            <a:srgbClr val="F26B43"/>
          </p15:clr>
        </p15:guide>
        <p15:guide id="6" orient="horz" pos="780">
          <p15:clr>
            <a:srgbClr val="F26B43"/>
          </p15:clr>
        </p15:guide>
        <p15:guide id="7" pos="4176">
          <p15:clr>
            <a:srgbClr val="F26B43"/>
          </p15:clr>
        </p15:guide>
        <p15:guide id="8" pos="158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TextBox 13"/>
          <p:cNvSpPr txBox="1"/>
          <p:nvPr/>
        </p:nvSpPr>
        <p:spPr>
          <a:xfrm>
            <a:off x="609601" y="6295496"/>
            <a:ext cx="329184" cy="243840"/>
          </a:xfrm>
          <a:prstGeom prst="rect">
            <a:avLst/>
          </a:prstGeom>
          <a:noFill/>
        </p:spPr>
        <p:txBody>
          <a:bodyPr wrap="none" lIns="0" rIns="0" rtlCol="0" anchor="ctr">
            <a:noAutofit/>
          </a:bodyPr>
          <a:lstStyle/>
          <a:p>
            <a:pPr algn="l"/>
            <a:fld id="{6A80920A-E64B-3542-A76A-8E6A3F6E04A6}" type="slidenum">
              <a:rPr lang="en-US" sz="1200" smtClean="0">
                <a:solidFill>
                  <a:schemeClr val="accent3"/>
                </a:solidFill>
                <a:latin typeface="Arial"/>
                <a:cs typeface="Arial"/>
              </a:rPr>
              <a:pPr algn="l"/>
              <a:t>‹#›</a:t>
            </a:fld>
            <a:r>
              <a:rPr lang="en-US" sz="1200" dirty="0">
                <a:solidFill>
                  <a:schemeClr val="accent2"/>
                </a:solidFill>
                <a:latin typeface="Arial"/>
                <a:cs typeface="Arial"/>
              </a:rPr>
              <a:t>  </a:t>
            </a:r>
            <a:r>
              <a:rPr lang="en-US" sz="1200" dirty="0">
                <a:solidFill>
                  <a:schemeClr val="bg2">
                    <a:lumMod val="75000"/>
                  </a:schemeClr>
                </a:solidFill>
                <a:latin typeface="+mn-lt"/>
                <a:cs typeface="Arial"/>
              </a:rPr>
              <a:t> </a:t>
            </a:r>
            <a:endParaRPr lang="en-US" sz="1200" dirty="0">
              <a:solidFill>
                <a:schemeClr val="bg1"/>
              </a:solidFill>
              <a:latin typeface="Arial"/>
              <a:cs typeface="Arial"/>
            </a:endParaRPr>
          </a:p>
        </p:txBody>
      </p:sp>
      <p:sp>
        <p:nvSpPr>
          <p:cNvPr id="15" name="Title Placeholder 14"/>
          <p:cNvSpPr>
            <a:spLocks noGrp="1"/>
          </p:cNvSpPr>
          <p:nvPr>
            <p:ph type="title"/>
          </p:nvPr>
        </p:nvSpPr>
        <p:spPr>
          <a:xfrm>
            <a:off x="609600" y="331155"/>
            <a:ext cx="10972800" cy="1082439"/>
          </a:xfrm>
          <a:prstGeom prst="rect">
            <a:avLst/>
          </a:prstGeom>
        </p:spPr>
        <p:txBody>
          <a:bodyPr vert="horz" wrap="square" lIns="0" tIns="0" rIns="0" bIns="0" rtlCol="0" anchor="b">
            <a:normAutofit/>
          </a:bodyPr>
          <a:lstStyle/>
          <a:p>
            <a:r>
              <a:rPr lang="en-US" dirty="0"/>
              <a:t>Title</a:t>
            </a:r>
          </a:p>
        </p:txBody>
      </p:sp>
      <p:cxnSp>
        <p:nvCxnSpPr>
          <p:cNvPr id="4" name="Straight Connector 3">
            <a:extLst>
              <a:ext uri="{FF2B5EF4-FFF2-40B4-BE49-F238E27FC236}">
                <a16:creationId xmlns:a16="http://schemas.microsoft.com/office/drawing/2014/main" id="{745E869E-C5D6-DA4D-8C79-657818C673A7}"/>
              </a:ext>
            </a:extLst>
          </p:cNvPr>
          <p:cNvCxnSpPr/>
          <p:nvPr/>
        </p:nvCxnSpPr>
        <p:spPr>
          <a:xfrm>
            <a:off x="884663" y="6335642"/>
            <a:ext cx="0" cy="163551"/>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7">
            <a:extLst>
              <a:ext uri="{FF2B5EF4-FFF2-40B4-BE49-F238E27FC236}">
                <a16:creationId xmlns:a16="http://schemas.microsoft.com/office/drawing/2014/main" id="{4BC5F2B7-DA94-0A42-990C-5A7C0D1D4909}"/>
              </a:ext>
            </a:extLst>
          </p:cNvPr>
          <p:cNvSpPr>
            <a:spLocks noGrp="1"/>
          </p:cNvSpPr>
          <p:nvPr>
            <p:ph type="body" idx="1"/>
          </p:nvPr>
        </p:nvSpPr>
        <p:spPr>
          <a:xfrm>
            <a:off x="609600" y="1658297"/>
            <a:ext cx="10515600" cy="4310704"/>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smtClean="0">
                <a:solidFill>
                  <a:schemeClr val="accent4">
                    <a:lumMod val="75000"/>
                  </a:schemeClr>
                </a:solidFill>
                <a:latin typeface="+mn-lt"/>
                <a:cs typeface="Arial"/>
              </a:rPr>
              <a:t>CONFIDENTIAL </a:t>
            </a:r>
            <a:r>
              <a:rPr lang="en-US" sz="933" dirty="0">
                <a:solidFill>
                  <a:schemeClr val="accent4">
                    <a:lumMod val="75000"/>
                  </a:schemeClr>
                </a:solidFill>
                <a:latin typeface="+mn-lt"/>
                <a:cs typeface="Arial"/>
              </a:rPr>
              <a:t>– Contains proprietary </a:t>
            </a:r>
            <a:r>
              <a:rPr lang="en-US" sz="933" dirty="0" smtClean="0">
                <a:solidFill>
                  <a:schemeClr val="accent4">
                    <a:lumMod val="75000"/>
                  </a:schemeClr>
                </a:solidFill>
                <a:latin typeface="+mn-lt"/>
                <a:cs typeface="Arial"/>
              </a:rPr>
              <a:t>information.</a:t>
            </a:r>
          </a:p>
          <a:p>
            <a:pPr marL="10584" indent="-10584" algn="l">
              <a:lnSpc>
                <a:spcPct val="110000"/>
              </a:lnSpc>
              <a:tabLst/>
            </a:pPr>
            <a:r>
              <a:rPr lang="en-US" sz="933" dirty="0" smtClean="0">
                <a:solidFill>
                  <a:schemeClr val="accent4">
                    <a:lumMod val="75000"/>
                  </a:schemeClr>
                </a:solidFill>
                <a:latin typeface="+mn-lt"/>
                <a:cs typeface="Arial"/>
              </a:rPr>
              <a:t>Not </a:t>
            </a:r>
            <a:r>
              <a:rPr lang="en-US" sz="933" dirty="0">
                <a:solidFill>
                  <a:schemeClr val="accent4">
                    <a:lumMod val="75000"/>
                  </a:schemeClr>
                </a:solidFill>
                <a:latin typeface="+mn-lt"/>
                <a:cs typeface="Arial"/>
              </a:rPr>
              <a:t>intended for external distribution.</a:t>
            </a:r>
          </a:p>
        </p:txBody>
      </p:sp>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803713" y="6227249"/>
            <a:ext cx="858832" cy="365345"/>
          </a:xfrm>
          <a:prstGeom prst="rect">
            <a:avLst/>
          </a:prstGeom>
        </p:spPr>
      </p:pic>
      <p:sp>
        <p:nvSpPr>
          <p:cNvPr id="9"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dirty="0" smtClean="0">
                <a:cs typeface="Arial"/>
              </a:rPr>
              <a:t>Enter Title or Department Name</a:t>
            </a:r>
            <a:endParaRPr lang="en-US" dirty="0">
              <a:cs typeface="Arial"/>
            </a:endParaRPr>
          </a:p>
        </p:txBody>
      </p:sp>
    </p:spTree>
    <p:extLst>
      <p:ext uri="{BB962C8B-B14F-4D97-AF65-F5344CB8AC3E}">
        <p14:creationId xmlns:p14="http://schemas.microsoft.com/office/powerpoint/2010/main" val="273474029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Lst>
  <p:timing>
    <p:tnLst>
      <p:par>
        <p:cTn id="1" dur="indefinite" restart="never" nodeType="tmRoot"/>
      </p:par>
    </p:tnLst>
  </p:timing>
  <p:hf sldNum="0" hdr="0" dt="0"/>
  <p:txStyles>
    <p:titleStyle>
      <a:lvl1pPr marL="0" marR="0" indent="0" algn="l" defTabSz="609570" rtl="0" eaLnBrk="1" fontAlgn="auto" latinLnBrk="0" hangingPunct="1">
        <a:lnSpc>
          <a:spcPct val="100000"/>
        </a:lnSpc>
        <a:spcBef>
          <a:spcPct val="0"/>
        </a:spcBef>
        <a:spcAft>
          <a:spcPts val="0"/>
        </a:spcAft>
        <a:buClrTx/>
        <a:buSzTx/>
        <a:buFontTx/>
        <a:buNone/>
        <a:tabLst/>
        <a:defRPr sz="3733" b="1" kern="1200">
          <a:solidFill>
            <a:schemeClr val="tx1"/>
          </a:solidFill>
          <a:latin typeface="Arial" panose="020B0604020202020204" pitchFamily="34" charset="0"/>
          <a:ea typeface="+mj-ea"/>
          <a:cs typeface="Arial" panose="020B0604020202020204" pitchFamily="34" charset="0"/>
        </a:defRPr>
      </a:lvl1pPr>
    </p:titleStyle>
    <p:bodyStyle>
      <a:lvl1pPr marL="311135" indent="-311135" algn="l" defTabSz="609570" rtl="0" eaLnBrk="1" latinLnBrk="0" hangingPunct="1">
        <a:lnSpc>
          <a:spcPct val="110000"/>
        </a:lnSpc>
        <a:spcBef>
          <a:spcPts val="0"/>
        </a:spcBef>
        <a:spcAft>
          <a:spcPts val="800"/>
        </a:spcAft>
        <a:buClr>
          <a:srgbClr val="E35929"/>
        </a:buClr>
        <a:buFont typeface="Arial" panose="020B0604020202020204" pitchFamily="34" charset="0"/>
        <a:buChar char="•"/>
        <a:tabLst/>
        <a:defRPr sz="2133" kern="1200">
          <a:solidFill>
            <a:srgbClr val="4E4540"/>
          </a:solidFill>
          <a:latin typeface="+mn-lt"/>
          <a:ea typeface="+mn-ea"/>
          <a:cs typeface="Arial" panose="020B0604020202020204" pitchFamily="34" charset="0"/>
        </a:defRPr>
      </a:lvl1pPr>
      <a:lvl2pPr marL="541840" indent="-234939" algn="l" defTabSz="609570" rtl="0" eaLnBrk="1" latinLnBrk="0" hangingPunct="1">
        <a:lnSpc>
          <a:spcPct val="110000"/>
        </a:lnSpc>
        <a:spcBef>
          <a:spcPts val="0"/>
        </a:spcBef>
        <a:spcAft>
          <a:spcPts val="800"/>
        </a:spcAft>
        <a:buClr>
          <a:srgbClr val="E35929"/>
        </a:buClr>
        <a:buFont typeface="Courier New" panose="02070309020205020404" pitchFamily="49" charset="0"/>
        <a:buChar char="o"/>
        <a:tabLst/>
        <a:defRPr sz="1867" kern="1200">
          <a:solidFill>
            <a:srgbClr val="4E4540"/>
          </a:solidFill>
          <a:latin typeface="+mn-lt"/>
          <a:ea typeface="+mn-ea"/>
          <a:cs typeface="Arial" panose="020B0604020202020204" pitchFamily="34" charset="0"/>
        </a:defRPr>
      </a:lvl2pPr>
      <a:lvl3pPr marL="766196" indent="-224356" algn="l" defTabSz="609570" rtl="0" eaLnBrk="1" latinLnBrk="0" hangingPunct="1">
        <a:lnSpc>
          <a:spcPct val="100000"/>
        </a:lnSpc>
        <a:spcBef>
          <a:spcPts val="0"/>
        </a:spcBef>
        <a:spcAft>
          <a:spcPts val="800"/>
        </a:spcAft>
        <a:buClr>
          <a:srgbClr val="E35929"/>
        </a:buClr>
        <a:buFont typeface="Wingdings" pitchFamily="2" charset="2"/>
        <a:buChar char="§"/>
        <a:tabLst/>
        <a:defRPr sz="1600" kern="1200">
          <a:solidFill>
            <a:srgbClr val="4E4540"/>
          </a:solidFill>
          <a:latin typeface="+mn-lt"/>
          <a:ea typeface="+mn-ea"/>
          <a:cs typeface="Arial" panose="020B0604020202020204" pitchFamily="34" charset="0"/>
        </a:defRPr>
      </a:lvl3pPr>
      <a:lvl4pPr marL="999018" indent="-232822" algn="l" defTabSz="609570" rtl="0" eaLnBrk="1" latinLnBrk="0" hangingPunct="1">
        <a:lnSpc>
          <a:spcPct val="100000"/>
        </a:lnSpc>
        <a:spcBef>
          <a:spcPts val="0"/>
        </a:spcBef>
        <a:spcAft>
          <a:spcPts val="800"/>
        </a:spcAft>
        <a:buClr>
          <a:srgbClr val="E35929"/>
        </a:buClr>
        <a:buFont typeface="Arial"/>
        <a:buChar char="–"/>
        <a:tabLst/>
        <a:defRPr sz="1400" kern="1200">
          <a:solidFill>
            <a:srgbClr val="4E4540"/>
          </a:solidFill>
          <a:latin typeface="+mn-lt"/>
          <a:ea typeface="+mn-ea"/>
          <a:cs typeface="Arial" panose="020B0604020202020204" pitchFamily="34" charset="0"/>
        </a:defRPr>
      </a:lvl4pPr>
      <a:lvl5pPr marL="1225489" indent="-234939" algn="l" defTabSz="609570" rtl="0" eaLnBrk="1" latinLnBrk="0" hangingPunct="1">
        <a:spcBef>
          <a:spcPct val="20000"/>
        </a:spcBef>
        <a:buClr>
          <a:schemeClr val="accent2"/>
        </a:buClr>
        <a:buFont typeface="Arial"/>
        <a:buChar char="»"/>
        <a:tabLst/>
        <a:defRPr sz="1400" kern="1200">
          <a:solidFill>
            <a:schemeClr val="accent3"/>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guide id="3" pos="288">
          <p15:clr>
            <a:srgbClr val="F26B43"/>
          </p15:clr>
        </p15:guide>
        <p15:guide id="4" pos="5472">
          <p15:clr>
            <a:srgbClr val="F26B43"/>
          </p15:clr>
        </p15:guide>
        <p15:guide id="5" orient="horz" pos="2820">
          <p15:clr>
            <a:srgbClr val="F26B43"/>
          </p15:clr>
        </p15:guide>
        <p15:guide id="6" orient="horz" pos="780">
          <p15:clr>
            <a:srgbClr val="F26B43"/>
          </p15:clr>
        </p15:guide>
        <p15:guide id="7" pos="4176">
          <p15:clr>
            <a:srgbClr val="F26B43"/>
          </p15:clr>
        </p15:guide>
        <p15:guide id="8" pos="158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4" name="Title Placeholder 14">
            <a:extLst>
              <a:ext uri="{FF2B5EF4-FFF2-40B4-BE49-F238E27FC236}">
                <a16:creationId xmlns:a16="http://schemas.microsoft.com/office/drawing/2014/main" id="{DD2FDD1B-61D5-C84E-9013-2F74BA6FF31A}"/>
              </a:ext>
            </a:extLst>
          </p:cNvPr>
          <p:cNvSpPr>
            <a:spLocks noGrp="1"/>
          </p:cNvSpPr>
          <p:nvPr>
            <p:ph type="title"/>
          </p:nvPr>
        </p:nvSpPr>
        <p:spPr>
          <a:xfrm>
            <a:off x="609600" y="331155"/>
            <a:ext cx="10972800" cy="1082439"/>
          </a:xfrm>
          <a:prstGeom prst="rect">
            <a:avLst/>
          </a:prstGeom>
        </p:spPr>
        <p:txBody>
          <a:bodyPr vert="horz" wrap="square" lIns="0" tIns="0" rIns="0" bIns="0" rtlCol="0" anchor="b">
            <a:normAutofit/>
          </a:bodyPr>
          <a:lstStyle/>
          <a:p>
            <a:r>
              <a:rPr lang="en-US" dirty="0"/>
              <a:t>Title</a:t>
            </a:r>
          </a:p>
        </p:txBody>
      </p:sp>
      <p:sp>
        <p:nvSpPr>
          <p:cNvPr id="29" name="Text Placeholder 17">
            <a:extLst>
              <a:ext uri="{FF2B5EF4-FFF2-40B4-BE49-F238E27FC236}">
                <a16:creationId xmlns:a16="http://schemas.microsoft.com/office/drawing/2014/main" id="{BB96B3E7-BF76-D447-A48D-07898C3D7FEF}"/>
              </a:ext>
            </a:extLst>
          </p:cNvPr>
          <p:cNvSpPr>
            <a:spLocks noGrp="1"/>
          </p:cNvSpPr>
          <p:nvPr>
            <p:ph type="body" idx="1"/>
          </p:nvPr>
        </p:nvSpPr>
        <p:spPr>
          <a:xfrm>
            <a:off x="609600" y="1658297"/>
            <a:ext cx="10515600" cy="4310704"/>
          </a:xfrm>
          <a:prstGeom prst="rect">
            <a:avLst/>
          </a:prstGeom>
        </p:spPr>
        <p:txBody>
          <a:bodyPr vert="horz" lIns="91440" tIns="45720" rIns="91440" bIns="45720" rtlCol="0">
            <a:no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1">
            <a:extLst>
              <a:ext uri="{FF2B5EF4-FFF2-40B4-BE49-F238E27FC236}">
                <a16:creationId xmlns:a16="http://schemas.microsoft.com/office/drawing/2014/main" id="{F80965F1-6FE7-F54C-8055-5286955BDB02}"/>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Enter Title or Department Name</a:t>
            </a:r>
            <a:endParaRPr lang="en-US" dirty="0">
              <a:cs typeface="Arial"/>
            </a:endParaRPr>
          </a:p>
        </p:txBody>
      </p:sp>
      <p:sp>
        <p:nvSpPr>
          <p:cNvPr id="9"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smtClean="0">
                <a:solidFill>
                  <a:schemeClr val="accent4">
                    <a:lumMod val="75000"/>
                  </a:schemeClr>
                </a:solidFill>
                <a:latin typeface="+mn-lt"/>
                <a:cs typeface="Arial"/>
              </a:rPr>
              <a:t>CONFIDENTIAL </a:t>
            </a:r>
            <a:r>
              <a:rPr lang="en-US" sz="933" dirty="0">
                <a:solidFill>
                  <a:schemeClr val="accent4">
                    <a:lumMod val="75000"/>
                  </a:schemeClr>
                </a:solidFill>
                <a:latin typeface="+mn-lt"/>
                <a:cs typeface="Arial"/>
              </a:rPr>
              <a:t>– Contains proprietary </a:t>
            </a:r>
            <a:r>
              <a:rPr lang="en-US" sz="933" dirty="0" smtClean="0">
                <a:solidFill>
                  <a:schemeClr val="accent4">
                    <a:lumMod val="75000"/>
                  </a:schemeClr>
                </a:solidFill>
                <a:latin typeface="+mn-lt"/>
                <a:cs typeface="Arial"/>
              </a:rPr>
              <a:t>information.</a:t>
            </a:r>
          </a:p>
          <a:p>
            <a:pPr marL="10584" indent="-10584" algn="l">
              <a:lnSpc>
                <a:spcPct val="110000"/>
              </a:lnSpc>
              <a:tabLst/>
            </a:pPr>
            <a:r>
              <a:rPr lang="en-US" sz="933" dirty="0" smtClean="0">
                <a:solidFill>
                  <a:schemeClr val="accent4">
                    <a:lumMod val="75000"/>
                  </a:schemeClr>
                </a:solidFill>
                <a:latin typeface="+mn-lt"/>
                <a:cs typeface="Arial"/>
              </a:rPr>
              <a:t>Not </a:t>
            </a:r>
            <a:r>
              <a:rPr lang="en-US" sz="933" dirty="0">
                <a:solidFill>
                  <a:schemeClr val="accent4">
                    <a:lumMod val="75000"/>
                  </a:schemeClr>
                </a:solidFill>
                <a:latin typeface="+mn-lt"/>
                <a:cs typeface="Arial"/>
              </a:rPr>
              <a:t>intended for external distribution.</a:t>
            </a:r>
          </a:p>
        </p:txBody>
      </p:sp>
      <p:cxnSp>
        <p:nvCxnSpPr>
          <p:cNvPr id="11" name="Straight Connector 10">
            <a:extLst>
              <a:ext uri="{FF2B5EF4-FFF2-40B4-BE49-F238E27FC236}">
                <a16:creationId xmlns:a16="http://schemas.microsoft.com/office/drawing/2014/main" id="{50F5AE40-A680-FD4D-9AE8-82DB5C69E1E6}"/>
              </a:ext>
            </a:extLst>
          </p:cNvPr>
          <p:cNvCxnSpPr/>
          <p:nvPr/>
        </p:nvCxnSpPr>
        <p:spPr>
          <a:xfrm>
            <a:off x="884663" y="6335642"/>
            <a:ext cx="0" cy="163551"/>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09601" y="6295496"/>
            <a:ext cx="329184" cy="243840"/>
          </a:xfrm>
          <a:prstGeom prst="rect">
            <a:avLst/>
          </a:prstGeom>
          <a:noFill/>
        </p:spPr>
        <p:txBody>
          <a:bodyPr wrap="none" lIns="0" rIns="0" rtlCol="0" anchor="ctr">
            <a:noAutofit/>
          </a:bodyPr>
          <a:lstStyle/>
          <a:p>
            <a:pPr algn="l"/>
            <a:fld id="{6A80920A-E64B-3542-A76A-8E6A3F6E04A6}" type="slidenum">
              <a:rPr lang="en-US" sz="1200" smtClean="0">
                <a:solidFill>
                  <a:schemeClr val="accent3"/>
                </a:solidFill>
                <a:latin typeface="Arial"/>
                <a:cs typeface="Arial"/>
              </a:rPr>
              <a:pPr algn="l"/>
              <a:t>‹#›</a:t>
            </a:fld>
            <a:r>
              <a:rPr lang="en-US" sz="1200" dirty="0">
                <a:solidFill>
                  <a:schemeClr val="accent2"/>
                </a:solidFill>
                <a:latin typeface="Arial"/>
                <a:cs typeface="Arial"/>
              </a:rPr>
              <a:t>  </a:t>
            </a:r>
            <a:r>
              <a:rPr lang="en-US" sz="1200" dirty="0">
                <a:solidFill>
                  <a:schemeClr val="bg2">
                    <a:lumMod val="75000"/>
                  </a:schemeClr>
                </a:solidFill>
                <a:latin typeface="+mn-lt"/>
                <a:cs typeface="Arial"/>
              </a:rPr>
              <a:t> </a:t>
            </a:r>
            <a:endParaRPr lang="en-US" sz="1200" dirty="0">
              <a:solidFill>
                <a:schemeClr val="bg1"/>
              </a:solidFill>
              <a:latin typeface="Arial"/>
              <a:cs typeface="Arial"/>
            </a:endParaRPr>
          </a:p>
        </p:txBody>
      </p:sp>
      <p:pic>
        <p:nvPicPr>
          <p:cNvPr id="10" name="Picture 9"/>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0803713" y="6227249"/>
            <a:ext cx="858832" cy="365345"/>
          </a:xfrm>
          <a:prstGeom prst="rect">
            <a:avLst/>
          </a:prstGeom>
        </p:spPr>
      </p:pic>
      <p:sp>
        <p:nvSpPr>
          <p:cNvPr id="15" name="TextBox 14"/>
          <p:cNvSpPr txBox="1"/>
          <p:nvPr/>
        </p:nvSpPr>
        <p:spPr>
          <a:xfrm>
            <a:off x="8136423" y="318102"/>
            <a:ext cx="3685488" cy="436641"/>
          </a:xfrm>
          <a:prstGeom prst="rect">
            <a:avLst/>
          </a:prstGeom>
        </p:spPr>
        <p:txBody>
          <a:bodyPr vert="horz" wrap="square" lIns="121920" tIns="60960" rIns="121920" bIns="60960" rtlCol="0">
            <a:noAutofit/>
          </a:bodyPr>
          <a:lstStyle/>
          <a:p>
            <a:pPr algn="r"/>
            <a:endParaRPr lang="en-US" sz="1067" b="1" dirty="0" smtClean="0">
              <a:solidFill>
                <a:schemeClr val="bg1"/>
              </a:solidFill>
            </a:endParaRPr>
          </a:p>
        </p:txBody>
      </p:sp>
    </p:spTree>
    <p:extLst>
      <p:ext uri="{BB962C8B-B14F-4D97-AF65-F5344CB8AC3E}">
        <p14:creationId xmlns:p14="http://schemas.microsoft.com/office/powerpoint/2010/main" val="89353432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733" r:id="rId17"/>
    <p:sldLayoutId id="2147483734" r:id="rId18"/>
    <p:sldLayoutId id="2147483735" r:id="rId19"/>
  </p:sldLayoutIdLst>
  <p:timing>
    <p:tnLst>
      <p:par>
        <p:cTn id="1" dur="indefinite" restart="never" nodeType="tmRoot"/>
      </p:par>
    </p:tnLst>
  </p:timing>
  <p:hf sldNum="0" hdr="0" dt="0"/>
  <p:txStyles>
    <p:titleStyle>
      <a:lvl1pPr marL="0" marR="0" indent="0" algn="l" defTabSz="609570" rtl="0" eaLnBrk="1" fontAlgn="auto" latinLnBrk="0" hangingPunct="1">
        <a:lnSpc>
          <a:spcPct val="100000"/>
        </a:lnSpc>
        <a:spcBef>
          <a:spcPct val="0"/>
        </a:spcBef>
        <a:spcAft>
          <a:spcPts val="0"/>
        </a:spcAft>
        <a:buClrTx/>
        <a:buSzTx/>
        <a:buFontTx/>
        <a:buNone/>
        <a:tabLst/>
        <a:defRPr sz="3733" b="1" kern="1200">
          <a:solidFill>
            <a:schemeClr val="tx1"/>
          </a:solidFill>
          <a:latin typeface="Arial" panose="020B0604020202020204" pitchFamily="34" charset="0"/>
          <a:ea typeface="+mj-ea"/>
          <a:cs typeface="Arial" panose="020B0604020202020204" pitchFamily="34" charset="0"/>
        </a:defRPr>
      </a:lvl1pPr>
    </p:titleStyle>
    <p:bodyStyle>
      <a:lvl1pPr marL="311135" indent="-311135" algn="l" defTabSz="609570" rtl="0" eaLnBrk="1" latinLnBrk="0" hangingPunct="1">
        <a:lnSpc>
          <a:spcPct val="110000"/>
        </a:lnSpc>
        <a:spcBef>
          <a:spcPts val="0"/>
        </a:spcBef>
        <a:spcAft>
          <a:spcPts val="800"/>
        </a:spcAft>
        <a:buClr>
          <a:srgbClr val="E35929"/>
        </a:buClr>
        <a:buFont typeface="Arial" panose="020B0604020202020204" pitchFamily="34" charset="0"/>
        <a:buChar char="•"/>
        <a:tabLst/>
        <a:defRPr sz="2133" b="0" kern="1200">
          <a:solidFill>
            <a:schemeClr val="accent3"/>
          </a:solidFill>
          <a:latin typeface="+mn-lt"/>
          <a:ea typeface="+mn-ea"/>
          <a:cs typeface="Arial"/>
        </a:defRPr>
      </a:lvl1pPr>
      <a:lvl2pPr marL="541840" indent="-234939" algn="l" defTabSz="609570" rtl="0" eaLnBrk="1" latinLnBrk="0" hangingPunct="1">
        <a:lnSpc>
          <a:spcPct val="110000"/>
        </a:lnSpc>
        <a:spcBef>
          <a:spcPts val="0"/>
        </a:spcBef>
        <a:spcAft>
          <a:spcPts val="800"/>
        </a:spcAft>
        <a:buClr>
          <a:srgbClr val="E35929"/>
        </a:buClr>
        <a:buFont typeface="Courier New" panose="02070309020205020404" pitchFamily="49" charset="0"/>
        <a:buChar char="o"/>
        <a:tabLst/>
        <a:defRPr sz="1867" kern="1200">
          <a:solidFill>
            <a:schemeClr val="accent3"/>
          </a:solidFill>
          <a:latin typeface="Arial" panose="020B0604020202020204" pitchFamily="34" charset="0"/>
          <a:ea typeface="+mn-ea"/>
          <a:cs typeface="Arial" panose="020B0604020202020204" pitchFamily="34" charset="0"/>
        </a:defRPr>
      </a:lvl2pPr>
      <a:lvl3pPr marL="766196" indent="-224356" algn="l" defTabSz="609570" rtl="0" eaLnBrk="1" latinLnBrk="0" hangingPunct="1">
        <a:lnSpc>
          <a:spcPct val="100000"/>
        </a:lnSpc>
        <a:spcBef>
          <a:spcPts val="0"/>
        </a:spcBef>
        <a:spcAft>
          <a:spcPts val="800"/>
        </a:spcAft>
        <a:buClr>
          <a:srgbClr val="E35929"/>
        </a:buClr>
        <a:buFont typeface="Wingdings" pitchFamily="2" charset="2"/>
        <a:buChar char="§"/>
        <a:tabLst/>
        <a:defRPr sz="1600" kern="1200">
          <a:solidFill>
            <a:schemeClr val="accent3"/>
          </a:solidFill>
          <a:latin typeface="Arial" panose="020B0604020202020204" pitchFamily="34" charset="0"/>
          <a:ea typeface="+mn-ea"/>
          <a:cs typeface="Arial" panose="020B0604020202020204" pitchFamily="34" charset="0"/>
        </a:defRPr>
      </a:lvl3pPr>
      <a:lvl4pPr marL="999018" indent="-232822" algn="l" defTabSz="609570" rtl="0" eaLnBrk="1" latinLnBrk="0" hangingPunct="1">
        <a:lnSpc>
          <a:spcPct val="100000"/>
        </a:lnSpc>
        <a:spcBef>
          <a:spcPts val="0"/>
        </a:spcBef>
        <a:spcAft>
          <a:spcPts val="800"/>
        </a:spcAft>
        <a:buClr>
          <a:srgbClr val="E35929"/>
        </a:buClr>
        <a:buFont typeface="Arial"/>
        <a:buChar char="–"/>
        <a:tabLst/>
        <a:defRPr sz="1333" kern="1200">
          <a:solidFill>
            <a:schemeClr val="accent3"/>
          </a:solidFill>
          <a:latin typeface="Arial" panose="020B0604020202020204" pitchFamily="34" charset="0"/>
          <a:ea typeface="+mn-ea"/>
          <a:cs typeface="Arial" panose="020B0604020202020204" pitchFamily="34" charset="0"/>
        </a:defRPr>
      </a:lvl4pPr>
      <a:lvl5pPr marL="1227605" indent="-226473" algn="l" defTabSz="609570" rtl="0" eaLnBrk="1" latinLnBrk="0" hangingPunct="1">
        <a:spcBef>
          <a:spcPct val="20000"/>
        </a:spcBef>
        <a:buClr>
          <a:schemeClr val="accent2"/>
        </a:buClr>
        <a:buFont typeface="Arial"/>
        <a:buChar char="»"/>
        <a:tabLst/>
        <a:defRPr sz="1333" kern="1200">
          <a:solidFill>
            <a:schemeClr val="accent3"/>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guide id="3" pos="288">
          <p15:clr>
            <a:srgbClr val="F26B43"/>
          </p15:clr>
        </p15:guide>
        <p15:guide id="4" pos="5472">
          <p15:clr>
            <a:srgbClr val="F26B43"/>
          </p15:clr>
        </p15:guide>
        <p15:guide id="5" orient="horz" pos="2820">
          <p15:clr>
            <a:srgbClr val="F26B43"/>
          </p15:clr>
        </p15:guide>
        <p15:guide id="6" orient="horz" pos="780">
          <p15:clr>
            <a:srgbClr val="F26B43"/>
          </p15:clr>
        </p15:guide>
        <p15:guide id="7" pos="4176">
          <p15:clr>
            <a:srgbClr val="F26B43"/>
          </p15:clr>
        </p15:guide>
        <p15:guide id="8" pos="158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Title Placeholder 14">
            <a:extLst>
              <a:ext uri="{FF2B5EF4-FFF2-40B4-BE49-F238E27FC236}">
                <a16:creationId xmlns:a16="http://schemas.microsoft.com/office/drawing/2014/main" id="{C1B40A55-A07E-F74A-BC88-CD34FB88EF52}"/>
              </a:ext>
            </a:extLst>
          </p:cNvPr>
          <p:cNvSpPr>
            <a:spLocks noGrp="1"/>
          </p:cNvSpPr>
          <p:nvPr>
            <p:ph type="title"/>
          </p:nvPr>
        </p:nvSpPr>
        <p:spPr>
          <a:xfrm>
            <a:off x="609600" y="331155"/>
            <a:ext cx="10972800" cy="1082439"/>
          </a:xfrm>
          <a:prstGeom prst="rect">
            <a:avLst/>
          </a:prstGeom>
        </p:spPr>
        <p:txBody>
          <a:bodyPr vert="horz" wrap="square" lIns="0" tIns="0" rIns="0" bIns="0" rtlCol="0" anchor="b">
            <a:normAutofit/>
          </a:bodyPr>
          <a:lstStyle/>
          <a:p>
            <a:r>
              <a:rPr lang="en-US" dirty="0"/>
              <a:t>Title</a:t>
            </a:r>
          </a:p>
        </p:txBody>
      </p:sp>
      <p:sp>
        <p:nvSpPr>
          <p:cNvPr id="11" name="Text Placeholder 17">
            <a:extLst>
              <a:ext uri="{FF2B5EF4-FFF2-40B4-BE49-F238E27FC236}">
                <a16:creationId xmlns:a16="http://schemas.microsoft.com/office/drawing/2014/main" id="{7A8769A6-BB1F-F94D-9E22-36BAF0157189}"/>
              </a:ext>
            </a:extLst>
          </p:cNvPr>
          <p:cNvSpPr>
            <a:spLocks noGrp="1"/>
          </p:cNvSpPr>
          <p:nvPr>
            <p:ph type="body" idx="1"/>
          </p:nvPr>
        </p:nvSpPr>
        <p:spPr>
          <a:xfrm>
            <a:off x="609600" y="1658297"/>
            <a:ext cx="10515600" cy="4310704"/>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smtClean="0">
                <a:solidFill>
                  <a:srgbClr val="898B8E"/>
                </a:solidFill>
                <a:latin typeface="+mn-lt"/>
                <a:cs typeface="Arial"/>
              </a:rPr>
              <a:t>CONFIDENTIAL </a:t>
            </a:r>
            <a:r>
              <a:rPr lang="en-US" sz="933" dirty="0">
                <a:solidFill>
                  <a:srgbClr val="898B8E"/>
                </a:solidFill>
                <a:latin typeface="+mn-lt"/>
                <a:cs typeface="Arial"/>
              </a:rPr>
              <a:t>– Contains proprietary </a:t>
            </a:r>
            <a:r>
              <a:rPr lang="en-US" sz="933" dirty="0" smtClean="0">
                <a:solidFill>
                  <a:srgbClr val="898B8E"/>
                </a:solidFill>
                <a:latin typeface="+mn-lt"/>
                <a:cs typeface="Arial"/>
              </a:rPr>
              <a:t>information.</a:t>
            </a:r>
          </a:p>
          <a:p>
            <a:pPr marL="10584" indent="-10584" algn="l">
              <a:lnSpc>
                <a:spcPct val="110000"/>
              </a:lnSpc>
              <a:tabLst/>
            </a:pPr>
            <a:r>
              <a:rPr lang="en-US" sz="933" dirty="0" smtClean="0">
                <a:solidFill>
                  <a:srgbClr val="898B8E"/>
                </a:solidFill>
                <a:latin typeface="+mn-lt"/>
                <a:cs typeface="Arial"/>
              </a:rPr>
              <a:t>Not </a:t>
            </a:r>
            <a:r>
              <a:rPr lang="en-US" sz="933" dirty="0">
                <a:solidFill>
                  <a:srgbClr val="898B8E"/>
                </a:solidFill>
                <a:latin typeface="+mn-lt"/>
                <a:cs typeface="Arial"/>
              </a:rPr>
              <a:t>intended for external distribution.</a:t>
            </a:r>
          </a:p>
        </p:txBody>
      </p:sp>
      <p:pic>
        <p:nvPicPr>
          <p:cNvPr id="7" name="Picture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280907" y="6004849"/>
            <a:ext cx="1381639" cy="587745"/>
          </a:xfrm>
          <a:prstGeom prst="rect">
            <a:avLst/>
          </a:prstGeom>
        </p:spPr>
      </p:pic>
    </p:spTree>
    <p:extLst>
      <p:ext uri="{BB962C8B-B14F-4D97-AF65-F5344CB8AC3E}">
        <p14:creationId xmlns:p14="http://schemas.microsoft.com/office/powerpoint/2010/main" val="3250565771"/>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iming>
    <p:tnLst>
      <p:par>
        <p:cTn id="1" dur="indefinite" restart="never" nodeType="tmRoot"/>
      </p:par>
    </p:tnLst>
  </p:timing>
  <p:txStyles>
    <p:titleStyle>
      <a:lvl1pPr marL="0" marR="0" indent="0" algn="l" defTabSz="609570" rtl="0" eaLnBrk="1" fontAlgn="auto" latinLnBrk="0" hangingPunct="1">
        <a:lnSpc>
          <a:spcPct val="100000"/>
        </a:lnSpc>
        <a:spcBef>
          <a:spcPct val="0"/>
        </a:spcBef>
        <a:spcAft>
          <a:spcPts val="0"/>
        </a:spcAft>
        <a:buClrTx/>
        <a:buSzTx/>
        <a:buFontTx/>
        <a:buNone/>
        <a:tabLst/>
        <a:defRPr sz="3733" b="1" kern="1200">
          <a:solidFill>
            <a:schemeClr val="tx1"/>
          </a:solidFill>
          <a:latin typeface="Arial" panose="020B0604020202020204" pitchFamily="34" charset="0"/>
          <a:ea typeface="+mj-ea"/>
          <a:cs typeface="Arial" panose="020B0604020202020204" pitchFamily="34" charset="0"/>
        </a:defRPr>
      </a:lvl1pPr>
    </p:titleStyle>
    <p:bodyStyle>
      <a:lvl1pPr marL="311135" indent="-311135" algn="l" defTabSz="609570" rtl="0" eaLnBrk="1" latinLnBrk="0" hangingPunct="1">
        <a:lnSpc>
          <a:spcPct val="110000"/>
        </a:lnSpc>
        <a:spcBef>
          <a:spcPts val="0"/>
        </a:spcBef>
        <a:spcAft>
          <a:spcPts val="800"/>
        </a:spcAft>
        <a:buClr>
          <a:srgbClr val="E35929"/>
        </a:buClr>
        <a:buFont typeface="Arial" panose="020B0604020202020204" pitchFamily="34" charset="0"/>
        <a:buChar char="•"/>
        <a:tabLst/>
        <a:defRPr sz="2400" kern="1200">
          <a:solidFill>
            <a:srgbClr val="4E4540"/>
          </a:solidFill>
          <a:latin typeface="+mn-lt"/>
          <a:ea typeface="+mn-ea"/>
          <a:cs typeface="Arial" panose="020B0604020202020204" pitchFamily="34" charset="0"/>
        </a:defRPr>
      </a:lvl1pPr>
      <a:lvl2pPr marL="541840" indent="-234939" algn="l" defTabSz="609570" rtl="0" eaLnBrk="1" latinLnBrk="0" hangingPunct="1">
        <a:lnSpc>
          <a:spcPct val="110000"/>
        </a:lnSpc>
        <a:spcBef>
          <a:spcPts val="0"/>
        </a:spcBef>
        <a:spcAft>
          <a:spcPts val="800"/>
        </a:spcAft>
        <a:buClr>
          <a:srgbClr val="E35929"/>
        </a:buClr>
        <a:buFont typeface="Courier New" panose="02070309020205020404" pitchFamily="49" charset="0"/>
        <a:buChar char="o"/>
        <a:tabLst/>
        <a:defRPr sz="1867" kern="1200">
          <a:solidFill>
            <a:srgbClr val="4E4540"/>
          </a:solidFill>
          <a:latin typeface="+mn-lt"/>
          <a:ea typeface="+mn-ea"/>
          <a:cs typeface="Arial" panose="020B0604020202020204" pitchFamily="34" charset="0"/>
        </a:defRPr>
      </a:lvl2pPr>
      <a:lvl3pPr marL="766196" indent="-224356" algn="l" defTabSz="609570" rtl="0" eaLnBrk="1" latinLnBrk="0" hangingPunct="1">
        <a:lnSpc>
          <a:spcPct val="100000"/>
        </a:lnSpc>
        <a:spcBef>
          <a:spcPts val="0"/>
        </a:spcBef>
        <a:spcAft>
          <a:spcPts val="800"/>
        </a:spcAft>
        <a:buClr>
          <a:srgbClr val="E35929"/>
        </a:buClr>
        <a:buFont typeface="Wingdings" pitchFamily="2" charset="2"/>
        <a:buChar char="§"/>
        <a:tabLst/>
        <a:defRPr sz="1600" kern="1200">
          <a:solidFill>
            <a:srgbClr val="4E4540"/>
          </a:solidFill>
          <a:latin typeface="+mn-lt"/>
          <a:ea typeface="+mn-ea"/>
          <a:cs typeface="Arial" panose="020B0604020202020204" pitchFamily="34" charset="0"/>
        </a:defRPr>
      </a:lvl3pPr>
      <a:lvl4pPr marL="999018" indent="-232822" algn="l" defTabSz="609570" rtl="0" eaLnBrk="1" latinLnBrk="0" hangingPunct="1">
        <a:lnSpc>
          <a:spcPct val="100000"/>
        </a:lnSpc>
        <a:spcBef>
          <a:spcPts val="0"/>
        </a:spcBef>
        <a:spcAft>
          <a:spcPts val="800"/>
        </a:spcAft>
        <a:buClr>
          <a:srgbClr val="E35929"/>
        </a:buClr>
        <a:buFont typeface="Arial"/>
        <a:buChar char="–"/>
        <a:tabLst/>
        <a:defRPr sz="1400" kern="1200">
          <a:solidFill>
            <a:srgbClr val="4E4540"/>
          </a:solidFill>
          <a:latin typeface="+mn-lt"/>
          <a:ea typeface="+mn-ea"/>
          <a:cs typeface="Arial" panose="020B0604020202020204" pitchFamily="34" charset="0"/>
        </a:defRPr>
      </a:lvl4pPr>
      <a:lvl5pPr marL="1225489" indent="-234939" algn="l" defTabSz="609570" rtl="0" eaLnBrk="1" latinLnBrk="0" hangingPunct="1">
        <a:spcBef>
          <a:spcPct val="20000"/>
        </a:spcBef>
        <a:buClr>
          <a:schemeClr val="accent2"/>
        </a:buClr>
        <a:buFont typeface="Arial"/>
        <a:buChar char="»"/>
        <a:tabLst/>
        <a:defRPr sz="1400" kern="1200">
          <a:solidFill>
            <a:schemeClr val="accent3"/>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guide id="3" pos="288">
          <p15:clr>
            <a:srgbClr val="F26B43"/>
          </p15:clr>
        </p15:guide>
        <p15:guide id="4" pos="5472">
          <p15:clr>
            <a:srgbClr val="F26B43"/>
          </p15:clr>
        </p15:guide>
        <p15:guide id="5" orient="horz" pos="2820">
          <p15:clr>
            <a:srgbClr val="F26B43"/>
          </p15:clr>
        </p15:guide>
        <p15:guide id="6" orient="horz" pos="780">
          <p15:clr>
            <a:srgbClr val="F26B43"/>
          </p15:clr>
        </p15:guide>
        <p15:guide id="7" pos="4176">
          <p15:clr>
            <a:srgbClr val="F26B43"/>
          </p15:clr>
        </p15:guide>
        <p15:guide id="8" pos="158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TextBox 13"/>
          <p:cNvSpPr txBox="1"/>
          <p:nvPr/>
        </p:nvSpPr>
        <p:spPr>
          <a:xfrm>
            <a:off x="609601" y="6295496"/>
            <a:ext cx="329184" cy="243840"/>
          </a:xfrm>
          <a:prstGeom prst="rect">
            <a:avLst/>
          </a:prstGeom>
          <a:noFill/>
        </p:spPr>
        <p:txBody>
          <a:bodyPr wrap="none" lIns="0" rIns="0" rtlCol="0" anchor="ctr">
            <a:noAutofit/>
          </a:bodyPr>
          <a:lstStyle/>
          <a:p>
            <a:pPr algn="l"/>
            <a:fld id="{6A80920A-E64B-3542-A76A-8E6A3F6E04A6}" type="slidenum">
              <a:rPr lang="en-US" sz="1200" smtClean="0">
                <a:solidFill>
                  <a:schemeClr val="accent3"/>
                </a:solidFill>
                <a:latin typeface="Arial"/>
                <a:cs typeface="Arial"/>
              </a:rPr>
              <a:pPr algn="l"/>
              <a:t>‹#›</a:t>
            </a:fld>
            <a:r>
              <a:rPr lang="en-US" sz="1200" dirty="0">
                <a:solidFill>
                  <a:schemeClr val="accent2"/>
                </a:solidFill>
                <a:latin typeface="Arial"/>
                <a:cs typeface="Arial"/>
              </a:rPr>
              <a:t>  </a:t>
            </a:r>
            <a:r>
              <a:rPr lang="en-US" sz="1200" dirty="0">
                <a:solidFill>
                  <a:schemeClr val="bg2">
                    <a:lumMod val="75000"/>
                  </a:schemeClr>
                </a:solidFill>
                <a:latin typeface="+mn-lt"/>
                <a:cs typeface="Arial"/>
              </a:rPr>
              <a:t> </a:t>
            </a:r>
            <a:endParaRPr lang="en-US" sz="1200" dirty="0">
              <a:solidFill>
                <a:schemeClr val="bg1"/>
              </a:solidFill>
              <a:latin typeface="Arial"/>
              <a:cs typeface="Arial"/>
            </a:endParaRPr>
          </a:p>
        </p:txBody>
      </p:sp>
      <p:sp>
        <p:nvSpPr>
          <p:cNvPr id="15" name="Title Placeholder 14"/>
          <p:cNvSpPr>
            <a:spLocks noGrp="1"/>
          </p:cNvSpPr>
          <p:nvPr>
            <p:ph type="title"/>
          </p:nvPr>
        </p:nvSpPr>
        <p:spPr>
          <a:xfrm>
            <a:off x="609600" y="331155"/>
            <a:ext cx="10972800" cy="1082439"/>
          </a:xfrm>
          <a:prstGeom prst="rect">
            <a:avLst/>
          </a:prstGeom>
        </p:spPr>
        <p:txBody>
          <a:bodyPr vert="horz" wrap="square" lIns="0" tIns="0" rIns="0" bIns="0" rtlCol="0" anchor="b">
            <a:normAutofit/>
          </a:bodyPr>
          <a:lstStyle/>
          <a:p>
            <a:r>
              <a:rPr lang="en-US" dirty="0"/>
              <a:t>Title</a:t>
            </a:r>
          </a:p>
        </p:txBody>
      </p:sp>
      <p:cxnSp>
        <p:nvCxnSpPr>
          <p:cNvPr id="4" name="Straight Connector 3">
            <a:extLst>
              <a:ext uri="{FF2B5EF4-FFF2-40B4-BE49-F238E27FC236}">
                <a16:creationId xmlns:a16="http://schemas.microsoft.com/office/drawing/2014/main" id="{745E869E-C5D6-DA4D-8C79-657818C673A7}"/>
              </a:ext>
            </a:extLst>
          </p:cNvPr>
          <p:cNvCxnSpPr/>
          <p:nvPr/>
        </p:nvCxnSpPr>
        <p:spPr>
          <a:xfrm>
            <a:off x="884663" y="6335642"/>
            <a:ext cx="0" cy="163551"/>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7">
            <a:extLst>
              <a:ext uri="{FF2B5EF4-FFF2-40B4-BE49-F238E27FC236}">
                <a16:creationId xmlns:a16="http://schemas.microsoft.com/office/drawing/2014/main" id="{4BC5F2B7-DA94-0A42-990C-5A7C0D1D4909}"/>
              </a:ext>
            </a:extLst>
          </p:cNvPr>
          <p:cNvSpPr>
            <a:spLocks noGrp="1"/>
          </p:cNvSpPr>
          <p:nvPr>
            <p:ph type="body" idx="1"/>
          </p:nvPr>
        </p:nvSpPr>
        <p:spPr>
          <a:xfrm>
            <a:off x="609600" y="1658297"/>
            <a:ext cx="10515600" cy="4310704"/>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smtClean="0">
                <a:solidFill>
                  <a:schemeClr val="accent4">
                    <a:lumMod val="75000"/>
                  </a:schemeClr>
                </a:solidFill>
                <a:latin typeface="+mn-lt"/>
                <a:cs typeface="Arial"/>
              </a:rPr>
              <a:t>CONFIDENTIAL </a:t>
            </a:r>
            <a:r>
              <a:rPr lang="en-US" sz="933" dirty="0">
                <a:solidFill>
                  <a:schemeClr val="accent4">
                    <a:lumMod val="75000"/>
                  </a:schemeClr>
                </a:solidFill>
                <a:latin typeface="+mn-lt"/>
                <a:cs typeface="Arial"/>
              </a:rPr>
              <a:t>– Contains proprietary </a:t>
            </a:r>
            <a:r>
              <a:rPr lang="en-US" sz="933" dirty="0" smtClean="0">
                <a:solidFill>
                  <a:schemeClr val="accent4">
                    <a:lumMod val="75000"/>
                  </a:schemeClr>
                </a:solidFill>
                <a:latin typeface="+mn-lt"/>
                <a:cs typeface="Arial"/>
              </a:rPr>
              <a:t>information.</a:t>
            </a:r>
          </a:p>
          <a:p>
            <a:pPr marL="10584" indent="-10584" algn="l">
              <a:lnSpc>
                <a:spcPct val="110000"/>
              </a:lnSpc>
              <a:tabLst/>
            </a:pPr>
            <a:r>
              <a:rPr lang="en-US" sz="933" dirty="0" smtClean="0">
                <a:solidFill>
                  <a:schemeClr val="accent4">
                    <a:lumMod val="75000"/>
                  </a:schemeClr>
                </a:solidFill>
                <a:latin typeface="+mn-lt"/>
                <a:cs typeface="Arial"/>
              </a:rPr>
              <a:t>Not </a:t>
            </a:r>
            <a:r>
              <a:rPr lang="en-US" sz="933" dirty="0">
                <a:solidFill>
                  <a:schemeClr val="accent4">
                    <a:lumMod val="75000"/>
                  </a:schemeClr>
                </a:solidFill>
                <a:latin typeface="+mn-lt"/>
                <a:cs typeface="Arial"/>
              </a:rPr>
              <a:t>intended for external distribution.</a:t>
            </a:r>
          </a:p>
        </p:txBody>
      </p:sp>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803713" y="6227249"/>
            <a:ext cx="858832" cy="365345"/>
          </a:xfrm>
          <a:prstGeom prst="rect">
            <a:avLst/>
          </a:prstGeom>
        </p:spPr>
      </p:pic>
      <p:sp>
        <p:nvSpPr>
          <p:cNvPr id="9"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dirty="0" smtClean="0">
                <a:cs typeface="Arial"/>
              </a:rPr>
              <a:t>Enter Title or Department Name</a:t>
            </a:r>
            <a:endParaRPr lang="en-US" dirty="0">
              <a:cs typeface="Arial"/>
            </a:endParaRPr>
          </a:p>
        </p:txBody>
      </p:sp>
    </p:spTree>
    <p:extLst>
      <p:ext uri="{BB962C8B-B14F-4D97-AF65-F5344CB8AC3E}">
        <p14:creationId xmlns:p14="http://schemas.microsoft.com/office/powerpoint/2010/main" val="632967748"/>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Lst>
  <p:timing>
    <p:tnLst>
      <p:par>
        <p:cTn id="1" dur="indefinite" restart="never" nodeType="tmRoot"/>
      </p:par>
    </p:tnLst>
  </p:timing>
  <p:hf sldNum="0" hdr="0" dt="0"/>
  <p:txStyles>
    <p:titleStyle>
      <a:lvl1pPr marL="0" marR="0" indent="0" algn="l" defTabSz="609570" rtl="0" eaLnBrk="1" fontAlgn="auto" latinLnBrk="0" hangingPunct="1">
        <a:lnSpc>
          <a:spcPct val="100000"/>
        </a:lnSpc>
        <a:spcBef>
          <a:spcPct val="0"/>
        </a:spcBef>
        <a:spcAft>
          <a:spcPts val="0"/>
        </a:spcAft>
        <a:buClrTx/>
        <a:buSzTx/>
        <a:buFontTx/>
        <a:buNone/>
        <a:tabLst/>
        <a:defRPr sz="3733" b="1" kern="1200">
          <a:solidFill>
            <a:schemeClr val="tx1"/>
          </a:solidFill>
          <a:latin typeface="Arial" panose="020B0604020202020204" pitchFamily="34" charset="0"/>
          <a:ea typeface="+mj-ea"/>
          <a:cs typeface="Arial" panose="020B0604020202020204" pitchFamily="34" charset="0"/>
        </a:defRPr>
      </a:lvl1pPr>
    </p:titleStyle>
    <p:bodyStyle>
      <a:lvl1pPr marL="311135" indent="-311135" algn="l" defTabSz="609570" rtl="0" eaLnBrk="1" latinLnBrk="0" hangingPunct="1">
        <a:lnSpc>
          <a:spcPct val="110000"/>
        </a:lnSpc>
        <a:spcBef>
          <a:spcPts val="0"/>
        </a:spcBef>
        <a:spcAft>
          <a:spcPts val="800"/>
        </a:spcAft>
        <a:buClr>
          <a:srgbClr val="E35929"/>
        </a:buClr>
        <a:buFont typeface="Arial" panose="020B0604020202020204" pitchFamily="34" charset="0"/>
        <a:buChar char="•"/>
        <a:tabLst/>
        <a:defRPr sz="2133" kern="1200">
          <a:solidFill>
            <a:srgbClr val="4E4540"/>
          </a:solidFill>
          <a:latin typeface="+mn-lt"/>
          <a:ea typeface="+mn-ea"/>
          <a:cs typeface="Arial" panose="020B0604020202020204" pitchFamily="34" charset="0"/>
        </a:defRPr>
      </a:lvl1pPr>
      <a:lvl2pPr marL="541840" indent="-234939" algn="l" defTabSz="609570" rtl="0" eaLnBrk="1" latinLnBrk="0" hangingPunct="1">
        <a:lnSpc>
          <a:spcPct val="110000"/>
        </a:lnSpc>
        <a:spcBef>
          <a:spcPts val="0"/>
        </a:spcBef>
        <a:spcAft>
          <a:spcPts val="800"/>
        </a:spcAft>
        <a:buClr>
          <a:srgbClr val="E35929"/>
        </a:buClr>
        <a:buFont typeface="Courier New" panose="02070309020205020404" pitchFamily="49" charset="0"/>
        <a:buChar char="o"/>
        <a:tabLst/>
        <a:defRPr sz="1867" kern="1200">
          <a:solidFill>
            <a:srgbClr val="4E4540"/>
          </a:solidFill>
          <a:latin typeface="+mn-lt"/>
          <a:ea typeface="+mn-ea"/>
          <a:cs typeface="Arial" panose="020B0604020202020204" pitchFamily="34" charset="0"/>
        </a:defRPr>
      </a:lvl2pPr>
      <a:lvl3pPr marL="766196" indent="-224356" algn="l" defTabSz="609570" rtl="0" eaLnBrk="1" latinLnBrk="0" hangingPunct="1">
        <a:lnSpc>
          <a:spcPct val="100000"/>
        </a:lnSpc>
        <a:spcBef>
          <a:spcPts val="0"/>
        </a:spcBef>
        <a:spcAft>
          <a:spcPts val="800"/>
        </a:spcAft>
        <a:buClr>
          <a:srgbClr val="E35929"/>
        </a:buClr>
        <a:buFont typeface="Wingdings" pitchFamily="2" charset="2"/>
        <a:buChar char="§"/>
        <a:tabLst/>
        <a:defRPr sz="1600" kern="1200">
          <a:solidFill>
            <a:srgbClr val="4E4540"/>
          </a:solidFill>
          <a:latin typeface="+mn-lt"/>
          <a:ea typeface="+mn-ea"/>
          <a:cs typeface="Arial" panose="020B0604020202020204" pitchFamily="34" charset="0"/>
        </a:defRPr>
      </a:lvl3pPr>
      <a:lvl4pPr marL="999018" indent="-232822" algn="l" defTabSz="609570" rtl="0" eaLnBrk="1" latinLnBrk="0" hangingPunct="1">
        <a:lnSpc>
          <a:spcPct val="100000"/>
        </a:lnSpc>
        <a:spcBef>
          <a:spcPts val="0"/>
        </a:spcBef>
        <a:spcAft>
          <a:spcPts val="800"/>
        </a:spcAft>
        <a:buClr>
          <a:srgbClr val="E35929"/>
        </a:buClr>
        <a:buFont typeface="Arial"/>
        <a:buChar char="–"/>
        <a:tabLst/>
        <a:defRPr sz="1400" kern="1200">
          <a:solidFill>
            <a:srgbClr val="4E4540"/>
          </a:solidFill>
          <a:latin typeface="+mn-lt"/>
          <a:ea typeface="+mn-ea"/>
          <a:cs typeface="Arial" panose="020B0604020202020204" pitchFamily="34" charset="0"/>
        </a:defRPr>
      </a:lvl4pPr>
      <a:lvl5pPr marL="1225489" indent="-234939" algn="l" defTabSz="609570" rtl="0" eaLnBrk="1" latinLnBrk="0" hangingPunct="1">
        <a:spcBef>
          <a:spcPct val="20000"/>
        </a:spcBef>
        <a:buClr>
          <a:schemeClr val="accent2"/>
        </a:buClr>
        <a:buFont typeface="Arial"/>
        <a:buChar char="»"/>
        <a:tabLst/>
        <a:defRPr sz="1400" kern="1200">
          <a:solidFill>
            <a:schemeClr val="accent3"/>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guide id="3" pos="288">
          <p15:clr>
            <a:srgbClr val="F26B43"/>
          </p15:clr>
        </p15:guide>
        <p15:guide id="4" pos="5472">
          <p15:clr>
            <a:srgbClr val="F26B43"/>
          </p15:clr>
        </p15:guide>
        <p15:guide id="5" orient="horz" pos="2820">
          <p15:clr>
            <a:srgbClr val="F26B43"/>
          </p15:clr>
        </p15:guide>
        <p15:guide id="6" orient="horz" pos="780">
          <p15:clr>
            <a:srgbClr val="F26B43"/>
          </p15:clr>
        </p15:guide>
        <p15:guide id="7" pos="4176">
          <p15:clr>
            <a:srgbClr val="F26B43"/>
          </p15:clr>
        </p15:guide>
        <p15:guide id="8" pos="158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4" name="Title Placeholder 14">
            <a:extLst>
              <a:ext uri="{FF2B5EF4-FFF2-40B4-BE49-F238E27FC236}">
                <a16:creationId xmlns:a16="http://schemas.microsoft.com/office/drawing/2014/main" id="{DD2FDD1B-61D5-C84E-9013-2F74BA6FF31A}"/>
              </a:ext>
            </a:extLst>
          </p:cNvPr>
          <p:cNvSpPr>
            <a:spLocks noGrp="1"/>
          </p:cNvSpPr>
          <p:nvPr>
            <p:ph type="title"/>
          </p:nvPr>
        </p:nvSpPr>
        <p:spPr>
          <a:xfrm>
            <a:off x="609600" y="331155"/>
            <a:ext cx="10972800" cy="1082439"/>
          </a:xfrm>
          <a:prstGeom prst="rect">
            <a:avLst/>
          </a:prstGeom>
        </p:spPr>
        <p:txBody>
          <a:bodyPr vert="horz" wrap="square" lIns="0" tIns="0" rIns="0" bIns="0" rtlCol="0" anchor="b">
            <a:normAutofit/>
          </a:bodyPr>
          <a:lstStyle/>
          <a:p>
            <a:r>
              <a:rPr lang="en-US" dirty="0"/>
              <a:t>Title</a:t>
            </a:r>
          </a:p>
        </p:txBody>
      </p:sp>
      <p:sp>
        <p:nvSpPr>
          <p:cNvPr id="29" name="Text Placeholder 17">
            <a:extLst>
              <a:ext uri="{FF2B5EF4-FFF2-40B4-BE49-F238E27FC236}">
                <a16:creationId xmlns:a16="http://schemas.microsoft.com/office/drawing/2014/main" id="{BB96B3E7-BF76-D447-A48D-07898C3D7FEF}"/>
              </a:ext>
            </a:extLst>
          </p:cNvPr>
          <p:cNvSpPr>
            <a:spLocks noGrp="1"/>
          </p:cNvSpPr>
          <p:nvPr>
            <p:ph type="body" idx="1"/>
          </p:nvPr>
        </p:nvSpPr>
        <p:spPr>
          <a:xfrm>
            <a:off x="609600" y="1658297"/>
            <a:ext cx="10515600" cy="4310704"/>
          </a:xfrm>
          <a:prstGeom prst="rect">
            <a:avLst/>
          </a:prstGeom>
        </p:spPr>
        <p:txBody>
          <a:bodyPr vert="horz" lIns="91440" tIns="45720" rIns="91440" bIns="45720" rtlCol="0">
            <a:no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1">
            <a:extLst>
              <a:ext uri="{FF2B5EF4-FFF2-40B4-BE49-F238E27FC236}">
                <a16:creationId xmlns:a16="http://schemas.microsoft.com/office/drawing/2014/main" id="{F80965F1-6FE7-F54C-8055-5286955BDB02}"/>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smtClean="0">
                <a:cs typeface="Arial"/>
              </a:rPr>
              <a:t>Enter Title or Department Name</a:t>
            </a:r>
            <a:endParaRPr lang="en-US" dirty="0">
              <a:cs typeface="Arial"/>
            </a:endParaRPr>
          </a:p>
        </p:txBody>
      </p:sp>
      <p:sp>
        <p:nvSpPr>
          <p:cNvPr id="9"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smtClean="0">
                <a:solidFill>
                  <a:schemeClr val="accent4">
                    <a:lumMod val="75000"/>
                  </a:schemeClr>
                </a:solidFill>
                <a:latin typeface="+mn-lt"/>
                <a:cs typeface="Arial"/>
              </a:rPr>
              <a:t>CONFIDENTIAL </a:t>
            </a:r>
            <a:r>
              <a:rPr lang="en-US" sz="933" dirty="0">
                <a:solidFill>
                  <a:schemeClr val="accent4">
                    <a:lumMod val="75000"/>
                  </a:schemeClr>
                </a:solidFill>
                <a:latin typeface="+mn-lt"/>
                <a:cs typeface="Arial"/>
              </a:rPr>
              <a:t>– Contains proprietary </a:t>
            </a:r>
            <a:r>
              <a:rPr lang="en-US" sz="933" dirty="0" smtClean="0">
                <a:solidFill>
                  <a:schemeClr val="accent4">
                    <a:lumMod val="75000"/>
                  </a:schemeClr>
                </a:solidFill>
                <a:latin typeface="+mn-lt"/>
                <a:cs typeface="Arial"/>
              </a:rPr>
              <a:t>information.</a:t>
            </a:r>
          </a:p>
          <a:p>
            <a:pPr marL="10584" indent="-10584" algn="l">
              <a:lnSpc>
                <a:spcPct val="110000"/>
              </a:lnSpc>
              <a:tabLst/>
            </a:pPr>
            <a:r>
              <a:rPr lang="en-US" sz="933" dirty="0" smtClean="0">
                <a:solidFill>
                  <a:schemeClr val="accent4">
                    <a:lumMod val="75000"/>
                  </a:schemeClr>
                </a:solidFill>
                <a:latin typeface="+mn-lt"/>
                <a:cs typeface="Arial"/>
              </a:rPr>
              <a:t>Not </a:t>
            </a:r>
            <a:r>
              <a:rPr lang="en-US" sz="933" dirty="0">
                <a:solidFill>
                  <a:schemeClr val="accent4">
                    <a:lumMod val="75000"/>
                  </a:schemeClr>
                </a:solidFill>
                <a:latin typeface="+mn-lt"/>
                <a:cs typeface="Arial"/>
              </a:rPr>
              <a:t>intended for external distribution.</a:t>
            </a:r>
          </a:p>
        </p:txBody>
      </p:sp>
      <p:cxnSp>
        <p:nvCxnSpPr>
          <p:cNvPr id="11" name="Straight Connector 10">
            <a:extLst>
              <a:ext uri="{FF2B5EF4-FFF2-40B4-BE49-F238E27FC236}">
                <a16:creationId xmlns:a16="http://schemas.microsoft.com/office/drawing/2014/main" id="{50F5AE40-A680-FD4D-9AE8-82DB5C69E1E6}"/>
              </a:ext>
            </a:extLst>
          </p:cNvPr>
          <p:cNvCxnSpPr/>
          <p:nvPr/>
        </p:nvCxnSpPr>
        <p:spPr>
          <a:xfrm>
            <a:off x="884663" y="6335642"/>
            <a:ext cx="0" cy="163551"/>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09601" y="6295496"/>
            <a:ext cx="329184" cy="243840"/>
          </a:xfrm>
          <a:prstGeom prst="rect">
            <a:avLst/>
          </a:prstGeom>
          <a:noFill/>
        </p:spPr>
        <p:txBody>
          <a:bodyPr wrap="none" lIns="0" rIns="0" rtlCol="0" anchor="ctr">
            <a:noAutofit/>
          </a:bodyPr>
          <a:lstStyle/>
          <a:p>
            <a:pPr algn="l"/>
            <a:fld id="{6A80920A-E64B-3542-A76A-8E6A3F6E04A6}" type="slidenum">
              <a:rPr lang="en-US" sz="1200" smtClean="0">
                <a:solidFill>
                  <a:schemeClr val="accent3"/>
                </a:solidFill>
                <a:latin typeface="Arial"/>
                <a:cs typeface="Arial"/>
              </a:rPr>
              <a:pPr algn="l"/>
              <a:t>‹#›</a:t>
            </a:fld>
            <a:r>
              <a:rPr lang="en-US" sz="1200" dirty="0">
                <a:solidFill>
                  <a:schemeClr val="accent2"/>
                </a:solidFill>
                <a:latin typeface="Arial"/>
                <a:cs typeface="Arial"/>
              </a:rPr>
              <a:t>  </a:t>
            </a:r>
            <a:r>
              <a:rPr lang="en-US" sz="1200" dirty="0">
                <a:solidFill>
                  <a:schemeClr val="bg2">
                    <a:lumMod val="75000"/>
                  </a:schemeClr>
                </a:solidFill>
                <a:latin typeface="+mn-lt"/>
                <a:cs typeface="Arial"/>
              </a:rPr>
              <a:t> </a:t>
            </a:r>
            <a:endParaRPr lang="en-US" sz="1200" dirty="0">
              <a:solidFill>
                <a:schemeClr val="bg1"/>
              </a:solidFill>
              <a:latin typeface="Arial"/>
              <a:cs typeface="Arial"/>
            </a:endParaRPr>
          </a:p>
        </p:txBody>
      </p:sp>
      <p:pic>
        <p:nvPicPr>
          <p:cNvPr id="10" name="Picture 9"/>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0803713" y="6227249"/>
            <a:ext cx="858832" cy="365345"/>
          </a:xfrm>
          <a:prstGeom prst="rect">
            <a:avLst/>
          </a:prstGeom>
        </p:spPr>
      </p:pic>
      <p:sp>
        <p:nvSpPr>
          <p:cNvPr id="15" name="TextBox 14"/>
          <p:cNvSpPr txBox="1"/>
          <p:nvPr/>
        </p:nvSpPr>
        <p:spPr>
          <a:xfrm>
            <a:off x="8136423" y="318102"/>
            <a:ext cx="3685488" cy="436641"/>
          </a:xfrm>
          <a:prstGeom prst="rect">
            <a:avLst/>
          </a:prstGeom>
        </p:spPr>
        <p:txBody>
          <a:bodyPr vert="horz" wrap="square" lIns="121920" tIns="60960" rIns="121920" bIns="60960" rtlCol="0">
            <a:noAutofit/>
          </a:bodyPr>
          <a:lstStyle/>
          <a:p>
            <a:pPr algn="r"/>
            <a:endParaRPr lang="en-US" sz="1067" b="1" dirty="0" smtClean="0">
              <a:solidFill>
                <a:schemeClr val="bg1"/>
              </a:solidFill>
            </a:endParaRPr>
          </a:p>
        </p:txBody>
      </p:sp>
    </p:spTree>
    <p:extLst>
      <p:ext uri="{BB962C8B-B14F-4D97-AF65-F5344CB8AC3E}">
        <p14:creationId xmlns:p14="http://schemas.microsoft.com/office/powerpoint/2010/main" val="3816289292"/>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Lst>
  <p:timing>
    <p:tnLst>
      <p:par>
        <p:cTn id="1" dur="indefinite" restart="never" nodeType="tmRoot"/>
      </p:par>
    </p:tnLst>
  </p:timing>
  <p:hf sldNum="0" hdr="0" dt="0"/>
  <p:txStyles>
    <p:titleStyle>
      <a:lvl1pPr marL="0" marR="0" indent="0" algn="l" defTabSz="609570" rtl="0" eaLnBrk="1" fontAlgn="auto" latinLnBrk="0" hangingPunct="1">
        <a:lnSpc>
          <a:spcPct val="100000"/>
        </a:lnSpc>
        <a:spcBef>
          <a:spcPct val="0"/>
        </a:spcBef>
        <a:spcAft>
          <a:spcPts val="0"/>
        </a:spcAft>
        <a:buClrTx/>
        <a:buSzTx/>
        <a:buFontTx/>
        <a:buNone/>
        <a:tabLst/>
        <a:defRPr sz="3733" b="1" kern="1200">
          <a:solidFill>
            <a:schemeClr val="tx1"/>
          </a:solidFill>
          <a:latin typeface="Arial" panose="020B0604020202020204" pitchFamily="34" charset="0"/>
          <a:ea typeface="+mj-ea"/>
          <a:cs typeface="Arial" panose="020B0604020202020204" pitchFamily="34" charset="0"/>
        </a:defRPr>
      </a:lvl1pPr>
    </p:titleStyle>
    <p:bodyStyle>
      <a:lvl1pPr marL="311135" indent="-311135" algn="l" defTabSz="609570" rtl="0" eaLnBrk="1" latinLnBrk="0" hangingPunct="1">
        <a:lnSpc>
          <a:spcPct val="110000"/>
        </a:lnSpc>
        <a:spcBef>
          <a:spcPts val="0"/>
        </a:spcBef>
        <a:spcAft>
          <a:spcPts val="800"/>
        </a:spcAft>
        <a:buClr>
          <a:srgbClr val="E35929"/>
        </a:buClr>
        <a:buFont typeface="Arial" panose="020B0604020202020204" pitchFamily="34" charset="0"/>
        <a:buChar char="•"/>
        <a:tabLst/>
        <a:defRPr sz="2133" b="0" kern="1200">
          <a:solidFill>
            <a:schemeClr val="accent3"/>
          </a:solidFill>
          <a:latin typeface="+mn-lt"/>
          <a:ea typeface="+mn-ea"/>
          <a:cs typeface="Arial"/>
        </a:defRPr>
      </a:lvl1pPr>
      <a:lvl2pPr marL="541840" indent="-234939" algn="l" defTabSz="609570" rtl="0" eaLnBrk="1" latinLnBrk="0" hangingPunct="1">
        <a:lnSpc>
          <a:spcPct val="110000"/>
        </a:lnSpc>
        <a:spcBef>
          <a:spcPts val="0"/>
        </a:spcBef>
        <a:spcAft>
          <a:spcPts val="800"/>
        </a:spcAft>
        <a:buClr>
          <a:srgbClr val="E35929"/>
        </a:buClr>
        <a:buFont typeface="Courier New" panose="02070309020205020404" pitchFamily="49" charset="0"/>
        <a:buChar char="o"/>
        <a:tabLst/>
        <a:defRPr sz="1867" kern="1200">
          <a:solidFill>
            <a:schemeClr val="accent3"/>
          </a:solidFill>
          <a:latin typeface="Arial" panose="020B0604020202020204" pitchFamily="34" charset="0"/>
          <a:ea typeface="+mn-ea"/>
          <a:cs typeface="Arial" panose="020B0604020202020204" pitchFamily="34" charset="0"/>
        </a:defRPr>
      </a:lvl2pPr>
      <a:lvl3pPr marL="766196" indent="-224356" algn="l" defTabSz="609570" rtl="0" eaLnBrk="1" latinLnBrk="0" hangingPunct="1">
        <a:lnSpc>
          <a:spcPct val="100000"/>
        </a:lnSpc>
        <a:spcBef>
          <a:spcPts val="0"/>
        </a:spcBef>
        <a:spcAft>
          <a:spcPts val="800"/>
        </a:spcAft>
        <a:buClr>
          <a:srgbClr val="E35929"/>
        </a:buClr>
        <a:buFont typeface="Wingdings" pitchFamily="2" charset="2"/>
        <a:buChar char="§"/>
        <a:tabLst/>
        <a:defRPr sz="1600" kern="1200">
          <a:solidFill>
            <a:schemeClr val="accent3"/>
          </a:solidFill>
          <a:latin typeface="Arial" panose="020B0604020202020204" pitchFamily="34" charset="0"/>
          <a:ea typeface="+mn-ea"/>
          <a:cs typeface="Arial" panose="020B0604020202020204" pitchFamily="34" charset="0"/>
        </a:defRPr>
      </a:lvl3pPr>
      <a:lvl4pPr marL="999018" indent="-232822" algn="l" defTabSz="609570" rtl="0" eaLnBrk="1" latinLnBrk="0" hangingPunct="1">
        <a:lnSpc>
          <a:spcPct val="100000"/>
        </a:lnSpc>
        <a:spcBef>
          <a:spcPts val="0"/>
        </a:spcBef>
        <a:spcAft>
          <a:spcPts val="800"/>
        </a:spcAft>
        <a:buClr>
          <a:srgbClr val="E35929"/>
        </a:buClr>
        <a:buFont typeface="Arial"/>
        <a:buChar char="–"/>
        <a:tabLst/>
        <a:defRPr sz="1333" kern="1200">
          <a:solidFill>
            <a:schemeClr val="accent3"/>
          </a:solidFill>
          <a:latin typeface="Arial" panose="020B0604020202020204" pitchFamily="34" charset="0"/>
          <a:ea typeface="+mn-ea"/>
          <a:cs typeface="Arial" panose="020B0604020202020204" pitchFamily="34" charset="0"/>
        </a:defRPr>
      </a:lvl4pPr>
      <a:lvl5pPr marL="1227605" indent="-226473" algn="l" defTabSz="609570" rtl="0" eaLnBrk="1" latinLnBrk="0" hangingPunct="1">
        <a:spcBef>
          <a:spcPct val="20000"/>
        </a:spcBef>
        <a:buClr>
          <a:schemeClr val="accent2"/>
        </a:buClr>
        <a:buFont typeface="Arial"/>
        <a:buChar char="»"/>
        <a:tabLst/>
        <a:defRPr sz="1333" kern="1200">
          <a:solidFill>
            <a:schemeClr val="accent3"/>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guide id="3" pos="288">
          <p15:clr>
            <a:srgbClr val="F26B43"/>
          </p15:clr>
        </p15:guide>
        <p15:guide id="4" pos="5472">
          <p15:clr>
            <a:srgbClr val="F26B43"/>
          </p15:clr>
        </p15:guide>
        <p15:guide id="5" orient="horz" pos="2820">
          <p15:clr>
            <a:srgbClr val="F26B43"/>
          </p15:clr>
        </p15:guide>
        <p15:guide id="6" orient="horz" pos="780">
          <p15:clr>
            <a:srgbClr val="F26B43"/>
          </p15:clr>
        </p15:guide>
        <p15:guide id="7" pos="4176">
          <p15:clr>
            <a:srgbClr val="F26B43"/>
          </p15:clr>
        </p15:guide>
        <p15:guide id="8" pos="15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emf"/><Relationship Id="rId1" Type="http://schemas.openxmlformats.org/officeDocument/2006/relationships/slideLayout" Target="../slideLayouts/slideLayout36.xml"/><Relationship Id="rId5" Type="http://schemas.openxmlformats.org/officeDocument/2006/relationships/image" Target="../media/image35.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36.xml"/><Relationship Id="rId5" Type="http://schemas.openxmlformats.org/officeDocument/2006/relationships/image" Target="../media/image39.png"/><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9.xml"/><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7.xml"/><Relationship Id="rId1" Type="http://schemas.openxmlformats.org/officeDocument/2006/relationships/slideLayout" Target="../slideLayouts/slideLayout30.xml"/><Relationship Id="rId4" Type="http://schemas.openxmlformats.org/officeDocument/2006/relationships/hyperlink" Target="https://www.youtube.com/watch?v=6-r9srBN8jM"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9.xml"/><Relationship Id="rId4" Type="http://schemas.openxmlformats.org/officeDocument/2006/relationships/image" Target="../media/image47.png"/></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xml"/><Relationship Id="rId1" Type="http://schemas.openxmlformats.org/officeDocument/2006/relationships/slideLayout" Target="../slideLayouts/slideLayout26.xml"/><Relationship Id="rId4" Type="http://schemas.openxmlformats.org/officeDocument/2006/relationships/hyperlink" Target="https://www.redhat.com/en/success-stories/innovation-award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9.xml"/><Relationship Id="rId1" Type="http://schemas.openxmlformats.org/officeDocument/2006/relationships/slideLayout" Target="../slideLayouts/slideLayout26.xml"/><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8.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0.xml"/><Relationship Id="rId1" Type="http://schemas.openxmlformats.org/officeDocument/2006/relationships/slideLayout" Target="../slideLayouts/slideLayout29.xml"/><Relationship Id="rId5" Type="http://schemas.openxmlformats.org/officeDocument/2006/relationships/image" Target="../media/image53.png"/><Relationship Id="rId4" Type="http://schemas.openxmlformats.org/officeDocument/2006/relationships/image" Target="../media/image5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2.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54.jpeg"/><Relationship Id="rId1" Type="http://schemas.openxmlformats.org/officeDocument/2006/relationships/slideLayout" Target="../slideLayouts/slideLayout59.xml"/><Relationship Id="rId4" Type="http://schemas.openxmlformats.org/officeDocument/2006/relationships/image" Target="../media/image5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3.png"/><Relationship Id="rId7" Type="http://schemas.openxmlformats.org/officeDocument/2006/relationships/image" Target="../media/image17.emf"/><Relationship Id="rId12" Type="http://schemas.openxmlformats.org/officeDocument/2006/relationships/image" Target="../media/image22.emf"/><Relationship Id="rId2" Type="http://schemas.openxmlformats.org/officeDocument/2006/relationships/notesSlide" Target="../notesSlides/notesSlide5.xml"/><Relationship Id="rId1" Type="http://schemas.openxmlformats.org/officeDocument/2006/relationships/slideLayout" Target="../slideLayouts/slideLayout35.xml"/><Relationship Id="rId6" Type="http://schemas.openxmlformats.org/officeDocument/2006/relationships/image" Target="../media/image16.emf"/><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emf"/></Relationships>
</file>

<file path=ppt/slides/_rels/slide8.xml.rels><?xml version="1.0" encoding="UTF-8" standalone="yes"?>
<Relationships xmlns="http://schemas.openxmlformats.org/package/2006/relationships"><Relationship Id="rId3" Type="http://schemas.openxmlformats.org/officeDocument/2006/relationships/image" Target="../media/image23.emf"/><Relationship Id="rId7" Type="http://schemas.openxmlformats.org/officeDocument/2006/relationships/image" Target="../media/image27.emf"/><Relationship Id="rId2" Type="http://schemas.openxmlformats.org/officeDocument/2006/relationships/notesSlide" Target="../notesSlides/notesSlide6.xml"/><Relationship Id="rId1" Type="http://schemas.openxmlformats.org/officeDocument/2006/relationships/slideLayout" Target="../slideLayouts/slideLayout35.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36.xml"/><Relationship Id="rId5" Type="http://schemas.openxmlformats.org/officeDocument/2006/relationships/image" Target="../media/image31.png"/><Relationship Id="rId4" Type="http://schemas.openxmlformats.org/officeDocument/2006/relationships/image" Target="../media/image3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0"/>
            <a:ext cx="12192000" cy="68580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609600" y="331155"/>
            <a:ext cx="10972800" cy="3129018"/>
          </a:xfrm>
        </p:spPr>
        <p:txBody>
          <a:bodyPr/>
          <a:lstStyle/>
          <a:p>
            <a:pPr algn="ctr"/>
            <a:r>
              <a:rPr lang="en-US" dirty="0" smtClean="0">
                <a:solidFill>
                  <a:schemeClr val="bg1"/>
                </a:solidFill>
              </a:rPr>
              <a:t>The Traveling Sideshow</a:t>
            </a:r>
            <a:endParaRPr lang="en-US" dirty="0">
              <a:solidFill>
                <a:schemeClr val="bg1"/>
              </a:solidFill>
            </a:endParaRPr>
          </a:p>
        </p:txBody>
      </p:sp>
    </p:spTree>
    <p:extLst>
      <p:ext uri="{BB962C8B-B14F-4D97-AF65-F5344CB8AC3E}">
        <p14:creationId xmlns:p14="http://schemas.microsoft.com/office/powerpoint/2010/main" val="4217147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chor="ctr"/>
          <a:lstStyle/>
          <a:p>
            <a:r>
              <a:rPr lang="en-US" sz="2000" b="1" dirty="0" smtClean="0"/>
              <a:t>Data Collection</a:t>
            </a:r>
            <a:endParaRPr lang="en-US" sz="2000" b="1" dirty="0"/>
          </a:p>
        </p:txBody>
      </p:sp>
      <p:sp>
        <p:nvSpPr>
          <p:cNvPr id="5" name="Content Placeholder 4"/>
          <p:cNvSpPr>
            <a:spLocks noGrp="1"/>
          </p:cNvSpPr>
          <p:nvPr>
            <p:ph idx="10"/>
          </p:nvPr>
        </p:nvSpPr>
        <p:spPr/>
        <p:txBody>
          <a:bodyPr>
            <a:normAutofit/>
          </a:bodyPr>
          <a:lstStyle/>
          <a:p>
            <a:pPr>
              <a:buClr>
                <a:schemeClr val="accent5"/>
              </a:buClr>
            </a:pPr>
            <a:r>
              <a:rPr lang="en-US" sz="1400" dirty="0" smtClean="0"/>
              <a:t>Collection, processing, monitoring, storage, and delivery of historical and real-time data to models from the world</a:t>
            </a:r>
          </a:p>
          <a:p>
            <a:pPr>
              <a:buClr>
                <a:schemeClr val="accent5"/>
              </a:buClr>
            </a:pPr>
            <a:r>
              <a:rPr lang="en-US" sz="1400" dirty="0" smtClean="0"/>
              <a:t>Traditional ETL and data analysis</a:t>
            </a:r>
            <a:endParaRPr lang="en-US" sz="1400" dirty="0"/>
          </a:p>
        </p:txBody>
      </p:sp>
      <p:sp>
        <p:nvSpPr>
          <p:cNvPr id="2" name="Title 1"/>
          <p:cNvSpPr>
            <a:spLocks noGrp="1"/>
          </p:cNvSpPr>
          <p:nvPr>
            <p:ph type="title"/>
          </p:nvPr>
        </p:nvSpPr>
        <p:spPr/>
        <p:txBody>
          <a:bodyPr/>
          <a:lstStyle/>
          <a:p>
            <a:r>
              <a:rPr lang="en-US" dirty="0" smtClean="0"/>
              <a:t>The Code</a:t>
            </a:r>
            <a:endParaRPr lang="en-US" dirty="0"/>
          </a:p>
        </p:txBody>
      </p:sp>
      <p:sp>
        <p:nvSpPr>
          <p:cNvPr id="7" name="Content Placeholder 6"/>
          <p:cNvSpPr>
            <a:spLocks noGrp="1"/>
          </p:cNvSpPr>
          <p:nvPr>
            <p:ph idx="16"/>
          </p:nvPr>
        </p:nvSpPr>
        <p:spPr/>
        <p:txBody>
          <a:bodyPr anchor="ctr"/>
          <a:lstStyle/>
          <a:p>
            <a:r>
              <a:rPr lang="en-US" sz="2000" b="1" dirty="0" smtClean="0"/>
              <a:t>Front End</a:t>
            </a:r>
            <a:endParaRPr lang="en-US" sz="2000" b="1" dirty="0"/>
          </a:p>
        </p:txBody>
      </p:sp>
      <p:sp>
        <p:nvSpPr>
          <p:cNvPr id="8" name="Content Placeholder 7"/>
          <p:cNvSpPr>
            <a:spLocks noGrp="1"/>
          </p:cNvSpPr>
          <p:nvPr>
            <p:ph idx="17"/>
          </p:nvPr>
        </p:nvSpPr>
        <p:spPr/>
        <p:txBody>
          <a:bodyPr>
            <a:normAutofit/>
          </a:bodyPr>
          <a:lstStyle/>
          <a:p>
            <a:pPr>
              <a:buClr>
                <a:schemeClr val="accent5"/>
              </a:buClr>
            </a:pPr>
            <a:r>
              <a:rPr lang="en-US" sz="1400" dirty="0" smtClean="0"/>
              <a:t>Integration of signals into real-world workflow that enable decision making and action</a:t>
            </a:r>
          </a:p>
          <a:p>
            <a:pPr>
              <a:buClr>
                <a:schemeClr val="accent5"/>
              </a:buClr>
            </a:pPr>
            <a:r>
              <a:rPr lang="en-US" sz="1400" dirty="0" smtClean="0"/>
              <a:t>Often through existing applications, but occasional custom GUIs</a:t>
            </a:r>
            <a:endParaRPr lang="en-US" sz="1400" dirty="0"/>
          </a:p>
        </p:txBody>
      </p:sp>
      <p:sp>
        <p:nvSpPr>
          <p:cNvPr id="10" name="Content Placeholder 9"/>
          <p:cNvSpPr>
            <a:spLocks noGrp="1"/>
          </p:cNvSpPr>
          <p:nvPr>
            <p:ph idx="19"/>
          </p:nvPr>
        </p:nvSpPr>
        <p:spPr/>
        <p:txBody>
          <a:bodyPr anchor="ctr"/>
          <a:lstStyle/>
          <a:p>
            <a:r>
              <a:rPr lang="en-US" sz="2000" b="1" dirty="0" smtClean="0"/>
              <a:t>Model Algorithm</a:t>
            </a:r>
            <a:endParaRPr lang="en-US" sz="2000" b="1" dirty="0"/>
          </a:p>
        </p:txBody>
      </p:sp>
      <p:sp>
        <p:nvSpPr>
          <p:cNvPr id="11" name="Content Placeholder 10"/>
          <p:cNvSpPr>
            <a:spLocks noGrp="1"/>
          </p:cNvSpPr>
          <p:nvPr>
            <p:ph idx="20"/>
          </p:nvPr>
        </p:nvSpPr>
        <p:spPr/>
        <p:txBody>
          <a:bodyPr/>
          <a:lstStyle/>
          <a:p>
            <a:pPr>
              <a:buClr>
                <a:schemeClr val="accent5"/>
              </a:buClr>
            </a:pPr>
            <a:r>
              <a:rPr lang="en-US" sz="1400" dirty="0" smtClean="0"/>
              <a:t>The math and theory of a model embodied in an algorithm that makes a prediction (or signal) with information to act on</a:t>
            </a:r>
          </a:p>
          <a:p>
            <a:pPr>
              <a:buClr>
                <a:schemeClr val="accent5"/>
              </a:buClr>
            </a:pPr>
            <a:r>
              <a:rPr lang="en-US" sz="1400" dirty="0" smtClean="0"/>
              <a:t>HCA is a Python 3 shop</a:t>
            </a:r>
          </a:p>
        </p:txBody>
      </p:sp>
      <p:sp>
        <p:nvSpPr>
          <p:cNvPr id="13" name="Content Placeholder 12"/>
          <p:cNvSpPr>
            <a:spLocks noGrp="1"/>
          </p:cNvSpPr>
          <p:nvPr>
            <p:ph idx="22"/>
          </p:nvPr>
        </p:nvSpPr>
        <p:spPr/>
        <p:txBody>
          <a:bodyPr anchor="ctr"/>
          <a:lstStyle/>
          <a:p>
            <a:r>
              <a:rPr lang="en-US" sz="2000" b="1" dirty="0" smtClean="0"/>
              <a:t>Signal Delivery</a:t>
            </a:r>
            <a:endParaRPr lang="en-US" sz="2000" b="1" dirty="0"/>
          </a:p>
        </p:txBody>
      </p:sp>
      <p:sp>
        <p:nvSpPr>
          <p:cNvPr id="14" name="Content Placeholder 13"/>
          <p:cNvSpPr>
            <a:spLocks noGrp="1"/>
          </p:cNvSpPr>
          <p:nvPr>
            <p:ph idx="23"/>
          </p:nvPr>
        </p:nvSpPr>
        <p:spPr/>
        <p:txBody>
          <a:bodyPr/>
          <a:lstStyle/>
          <a:p>
            <a:pPr>
              <a:buClr>
                <a:schemeClr val="accent5"/>
              </a:buClr>
            </a:pPr>
            <a:r>
              <a:rPr lang="en-US" sz="1400" dirty="0" smtClean="0"/>
              <a:t>Storage, dissemination, and monitoring of the results from a model back into the world</a:t>
            </a:r>
          </a:p>
          <a:p>
            <a:pPr>
              <a:buClr>
                <a:schemeClr val="accent5"/>
              </a:buClr>
            </a:pPr>
            <a:r>
              <a:rPr lang="en-US" sz="1400" dirty="0" smtClean="0"/>
              <a:t>Methods include database landings and APIs</a:t>
            </a:r>
            <a:endParaRPr lang="en-US" sz="1400" dirty="0"/>
          </a:p>
        </p:txBody>
      </p:sp>
      <p:pic>
        <p:nvPicPr>
          <p:cNvPr id="16" name="Picture Placeholder 15"/>
          <p:cNvPicPr>
            <a:picLocks noGrp="1" noChangeAspect="1"/>
          </p:cNvPicPr>
          <p:nvPr>
            <p:ph type="pic" sz="quarter" idx="21"/>
          </p:nvPr>
        </p:nvPicPr>
        <p:blipFill rotWithShape="1">
          <a:blip r:embed="rId2" cstate="print">
            <a:extLst>
              <a:ext uri="{28A0092B-C50C-407E-A947-70E740481C1C}">
                <a14:useLocalDpi xmlns:a14="http://schemas.microsoft.com/office/drawing/2010/main" val="0"/>
              </a:ext>
            </a:extLst>
          </a:blip>
          <a:srcRect l="-53008" t="-34932" r="-59726" b="-34664"/>
          <a:stretch/>
        </p:blipFill>
        <p:spPr>
          <a:xfrm>
            <a:off x="4021767" y="1644777"/>
            <a:ext cx="1376184" cy="1347511"/>
          </a:xfrm>
          <a:prstGeom prst="ellipse">
            <a:avLst/>
          </a:prstGeom>
          <a:solidFill>
            <a:schemeClr val="accent5"/>
          </a:solidFill>
        </p:spPr>
      </p:pic>
      <p:pic>
        <p:nvPicPr>
          <p:cNvPr id="21" name="Picture Placeholder 20"/>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l="-20108" t="-21774" r="-20054" b="-15479"/>
          <a:stretch/>
        </p:blipFill>
        <p:spPr>
          <a:prstGeom prst="ellipse">
            <a:avLst/>
          </a:prstGeom>
          <a:solidFill>
            <a:schemeClr val="accent5"/>
          </a:solidFill>
        </p:spPr>
      </p:pic>
      <p:pic>
        <p:nvPicPr>
          <p:cNvPr id="22" name="Picture Placeholder 21"/>
          <p:cNvPicPr>
            <a:picLocks noGrp="1" noChangeAspect="1"/>
          </p:cNvPicPr>
          <p:nvPr>
            <p:ph type="pic" sz="quarter" idx="18"/>
          </p:nvPr>
        </p:nvPicPr>
        <p:blipFill rotWithShape="1">
          <a:blip r:embed="rId4">
            <a:extLst>
              <a:ext uri="{28A0092B-C50C-407E-A947-70E740481C1C}">
                <a14:useLocalDpi xmlns:a14="http://schemas.microsoft.com/office/drawing/2010/main" val="0"/>
              </a:ext>
            </a:extLst>
          </a:blip>
          <a:srcRect l="-15543" t="-7895" r="-13116" b="-18095"/>
          <a:stretch/>
        </p:blipFill>
        <p:spPr>
          <a:prstGeom prst="ellipse">
            <a:avLst/>
          </a:prstGeom>
          <a:solidFill>
            <a:schemeClr val="accent5"/>
          </a:solidFill>
        </p:spPr>
      </p:pic>
      <p:pic>
        <p:nvPicPr>
          <p:cNvPr id="24" name="Picture Placeholder 23"/>
          <p:cNvPicPr>
            <a:picLocks noGrp="1" noChangeAspect="1"/>
          </p:cNvPicPr>
          <p:nvPr>
            <p:ph type="pic" sz="quarter" idx="24"/>
          </p:nvPr>
        </p:nvPicPr>
        <p:blipFill rotWithShape="1">
          <a:blip r:embed="rId5">
            <a:extLst>
              <a:ext uri="{28A0092B-C50C-407E-A947-70E740481C1C}">
                <a14:useLocalDpi xmlns:a14="http://schemas.microsoft.com/office/drawing/2010/main" val="0"/>
              </a:ext>
            </a:extLst>
          </a:blip>
          <a:srcRect l="-21540" t="-19613" r="-21095" b="-20060"/>
          <a:stretch/>
        </p:blipFill>
        <p:spPr>
          <a:prstGeom prst="ellipse">
            <a:avLst/>
          </a:prstGeom>
          <a:solidFill>
            <a:schemeClr val="accent5"/>
          </a:solidFill>
        </p:spPr>
      </p:pic>
    </p:spTree>
    <p:extLst>
      <p:ext uri="{BB962C8B-B14F-4D97-AF65-F5344CB8AC3E}">
        <p14:creationId xmlns:p14="http://schemas.microsoft.com/office/powerpoint/2010/main" val="516006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chor="ctr"/>
          <a:lstStyle/>
          <a:p>
            <a:r>
              <a:rPr lang="en-US" sz="2000" b="1" dirty="0" smtClean="0"/>
              <a:t>Servers &amp; Cloud</a:t>
            </a:r>
            <a:endParaRPr lang="en-US" sz="2000" b="1" dirty="0"/>
          </a:p>
        </p:txBody>
      </p:sp>
      <p:sp>
        <p:nvSpPr>
          <p:cNvPr id="6" name="Content Placeholder 5"/>
          <p:cNvSpPr>
            <a:spLocks noGrp="1"/>
          </p:cNvSpPr>
          <p:nvPr>
            <p:ph idx="10"/>
          </p:nvPr>
        </p:nvSpPr>
        <p:spPr>
          <a:xfrm>
            <a:off x="633509" y="4032533"/>
            <a:ext cx="2560320" cy="2103120"/>
          </a:xfrm>
        </p:spPr>
        <p:txBody>
          <a:bodyPr/>
          <a:lstStyle/>
          <a:p>
            <a:pPr>
              <a:buClr>
                <a:schemeClr val="accent3"/>
              </a:buClr>
            </a:pPr>
            <a:r>
              <a:rPr lang="en-US" sz="1400" dirty="0" smtClean="0"/>
              <a:t>Reliable, flexible, and scalable platform built on fully supported enterprise systems</a:t>
            </a:r>
          </a:p>
          <a:p>
            <a:pPr>
              <a:buClr>
                <a:schemeClr val="accent3"/>
              </a:buClr>
            </a:pPr>
            <a:r>
              <a:rPr lang="en-US" sz="1400" dirty="0" err="1" smtClean="0"/>
              <a:t>Openshift</a:t>
            </a:r>
            <a:r>
              <a:rPr lang="en-US" sz="1400" dirty="0" smtClean="0"/>
              <a:t>, Azure</a:t>
            </a:r>
          </a:p>
          <a:p>
            <a:pPr>
              <a:buClr>
                <a:schemeClr val="accent3"/>
              </a:buClr>
            </a:pPr>
            <a:r>
              <a:rPr lang="en-US" sz="1400" dirty="0" smtClean="0"/>
              <a:t>Teradata, Hadoop</a:t>
            </a:r>
          </a:p>
        </p:txBody>
      </p:sp>
      <p:sp>
        <p:nvSpPr>
          <p:cNvPr id="4" name="Title 3"/>
          <p:cNvSpPr>
            <a:spLocks noGrp="1"/>
          </p:cNvSpPr>
          <p:nvPr>
            <p:ph type="title"/>
          </p:nvPr>
        </p:nvSpPr>
        <p:spPr/>
        <p:txBody>
          <a:bodyPr/>
          <a:lstStyle/>
          <a:p>
            <a:r>
              <a:rPr lang="en-US" dirty="0" smtClean="0"/>
              <a:t>The Tech</a:t>
            </a:r>
            <a:endParaRPr lang="en-US" dirty="0"/>
          </a:p>
        </p:txBody>
      </p:sp>
      <p:sp>
        <p:nvSpPr>
          <p:cNvPr id="8" name="Content Placeholder 7"/>
          <p:cNvSpPr>
            <a:spLocks noGrp="1"/>
          </p:cNvSpPr>
          <p:nvPr>
            <p:ph idx="16"/>
          </p:nvPr>
        </p:nvSpPr>
        <p:spPr/>
        <p:txBody>
          <a:bodyPr anchor="ctr"/>
          <a:lstStyle/>
          <a:p>
            <a:r>
              <a:rPr lang="en-US" sz="2000" b="1" dirty="0" smtClean="0"/>
              <a:t>Mobile Devices</a:t>
            </a:r>
            <a:endParaRPr lang="en-US" sz="2000" b="1" dirty="0"/>
          </a:p>
        </p:txBody>
      </p:sp>
      <p:sp>
        <p:nvSpPr>
          <p:cNvPr id="9" name="Content Placeholder 8"/>
          <p:cNvSpPr>
            <a:spLocks noGrp="1"/>
          </p:cNvSpPr>
          <p:nvPr>
            <p:ph idx="17"/>
          </p:nvPr>
        </p:nvSpPr>
        <p:spPr>
          <a:xfrm>
            <a:off x="9022080" y="4047573"/>
            <a:ext cx="2560320" cy="2103120"/>
          </a:xfrm>
        </p:spPr>
        <p:txBody>
          <a:bodyPr>
            <a:normAutofit/>
          </a:bodyPr>
          <a:lstStyle/>
          <a:p>
            <a:pPr>
              <a:buClr>
                <a:schemeClr val="accent3"/>
              </a:buClr>
            </a:pPr>
            <a:r>
              <a:rPr lang="en-US" sz="1400" dirty="0"/>
              <a:t>Applications that collect, send, and receive </a:t>
            </a:r>
            <a:r>
              <a:rPr lang="en-US" sz="1400" dirty="0" smtClean="0"/>
              <a:t>data</a:t>
            </a:r>
          </a:p>
          <a:p>
            <a:pPr>
              <a:buClr>
                <a:schemeClr val="accent3"/>
              </a:buClr>
            </a:pPr>
            <a:r>
              <a:rPr lang="en-US" sz="1400" dirty="0"/>
              <a:t>Consumes model signals for actionable workflow</a:t>
            </a:r>
          </a:p>
          <a:p>
            <a:pPr>
              <a:buClr>
                <a:schemeClr val="accent3"/>
              </a:buClr>
            </a:pPr>
            <a:r>
              <a:rPr lang="en-US" sz="1400" dirty="0" smtClean="0"/>
              <a:t>Raven, </a:t>
            </a:r>
            <a:r>
              <a:rPr lang="en-US" sz="1400" dirty="0" err="1" smtClean="0"/>
              <a:t>iMobile</a:t>
            </a:r>
            <a:r>
              <a:rPr lang="en-US" sz="1400" dirty="0" smtClean="0"/>
              <a:t>, Custom Apps, Web Dev</a:t>
            </a:r>
            <a:endParaRPr lang="en-US" sz="1400" dirty="0"/>
          </a:p>
        </p:txBody>
      </p:sp>
      <p:sp>
        <p:nvSpPr>
          <p:cNvPr id="11" name="Content Placeholder 10"/>
          <p:cNvSpPr>
            <a:spLocks noGrp="1"/>
          </p:cNvSpPr>
          <p:nvPr>
            <p:ph idx="19"/>
          </p:nvPr>
        </p:nvSpPr>
        <p:spPr/>
        <p:txBody>
          <a:bodyPr anchor="ctr"/>
          <a:lstStyle/>
          <a:p>
            <a:r>
              <a:rPr lang="en-US" sz="2000" b="1" dirty="0" smtClean="0"/>
              <a:t>Network &amp; Security</a:t>
            </a:r>
            <a:endParaRPr lang="en-US" sz="2000" b="1" dirty="0"/>
          </a:p>
        </p:txBody>
      </p:sp>
      <p:sp>
        <p:nvSpPr>
          <p:cNvPr id="12" name="Content Placeholder 11"/>
          <p:cNvSpPr>
            <a:spLocks noGrp="1"/>
          </p:cNvSpPr>
          <p:nvPr>
            <p:ph idx="20"/>
          </p:nvPr>
        </p:nvSpPr>
        <p:spPr>
          <a:xfrm>
            <a:off x="3429699" y="4041499"/>
            <a:ext cx="2560320" cy="2103120"/>
          </a:xfrm>
        </p:spPr>
        <p:txBody>
          <a:bodyPr/>
          <a:lstStyle/>
          <a:p>
            <a:pPr>
              <a:buClr>
                <a:schemeClr val="accent3"/>
              </a:buClr>
            </a:pPr>
            <a:r>
              <a:rPr lang="en-US" sz="1400" dirty="0" smtClean="0"/>
              <a:t>Connecting and securing data across systems and locations</a:t>
            </a:r>
          </a:p>
          <a:p>
            <a:pPr>
              <a:buClr>
                <a:schemeClr val="accent3"/>
              </a:buClr>
            </a:pPr>
            <a:r>
              <a:rPr lang="en-US" sz="1400" dirty="0" smtClean="0"/>
              <a:t>Encryption, authentication and validation protocols</a:t>
            </a:r>
          </a:p>
        </p:txBody>
      </p:sp>
      <p:sp>
        <p:nvSpPr>
          <p:cNvPr id="14" name="Content Placeholder 13"/>
          <p:cNvSpPr>
            <a:spLocks noGrp="1"/>
          </p:cNvSpPr>
          <p:nvPr>
            <p:ph idx="22"/>
          </p:nvPr>
        </p:nvSpPr>
        <p:spPr/>
        <p:txBody>
          <a:bodyPr anchor="ctr"/>
          <a:lstStyle/>
          <a:p>
            <a:r>
              <a:rPr lang="en-US" sz="2000" b="1" dirty="0" smtClean="0"/>
              <a:t>Desktop Access</a:t>
            </a:r>
            <a:endParaRPr lang="en-US" sz="2000" b="1" dirty="0"/>
          </a:p>
        </p:txBody>
      </p:sp>
      <p:sp>
        <p:nvSpPr>
          <p:cNvPr id="15" name="Content Placeholder 14"/>
          <p:cNvSpPr>
            <a:spLocks noGrp="1"/>
          </p:cNvSpPr>
          <p:nvPr>
            <p:ph idx="23"/>
          </p:nvPr>
        </p:nvSpPr>
        <p:spPr>
          <a:xfrm>
            <a:off x="6225889" y="4046979"/>
            <a:ext cx="2560320" cy="2103120"/>
          </a:xfrm>
        </p:spPr>
        <p:txBody>
          <a:bodyPr>
            <a:normAutofit/>
          </a:bodyPr>
          <a:lstStyle/>
          <a:p>
            <a:pPr>
              <a:buClr>
                <a:schemeClr val="accent3"/>
              </a:buClr>
            </a:pPr>
            <a:r>
              <a:rPr lang="en-US" sz="1400" dirty="0" smtClean="0"/>
              <a:t>Applications that collect, send, and receive data</a:t>
            </a:r>
          </a:p>
          <a:p>
            <a:pPr>
              <a:buClr>
                <a:schemeClr val="accent3"/>
              </a:buClr>
            </a:pPr>
            <a:r>
              <a:rPr lang="en-US" sz="1400" dirty="0" smtClean="0"/>
              <a:t>Consumes model signals for actionable workflow</a:t>
            </a:r>
          </a:p>
          <a:p>
            <a:pPr>
              <a:buClr>
                <a:schemeClr val="accent3"/>
              </a:buClr>
            </a:pPr>
            <a:r>
              <a:rPr lang="en-US" sz="1400" dirty="0" smtClean="0"/>
              <a:t>Tableau, </a:t>
            </a:r>
            <a:r>
              <a:rPr lang="en-US" sz="1400" dirty="0" err="1" smtClean="0"/>
              <a:t>PowerBI</a:t>
            </a:r>
            <a:r>
              <a:rPr lang="en-US" sz="1400" dirty="0" smtClean="0"/>
              <a:t>, Custom Web Interfaces, Patient Keeper</a:t>
            </a:r>
          </a:p>
          <a:p>
            <a:pPr>
              <a:buClr>
                <a:schemeClr val="accent3"/>
              </a:buClr>
            </a:pPr>
            <a:endParaRPr lang="en-US" sz="1400" dirty="0" smtClean="0"/>
          </a:p>
        </p:txBody>
      </p:sp>
      <p:pic>
        <p:nvPicPr>
          <p:cNvPr id="17" name="Picture Placeholder 16"/>
          <p:cNvPicPr>
            <a:picLocks noGrp="1" noChangeAspect="1"/>
          </p:cNvPicPr>
          <p:nvPr>
            <p:ph type="pic" sz="quarter" idx="15"/>
          </p:nvPr>
        </p:nvPicPr>
        <p:blipFill rotWithShape="1">
          <a:blip r:embed="rId2" cstate="print">
            <a:extLst>
              <a:ext uri="{28A0092B-C50C-407E-A947-70E740481C1C}">
                <a14:useLocalDpi xmlns:a14="http://schemas.microsoft.com/office/drawing/2010/main" val="0"/>
              </a:ext>
            </a:extLst>
          </a:blip>
          <a:srcRect l="-26867" t="-64658" r="-25658" b="-58512"/>
          <a:stretch/>
        </p:blipFill>
        <p:spPr>
          <a:prstGeom prst="ellipse">
            <a:avLst/>
          </a:prstGeom>
          <a:solidFill>
            <a:schemeClr val="accent3"/>
          </a:solidFill>
        </p:spPr>
      </p:pic>
      <p:pic>
        <p:nvPicPr>
          <p:cNvPr id="18" name="Picture Placeholder 17"/>
          <p:cNvPicPr>
            <a:picLocks noGrp="1" noChangeAspect="1"/>
          </p:cNvPicPr>
          <p:nvPr>
            <p:ph type="pic" sz="quarter" idx="21"/>
          </p:nvPr>
        </p:nvPicPr>
        <p:blipFill rotWithShape="1">
          <a:blip r:embed="rId3" cstate="print">
            <a:extLst>
              <a:ext uri="{28A0092B-C50C-407E-A947-70E740481C1C}">
                <a14:useLocalDpi xmlns:a14="http://schemas.microsoft.com/office/drawing/2010/main" val="0"/>
              </a:ext>
            </a:extLst>
          </a:blip>
          <a:srcRect l="-23396" t="-37946" r="-16342" b="-41513"/>
          <a:stretch/>
        </p:blipFill>
        <p:spPr>
          <a:prstGeom prst="ellipse">
            <a:avLst/>
          </a:prstGeom>
          <a:solidFill>
            <a:schemeClr val="accent3"/>
          </a:solidFill>
        </p:spPr>
      </p:pic>
      <p:pic>
        <p:nvPicPr>
          <p:cNvPr id="21" name="Picture Placeholder 20"/>
          <p:cNvPicPr>
            <a:picLocks noGrp="1" noChangeAspect="1"/>
          </p:cNvPicPr>
          <p:nvPr>
            <p:ph type="pic" sz="quarter" idx="24"/>
          </p:nvPr>
        </p:nvPicPr>
        <p:blipFill rotWithShape="1">
          <a:blip r:embed="rId4">
            <a:extLst>
              <a:ext uri="{28A0092B-C50C-407E-A947-70E740481C1C}">
                <a14:useLocalDpi xmlns:a14="http://schemas.microsoft.com/office/drawing/2010/main" val="0"/>
              </a:ext>
            </a:extLst>
          </a:blip>
          <a:srcRect l="-23076" t="-19981" r="-22453" b="-22526"/>
          <a:stretch/>
        </p:blipFill>
        <p:spPr>
          <a:prstGeom prst="ellipse">
            <a:avLst/>
          </a:prstGeom>
          <a:solidFill>
            <a:schemeClr val="accent3"/>
          </a:solidFill>
        </p:spPr>
      </p:pic>
      <p:pic>
        <p:nvPicPr>
          <p:cNvPr id="24" name="Picture Placeholder 23"/>
          <p:cNvPicPr>
            <a:picLocks noGrp="1" noChangeAspect="1"/>
          </p:cNvPicPr>
          <p:nvPr>
            <p:ph type="pic" sz="quarter" idx="18"/>
          </p:nvPr>
        </p:nvPicPr>
        <p:blipFill rotWithShape="1">
          <a:blip r:embed="rId5">
            <a:extLst>
              <a:ext uri="{28A0092B-C50C-407E-A947-70E740481C1C}">
                <a14:useLocalDpi xmlns:a14="http://schemas.microsoft.com/office/drawing/2010/main" val="0"/>
              </a:ext>
            </a:extLst>
          </a:blip>
          <a:srcRect l="-24737" t="-22630" r="-24177" b="-23193"/>
          <a:stretch/>
        </p:blipFill>
        <p:spPr>
          <a:prstGeom prst="ellipse">
            <a:avLst/>
          </a:prstGeom>
          <a:solidFill>
            <a:schemeClr val="accent3"/>
          </a:solidFill>
        </p:spPr>
      </p:pic>
    </p:spTree>
    <p:extLst>
      <p:ext uri="{BB962C8B-B14F-4D97-AF65-F5344CB8AC3E}">
        <p14:creationId xmlns:p14="http://schemas.microsoft.com/office/powerpoint/2010/main" val="2125600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idx="1"/>
          </p:nvPr>
        </p:nvSpPr>
        <p:spPr>
          <a:xfrm>
            <a:off x="716039" y="3098431"/>
            <a:ext cx="3193144" cy="715963"/>
          </a:xfrm>
        </p:spPr>
        <p:txBody>
          <a:bodyPr anchor="ctr"/>
          <a:lstStyle/>
          <a:p>
            <a:r>
              <a:rPr lang="en-US" sz="2000" b="1" dirty="0" smtClean="0"/>
              <a:t>Science &amp; Math</a:t>
            </a:r>
            <a:endParaRPr lang="en-US" sz="2000" b="1" dirty="0"/>
          </a:p>
        </p:txBody>
      </p:sp>
      <p:sp>
        <p:nvSpPr>
          <p:cNvPr id="16" name="Content Placeholder 15"/>
          <p:cNvSpPr>
            <a:spLocks noGrp="1"/>
          </p:cNvSpPr>
          <p:nvPr>
            <p:ph idx="10"/>
          </p:nvPr>
        </p:nvSpPr>
        <p:spPr>
          <a:xfrm>
            <a:off x="716039" y="3885462"/>
            <a:ext cx="3193144" cy="2143313"/>
          </a:xfrm>
        </p:spPr>
        <p:txBody>
          <a:bodyPr>
            <a:normAutofit/>
          </a:bodyPr>
          <a:lstStyle/>
          <a:p>
            <a:r>
              <a:rPr lang="en-US" dirty="0" smtClean="0"/>
              <a:t>Scientific Method</a:t>
            </a:r>
            <a:br>
              <a:rPr lang="en-US" dirty="0" smtClean="0"/>
            </a:br>
            <a:r>
              <a:rPr lang="en-US" dirty="0" smtClean="0"/>
              <a:t>(Hypothesis, Test, Repeat)</a:t>
            </a:r>
          </a:p>
          <a:p>
            <a:r>
              <a:rPr lang="en-US" dirty="0" smtClean="0"/>
              <a:t>Heavy reliance on statistics</a:t>
            </a:r>
          </a:p>
          <a:p>
            <a:r>
              <a:rPr lang="en-US" dirty="0" smtClean="0"/>
              <a:t>Deep understanding of the variety of models, their uses,</a:t>
            </a:r>
            <a:br>
              <a:rPr lang="en-US" dirty="0" smtClean="0"/>
            </a:br>
            <a:r>
              <a:rPr lang="en-US" dirty="0" smtClean="0"/>
              <a:t>and their shortfalls</a:t>
            </a:r>
          </a:p>
        </p:txBody>
      </p:sp>
      <p:sp>
        <p:nvSpPr>
          <p:cNvPr id="17" name="Content Placeholder 16"/>
          <p:cNvSpPr>
            <a:spLocks noGrp="1"/>
          </p:cNvSpPr>
          <p:nvPr>
            <p:ph idx="11"/>
          </p:nvPr>
        </p:nvSpPr>
        <p:spPr>
          <a:xfrm>
            <a:off x="4567162" y="3098431"/>
            <a:ext cx="3018973" cy="715963"/>
          </a:xfrm>
        </p:spPr>
        <p:txBody>
          <a:bodyPr anchor="ctr"/>
          <a:lstStyle/>
          <a:p>
            <a:r>
              <a:rPr lang="en-US" sz="2000" b="1" dirty="0" smtClean="0"/>
              <a:t>Art &amp; Communication</a:t>
            </a:r>
            <a:endParaRPr lang="en-US" sz="2000" b="1" dirty="0"/>
          </a:p>
        </p:txBody>
      </p:sp>
      <p:sp>
        <p:nvSpPr>
          <p:cNvPr id="18" name="Content Placeholder 17"/>
          <p:cNvSpPr>
            <a:spLocks noGrp="1"/>
          </p:cNvSpPr>
          <p:nvPr>
            <p:ph idx="12"/>
          </p:nvPr>
        </p:nvSpPr>
        <p:spPr>
          <a:xfrm>
            <a:off x="4567162" y="3885461"/>
            <a:ext cx="3018973" cy="2640029"/>
          </a:xfrm>
        </p:spPr>
        <p:txBody>
          <a:bodyPr>
            <a:normAutofit/>
          </a:bodyPr>
          <a:lstStyle/>
          <a:p>
            <a:r>
              <a:rPr lang="en-US" dirty="0" smtClean="0"/>
              <a:t>Ability to interpret results precisely and accurately</a:t>
            </a:r>
          </a:p>
          <a:p>
            <a:r>
              <a:rPr lang="en-US" dirty="0"/>
              <a:t>Visual </a:t>
            </a:r>
            <a:r>
              <a:rPr lang="en-US" dirty="0" smtClean="0"/>
              <a:t>design for infographics and dashboards</a:t>
            </a:r>
          </a:p>
          <a:p>
            <a:r>
              <a:rPr lang="en-US" dirty="0" smtClean="0"/>
              <a:t>Distill models into actionable and useful results</a:t>
            </a:r>
          </a:p>
          <a:p>
            <a:r>
              <a:rPr lang="en-US" dirty="0" smtClean="0"/>
              <a:t>Models without influence or action </a:t>
            </a:r>
            <a:r>
              <a:rPr lang="en-US" dirty="0" smtClean="0"/>
              <a:t>are worthless</a:t>
            </a:r>
            <a:endParaRPr lang="en-US" dirty="0"/>
          </a:p>
        </p:txBody>
      </p:sp>
      <p:sp>
        <p:nvSpPr>
          <p:cNvPr id="19" name="Content Placeholder 18"/>
          <p:cNvSpPr>
            <a:spLocks noGrp="1"/>
          </p:cNvSpPr>
          <p:nvPr>
            <p:ph idx="13"/>
          </p:nvPr>
        </p:nvSpPr>
        <p:spPr>
          <a:xfrm>
            <a:off x="8282819" y="3098431"/>
            <a:ext cx="3350381" cy="715963"/>
          </a:xfrm>
        </p:spPr>
        <p:txBody>
          <a:bodyPr anchor="ctr"/>
          <a:lstStyle/>
          <a:p>
            <a:r>
              <a:rPr lang="en-US" sz="2000" b="1" dirty="0" smtClean="0"/>
              <a:t>Algorithms</a:t>
            </a:r>
            <a:endParaRPr lang="en-US" sz="2000" b="1" dirty="0"/>
          </a:p>
        </p:txBody>
      </p:sp>
      <p:sp>
        <p:nvSpPr>
          <p:cNvPr id="20" name="Content Placeholder 19"/>
          <p:cNvSpPr>
            <a:spLocks noGrp="1"/>
          </p:cNvSpPr>
          <p:nvPr>
            <p:ph idx="14"/>
          </p:nvPr>
        </p:nvSpPr>
        <p:spPr>
          <a:xfrm>
            <a:off x="8282819" y="3885462"/>
            <a:ext cx="3350381" cy="2143313"/>
          </a:xfrm>
        </p:spPr>
        <p:txBody>
          <a:bodyPr/>
          <a:lstStyle/>
          <a:p>
            <a:r>
              <a:rPr lang="en-US" dirty="0" smtClean="0"/>
              <a:t>Tools of the trade</a:t>
            </a:r>
          </a:p>
          <a:p>
            <a:r>
              <a:rPr lang="en-US" dirty="0" smtClean="0"/>
              <a:t>Convert the math and model concepts into an executable code</a:t>
            </a:r>
          </a:p>
          <a:p>
            <a:r>
              <a:rPr lang="en-US" dirty="0" smtClean="0"/>
              <a:t>Heavy on programming</a:t>
            </a:r>
          </a:p>
          <a:p>
            <a:r>
              <a:rPr lang="en-US" dirty="0"/>
              <a:t>Developer </a:t>
            </a:r>
            <a:r>
              <a:rPr lang="en-US" dirty="0" smtClean="0"/>
              <a:t>type skillset</a:t>
            </a:r>
            <a:endParaRPr lang="en-US" dirty="0"/>
          </a:p>
        </p:txBody>
      </p:sp>
      <p:sp>
        <p:nvSpPr>
          <p:cNvPr id="2" name="Title 1"/>
          <p:cNvSpPr>
            <a:spLocks noGrp="1"/>
          </p:cNvSpPr>
          <p:nvPr>
            <p:ph type="title"/>
          </p:nvPr>
        </p:nvSpPr>
        <p:spPr/>
        <p:txBody>
          <a:bodyPr/>
          <a:lstStyle/>
          <a:p>
            <a:r>
              <a:rPr lang="en-US" dirty="0" smtClean="0"/>
              <a:t>Data Science is More than Code</a:t>
            </a:r>
            <a:endParaRPr lang="en-US" dirty="0"/>
          </a:p>
        </p:txBody>
      </p:sp>
      <p:pic>
        <p:nvPicPr>
          <p:cNvPr id="25" name="Picture Placeholder 24"/>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t="1038" b="1038"/>
          <a:stretch>
            <a:fillRect/>
          </a:stretch>
        </p:blipFill>
        <p:spPr>
          <a:xfrm>
            <a:off x="5394325" y="1679575"/>
            <a:ext cx="1376363" cy="1347788"/>
          </a:xfrm>
          <a:prstGeom prst="rect">
            <a:avLst/>
          </a:prstGeom>
        </p:spPr>
      </p:pic>
      <p:pic>
        <p:nvPicPr>
          <p:cNvPr id="26" name="Picture Placeholder 25"/>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1038" b="1038"/>
          <a:stretch>
            <a:fillRect/>
          </a:stretch>
        </p:blipFill>
        <p:spPr>
          <a:xfrm>
            <a:off x="1624013" y="1679575"/>
            <a:ext cx="1376362" cy="1347788"/>
          </a:xfrm>
          <a:prstGeom prst="rect">
            <a:avLst/>
          </a:prstGeom>
        </p:spPr>
      </p:pic>
      <p:sp>
        <p:nvSpPr>
          <p:cNvPr id="28" name="Picture Placeholder 26"/>
          <p:cNvSpPr txBox="1">
            <a:spLocks/>
          </p:cNvSpPr>
          <p:nvPr/>
        </p:nvSpPr>
        <p:spPr>
          <a:xfrm>
            <a:off x="9269917" y="1622067"/>
            <a:ext cx="1376184" cy="1347511"/>
          </a:xfrm>
          <a:prstGeom prst="ellipse">
            <a:avLst/>
          </a:prstGeom>
        </p:spPr>
      </p:sp>
      <p:pic>
        <p:nvPicPr>
          <p:cNvPr id="31" name="Picture Placeholder 30"/>
          <p:cNvPicPr>
            <a:picLocks noGrp="1" noChangeAspect="1"/>
          </p:cNvPicPr>
          <p:nvPr>
            <p:ph type="pic" sz="quarter" idx="17"/>
          </p:nvPr>
        </p:nvPicPr>
        <p:blipFill>
          <a:blip r:embed="rId4">
            <a:extLst>
              <a:ext uri="{28A0092B-C50C-407E-A947-70E740481C1C}">
                <a14:useLocalDpi xmlns:a14="http://schemas.microsoft.com/office/drawing/2010/main" val="0"/>
              </a:ext>
            </a:extLst>
          </a:blip>
          <a:srcRect t="1038" b="1038"/>
          <a:stretch>
            <a:fillRect/>
          </a:stretch>
        </p:blipFill>
        <p:spPr>
          <a:prstGeom prst="rect">
            <a:avLst/>
          </a:prstGeom>
        </p:spPr>
      </p:pic>
    </p:spTree>
    <p:extLst>
      <p:ext uri="{BB962C8B-B14F-4D97-AF65-F5344CB8AC3E}">
        <p14:creationId xmlns:p14="http://schemas.microsoft.com/office/powerpoint/2010/main" val="2090646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643426"/>
            <a:ext cx="6092952" cy="4361688"/>
          </a:xfrm>
        </p:spPr>
        <p:txBody>
          <a:bodyPr>
            <a:normAutofit fontScale="85000" lnSpcReduction="20000"/>
          </a:bodyPr>
          <a:lstStyle/>
          <a:p>
            <a:pPr marL="342900" indent="-342900"/>
            <a:r>
              <a:rPr lang="en-US" dirty="0" smtClean="0"/>
              <a:t>We are charged with</a:t>
            </a:r>
          </a:p>
          <a:p>
            <a:pPr marL="884740" lvl="1" indent="-342900"/>
            <a:r>
              <a:rPr lang="en-US" dirty="0" smtClean="0"/>
              <a:t>Building data science capabilities and coordinating efforts across </a:t>
            </a:r>
            <a:r>
              <a:rPr lang="en-US" dirty="0"/>
              <a:t>the enterprise</a:t>
            </a:r>
            <a:endParaRPr lang="en-US" dirty="0" smtClean="0"/>
          </a:p>
          <a:p>
            <a:pPr marL="884740" lvl="1" indent="-342900"/>
            <a:r>
              <a:rPr lang="en-US" dirty="0" smtClean="0"/>
              <a:t>Developing models that improve how HCA operates and delivers care</a:t>
            </a:r>
          </a:p>
          <a:p>
            <a:pPr marL="884740" lvl="1" indent="-342900"/>
            <a:r>
              <a:rPr lang="en-US" dirty="0" smtClean="0"/>
              <a:t>Creating </a:t>
            </a:r>
            <a:r>
              <a:rPr lang="en-US" dirty="0"/>
              <a:t>new approaches to solving technical </a:t>
            </a:r>
            <a:r>
              <a:rPr lang="en-US" dirty="0" smtClean="0"/>
              <a:t>challenges along the way</a:t>
            </a:r>
          </a:p>
          <a:p>
            <a:pPr marL="342900" indent="-342900"/>
            <a:r>
              <a:rPr lang="en-US" dirty="0"/>
              <a:t>Our mission squarely aligns with solving some of the hardest challenges in our healthcare </a:t>
            </a:r>
            <a:r>
              <a:rPr lang="en-US" dirty="0" smtClean="0"/>
              <a:t>settings</a:t>
            </a:r>
            <a:endParaRPr lang="en-US" dirty="0"/>
          </a:p>
          <a:p>
            <a:pPr marL="342900" indent="-342900"/>
            <a:r>
              <a:rPr lang="en-US" dirty="0" smtClean="0"/>
              <a:t>We are neither an IT team, nor clinical team</a:t>
            </a:r>
          </a:p>
          <a:p>
            <a:pPr marL="342900" indent="-342900"/>
            <a:r>
              <a:rPr lang="en-US" dirty="0" smtClean="0"/>
              <a:t>We consist of data scientists, analysts, and engineers from diverse backgrounds and experiences.</a:t>
            </a:r>
            <a:endParaRPr lang="en-US" dirty="0"/>
          </a:p>
        </p:txBody>
      </p:sp>
      <p:sp>
        <p:nvSpPr>
          <p:cNvPr id="5" name="Text Placeholder 4"/>
          <p:cNvSpPr>
            <a:spLocks noGrp="1"/>
          </p:cNvSpPr>
          <p:nvPr>
            <p:ph type="body" sz="quarter" idx="11"/>
          </p:nvPr>
        </p:nvSpPr>
        <p:spPr>
          <a:xfrm>
            <a:off x="6226740" y="4702509"/>
            <a:ext cx="5588000" cy="888215"/>
          </a:xfrm>
        </p:spPr>
        <p:txBody>
          <a:bodyPr/>
          <a:lstStyle/>
          <a:p>
            <a:r>
              <a:rPr lang="en-US" sz="2000" dirty="0" smtClean="0"/>
              <a:t>Dr. Edmund Jackson</a:t>
            </a:r>
          </a:p>
          <a:p>
            <a:r>
              <a:rPr lang="en-US" sz="2000" dirty="0" smtClean="0"/>
              <a:t>VP &amp; Chief Data Scientist</a:t>
            </a:r>
            <a:endParaRPr lang="en-US" sz="2000" dirty="0"/>
          </a:p>
        </p:txBody>
      </p:sp>
      <p:sp>
        <p:nvSpPr>
          <p:cNvPr id="4" name="Title 3"/>
          <p:cNvSpPr>
            <a:spLocks noGrp="1"/>
          </p:cNvSpPr>
          <p:nvPr>
            <p:ph type="title"/>
          </p:nvPr>
        </p:nvSpPr>
        <p:spPr/>
        <p:txBody>
          <a:bodyPr/>
          <a:lstStyle/>
          <a:p>
            <a:r>
              <a:rPr lang="en-US" dirty="0" smtClean="0"/>
              <a:t>Our Team</a:t>
            </a:r>
            <a:endParaRPr lang="en-US" dirty="0"/>
          </a:p>
        </p:txBody>
      </p:sp>
      <p:pic>
        <p:nvPicPr>
          <p:cNvPr id="6" name="Picture Placeholder 5"/>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635" b="635"/>
          <a:stretch>
            <a:fillRect/>
          </a:stretch>
        </p:blipFill>
        <p:spPr>
          <a:xfrm>
            <a:off x="7464073" y="1437568"/>
            <a:ext cx="3124200" cy="3084091"/>
          </a:xfrm>
        </p:spPr>
      </p:pic>
      <p:sp>
        <p:nvSpPr>
          <p:cNvPr id="7" name="TextBox 6"/>
          <p:cNvSpPr txBox="1"/>
          <p:nvPr/>
        </p:nvSpPr>
        <p:spPr>
          <a:xfrm>
            <a:off x="8111535" y="5767282"/>
            <a:ext cx="1818409" cy="475664"/>
          </a:xfrm>
          <a:prstGeom prst="rect">
            <a:avLst/>
          </a:prstGeom>
        </p:spPr>
        <p:txBody>
          <a:bodyPr vert="horz" wrap="square" lIns="91440" tIns="45720" rIns="91440" bIns="45720" rtlCol="0">
            <a:noAutofit/>
          </a:bodyPr>
          <a:lstStyle/>
          <a:p>
            <a:pPr marL="0" indent="0" algn="ctr">
              <a:spcBef>
                <a:spcPts val="0"/>
              </a:spcBef>
              <a:buFont typeface="Arial"/>
              <a:buNone/>
            </a:pPr>
            <a:r>
              <a:rPr lang="en-US" sz="1600" b="1" dirty="0" smtClean="0">
                <a:solidFill>
                  <a:srgbClr val="001641"/>
                </a:solidFill>
                <a:latin typeface="Arial" panose="020B0604020202020204" pitchFamily="34" charset="0"/>
                <a:cs typeface="Arial" panose="020B0604020202020204" pitchFamily="34" charset="0"/>
                <a:hlinkClick r:id="rId4"/>
              </a:rPr>
              <a:t>Click Here</a:t>
            </a:r>
            <a:endParaRPr lang="en-US" sz="1600" b="1" dirty="0" smtClean="0">
              <a:solidFill>
                <a:srgbClr val="00164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39975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3"/>
          </p:nvPr>
        </p:nvSpPr>
        <p:spPr/>
        <p:txBody>
          <a:bodyPr/>
          <a:lstStyle/>
          <a:p>
            <a:r>
              <a:rPr lang="en-US" smtClean="0">
                <a:cs typeface="Arial"/>
              </a:rPr>
              <a:t>Enter Title or Department Name</a:t>
            </a:r>
            <a:endParaRPr lang="en-US" dirty="0">
              <a:cs typeface="Arial"/>
            </a:endParaRP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t="13940" r="6666"/>
          <a:stretch/>
        </p:blipFill>
        <p:spPr>
          <a:xfrm>
            <a:off x="2340853" y="443670"/>
            <a:ext cx="7942118" cy="5492439"/>
          </a:xfrm>
          <a:prstGeom prst="rect">
            <a:avLst/>
          </a:prstGeom>
        </p:spPr>
      </p:pic>
    </p:spTree>
    <p:extLst>
      <p:ext uri="{BB962C8B-B14F-4D97-AF65-F5344CB8AC3E}">
        <p14:creationId xmlns:p14="http://schemas.microsoft.com/office/powerpoint/2010/main" val="6098946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716039" y="3217304"/>
            <a:ext cx="3193144" cy="563550"/>
          </a:xfrm>
        </p:spPr>
        <p:txBody>
          <a:bodyPr anchor="ctr"/>
          <a:lstStyle/>
          <a:p>
            <a:r>
              <a:rPr lang="en-US" sz="2000" b="1" dirty="0" smtClean="0"/>
              <a:t>Clinical Outcomes</a:t>
            </a:r>
            <a:endParaRPr lang="en-US" sz="2000" b="1" dirty="0"/>
          </a:p>
        </p:txBody>
      </p:sp>
      <p:sp>
        <p:nvSpPr>
          <p:cNvPr id="9" name="Content Placeholder 8"/>
          <p:cNvSpPr>
            <a:spLocks noGrp="1"/>
          </p:cNvSpPr>
          <p:nvPr>
            <p:ph idx="10"/>
          </p:nvPr>
        </p:nvSpPr>
        <p:spPr>
          <a:xfrm>
            <a:off x="716039" y="3780854"/>
            <a:ext cx="3193144" cy="2247921"/>
          </a:xfrm>
        </p:spPr>
        <p:txBody>
          <a:bodyPr/>
          <a:lstStyle/>
          <a:p>
            <a:pPr marL="0" indent="0" algn="ctr">
              <a:buNone/>
            </a:pPr>
            <a:r>
              <a:rPr lang="en-US" sz="1800" dirty="0" smtClean="0"/>
              <a:t>SPOT (Sepsis)</a:t>
            </a:r>
            <a:endParaRPr lang="en-US" sz="1800" b="1" dirty="0" smtClean="0"/>
          </a:p>
          <a:p>
            <a:pPr marL="0" indent="0" algn="ctr">
              <a:buNone/>
            </a:pPr>
            <a:r>
              <a:rPr lang="en-US" sz="1800" dirty="0"/>
              <a:t>ICU </a:t>
            </a:r>
            <a:r>
              <a:rPr lang="en-US" sz="1800" dirty="0" smtClean="0"/>
              <a:t>Predictor</a:t>
            </a:r>
          </a:p>
          <a:p>
            <a:pPr marL="0" indent="0" algn="ctr">
              <a:buNone/>
            </a:pPr>
            <a:r>
              <a:rPr lang="en-US" sz="1800" dirty="0" smtClean="0"/>
              <a:t>Ventilator Models</a:t>
            </a:r>
          </a:p>
        </p:txBody>
      </p:sp>
      <p:sp>
        <p:nvSpPr>
          <p:cNvPr id="10" name="Content Placeholder 9"/>
          <p:cNvSpPr>
            <a:spLocks noGrp="1"/>
          </p:cNvSpPr>
          <p:nvPr>
            <p:ph idx="11"/>
          </p:nvPr>
        </p:nvSpPr>
        <p:spPr>
          <a:xfrm>
            <a:off x="4383193" y="3217304"/>
            <a:ext cx="3425615" cy="563550"/>
          </a:xfrm>
        </p:spPr>
        <p:txBody>
          <a:bodyPr anchor="ctr"/>
          <a:lstStyle/>
          <a:p>
            <a:r>
              <a:rPr lang="en-US" sz="2000" b="1" dirty="0" smtClean="0"/>
              <a:t>Healthcare Operations</a:t>
            </a:r>
            <a:endParaRPr lang="en-US" sz="2000" b="1" dirty="0"/>
          </a:p>
        </p:txBody>
      </p:sp>
      <p:sp>
        <p:nvSpPr>
          <p:cNvPr id="11" name="Content Placeholder 10"/>
          <p:cNvSpPr>
            <a:spLocks noGrp="1"/>
          </p:cNvSpPr>
          <p:nvPr>
            <p:ph idx="12"/>
          </p:nvPr>
        </p:nvSpPr>
        <p:spPr>
          <a:xfrm>
            <a:off x="4567162" y="3780854"/>
            <a:ext cx="3018973" cy="2247921"/>
          </a:xfrm>
        </p:spPr>
        <p:txBody>
          <a:bodyPr/>
          <a:lstStyle/>
          <a:p>
            <a:pPr marL="0" indent="0" algn="ctr">
              <a:buNone/>
            </a:pPr>
            <a:r>
              <a:rPr lang="en-US" sz="1800" dirty="0" smtClean="0"/>
              <a:t>NATE</a:t>
            </a:r>
            <a:br>
              <a:rPr lang="en-US" sz="1800" dirty="0" smtClean="0"/>
            </a:br>
            <a:r>
              <a:rPr lang="en-US" sz="1800" dirty="0" smtClean="0"/>
              <a:t>(Visibility &amp; Throughput)</a:t>
            </a:r>
          </a:p>
          <a:p>
            <a:pPr marL="0" indent="0" algn="ctr">
              <a:buNone/>
            </a:pPr>
            <a:r>
              <a:rPr lang="en-US" sz="1800" dirty="0" smtClean="0"/>
              <a:t>Surgical Service Models</a:t>
            </a:r>
          </a:p>
          <a:p>
            <a:pPr marL="0" indent="0" algn="ctr">
              <a:buNone/>
            </a:pPr>
            <a:r>
              <a:rPr lang="en-US" sz="1800" dirty="0" smtClean="0"/>
              <a:t>ER Census Predictor</a:t>
            </a:r>
          </a:p>
          <a:p>
            <a:pPr marL="0" indent="0" algn="ctr">
              <a:buNone/>
            </a:pPr>
            <a:r>
              <a:rPr lang="en-US" sz="1800" dirty="0" smtClean="0"/>
              <a:t>Discharge Predictor</a:t>
            </a:r>
          </a:p>
        </p:txBody>
      </p:sp>
      <p:sp>
        <p:nvSpPr>
          <p:cNvPr id="12" name="Content Placeholder 11"/>
          <p:cNvSpPr>
            <a:spLocks noGrp="1"/>
          </p:cNvSpPr>
          <p:nvPr>
            <p:ph idx="13"/>
          </p:nvPr>
        </p:nvSpPr>
        <p:spPr>
          <a:xfrm>
            <a:off x="8282819" y="3217304"/>
            <a:ext cx="3350381" cy="563550"/>
          </a:xfrm>
        </p:spPr>
        <p:txBody>
          <a:bodyPr anchor="ctr"/>
          <a:lstStyle/>
          <a:p>
            <a:r>
              <a:rPr lang="en-US" sz="2000" b="1" dirty="0" smtClean="0"/>
              <a:t>Care Coordination</a:t>
            </a:r>
            <a:endParaRPr lang="en-US" sz="2000" b="1" dirty="0"/>
          </a:p>
        </p:txBody>
      </p:sp>
      <p:sp>
        <p:nvSpPr>
          <p:cNvPr id="13" name="Content Placeholder 12"/>
          <p:cNvSpPr>
            <a:spLocks noGrp="1"/>
          </p:cNvSpPr>
          <p:nvPr>
            <p:ph idx="14"/>
          </p:nvPr>
        </p:nvSpPr>
        <p:spPr>
          <a:xfrm>
            <a:off x="8282819" y="3780854"/>
            <a:ext cx="3350381" cy="2247921"/>
          </a:xfrm>
        </p:spPr>
        <p:txBody>
          <a:bodyPr>
            <a:normAutofit/>
          </a:bodyPr>
          <a:lstStyle/>
          <a:p>
            <a:pPr marL="0" indent="0" algn="ctr">
              <a:buNone/>
            </a:pPr>
            <a:r>
              <a:rPr lang="en-US" sz="1800" dirty="0" smtClean="0"/>
              <a:t>Readmissions Predictor (REX)</a:t>
            </a:r>
          </a:p>
          <a:p>
            <a:pPr marL="0" indent="0" algn="ctr">
              <a:buNone/>
            </a:pPr>
            <a:r>
              <a:rPr lang="en-US" sz="1800" dirty="0" smtClean="0"/>
              <a:t>BPCI Patient ID Models</a:t>
            </a:r>
          </a:p>
          <a:p>
            <a:pPr marL="0" indent="0" algn="ctr">
              <a:buNone/>
            </a:pPr>
            <a:r>
              <a:rPr lang="en-US" sz="1800" dirty="0" smtClean="0"/>
              <a:t>ER Callback Model</a:t>
            </a:r>
          </a:p>
          <a:p>
            <a:pPr marL="0" indent="0" algn="ctr">
              <a:buNone/>
            </a:pPr>
            <a:r>
              <a:rPr lang="en-US" sz="1800" dirty="0" smtClean="0"/>
              <a:t>DRG Family Predictor</a:t>
            </a:r>
            <a:endParaRPr lang="en-US" sz="1800" dirty="0"/>
          </a:p>
        </p:txBody>
      </p:sp>
      <p:sp>
        <p:nvSpPr>
          <p:cNvPr id="7" name="Title 6"/>
          <p:cNvSpPr>
            <a:spLocks noGrp="1"/>
          </p:cNvSpPr>
          <p:nvPr>
            <p:ph type="title"/>
          </p:nvPr>
        </p:nvSpPr>
        <p:spPr/>
        <p:txBody>
          <a:bodyPr/>
          <a:lstStyle/>
          <a:p>
            <a:r>
              <a:rPr lang="en-US" dirty="0" smtClean="0"/>
              <a:t>Our Products</a:t>
            </a:r>
            <a:endParaRPr lang="en-US" dirty="0"/>
          </a:p>
        </p:txBody>
      </p:sp>
      <p:sp>
        <p:nvSpPr>
          <p:cNvPr id="21" name="Picture Placeholder 19"/>
          <p:cNvSpPr txBox="1">
            <a:spLocks/>
          </p:cNvSpPr>
          <p:nvPr/>
        </p:nvSpPr>
        <p:spPr>
          <a:xfrm>
            <a:off x="9269917" y="1661242"/>
            <a:ext cx="1376184" cy="1347511"/>
          </a:xfrm>
          <a:prstGeom prst="ellipse">
            <a:avLst/>
          </a:prstGeom>
        </p:spPr>
      </p:sp>
      <p:pic>
        <p:nvPicPr>
          <p:cNvPr id="23" name="Picture Placeholder 22"/>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t="1038" b="1038"/>
          <a:stretch>
            <a:fillRect/>
          </a:stretch>
        </p:blipFill>
        <p:spPr>
          <a:prstGeom prst="rect">
            <a:avLst/>
          </a:prstGeom>
        </p:spPr>
      </p:pic>
      <p:pic>
        <p:nvPicPr>
          <p:cNvPr id="25" name="Picture Placeholder 24"/>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t="1038" b="1038"/>
          <a:stretch>
            <a:fillRect/>
          </a:stretch>
        </p:blipFill>
        <p:spPr>
          <a:prstGeom prst="rect">
            <a:avLst/>
          </a:prstGeom>
        </p:spPr>
      </p:pic>
      <p:pic>
        <p:nvPicPr>
          <p:cNvPr id="28" name="Picture Placeholder 13"/>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t="1038" b="1038"/>
          <a:stretch>
            <a:fillRect/>
          </a:stretch>
        </p:blipFill>
        <p:spPr>
          <a:prstGeom prst="rect">
            <a:avLst/>
          </a:prstGeom>
        </p:spPr>
      </p:pic>
    </p:spTree>
    <p:extLst>
      <p:ext uri="{BB962C8B-B14F-4D97-AF65-F5344CB8AC3E}">
        <p14:creationId xmlns:p14="http://schemas.microsoft.com/office/powerpoint/2010/main" val="947975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609600" y="2929875"/>
            <a:ext cx="5224388" cy="3309698"/>
          </a:xfrm>
        </p:spPr>
        <p:txBody>
          <a:bodyPr/>
          <a:lstStyle/>
          <a:p>
            <a:r>
              <a:rPr lang="en-US" dirty="0" smtClean="0"/>
              <a:t>Existing workflow required nurses to manually screen for sepsis every 12 hours, but sepsis can appear any time of the day</a:t>
            </a:r>
          </a:p>
          <a:p>
            <a:r>
              <a:rPr lang="en-US" dirty="0" smtClean="0"/>
              <a:t>With severe Sepsis, mortality rates increase</a:t>
            </a:r>
            <a:br>
              <a:rPr lang="en-US" dirty="0" smtClean="0"/>
            </a:br>
            <a:r>
              <a:rPr lang="en-US" dirty="0" smtClean="0"/>
              <a:t>4 – 7% every hours without treatment</a:t>
            </a:r>
          </a:p>
          <a:p>
            <a:r>
              <a:rPr lang="en-US" dirty="0" smtClean="0"/>
              <a:t>New clinical information on patients is continuously collected from HL7 streams</a:t>
            </a:r>
          </a:p>
          <a:p>
            <a:r>
              <a:rPr lang="en-US" dirty="0" smtClean="0"/>
              <a:t>SPOT analyzes the data real time as new information comes in and alerts clinicians when it detects signs of sepsis in a patient</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Sepsis Prevention &amp; Optimization of Therapy</a:t>
            </a:r>
            <a:endParaRPr lang="en-US" dirty="0"/>
          </a:p>
        </p:txBody>
      </p:sp>
      <p:sp>
        <p:nvSpPr>
          <p:cNvPr id="9" name="Content Placeholder 8"/>
          <p:cNvSpPr>
            <a:spLocks noGrp="1"/>
          </p:cNvSpPr>
          <p:nvPr>
            <p:ph sz="half" idx="10"/>
          </p:nvPr>
        </p:nvSpPr>
        <p:spPr>
          <a:xfrm>
            <a:off x="6223906" y="3848617"/>
            <a:ext cx="5224388" cy="2221992"/>
          </a:xfrm>
        </p:spPr>
        <p:txBody>
          <a:bodyPr/>
          <a:lstStyle/>
          <a:p>
            <a:pPr marL="0" indent="0">
              <a:buNone/>
            </a:pPr>
            <a:r>
              <a:rPr lang="en-US" dirty="0" smtClean="0"/>
              <a:t>Oct 2017 – SPOT Rollout Begins</a:t>
            </a:r>
          </a:p>
          <a:p>
            <a:pPr marL="0" indent="0">
              <a:buNone/>
            </a:pPr>
            <a:r>
              <a:rPr lang="en-US" dirty="0" smtClean="0"/>
              <a:t>Aug 2018 – 1,000,000</a:t>
            </a:r>
            <a:r>
              <a:rPr lang="en-US" baseline="30000" dirty="0" smtClean="0"/>
              <a:t>th</a:t>
            </a:r>
            <a:r>
              <a:rPr lang="en-US" dirty="0" smtClean="0"/>
              <a:t> “customer”</a:t>
            </a:r>
          </a:p>
          <a:p>
            <a:pPr marL="0" indent="0">
              <a:buNone/>
            </a:pPr>
            <a:r>
              <a:rPr lang="en-US" dirty="0" smtClean="0"/>
              <a:t>Oct 2018 – SPOT Live In Every Hospital **</a:t>
            </a:r>
          </a:p>
          <a:p>
            <a:pPr marL="0" indent="0">
              <a:buNone/>
            </a:pPr>
            <a:r>
              <a:rPr lang="en-US" dirty="0" smtClean="0"/>
              <a:t>Nov 2018 – Dr. </a:t>
            </a:r>
            <a:r>
              <a:rPr lang="en-US" dirty="0" err="1" smtClean="0"/>
              <a:t>Perlin</a:t>
            </a:r>
            <a:r>
              <a:rPr lang="en-US" dirty="0" smtClean="0"/>
              <a:t> testimony to US Senate</a:t>
            </a:r>
          </a:p>
          <a:p>
            <a:pPr marL="0" indent="0">
              <a:buNone/>
            </a:pPr>
            <a:r>
              <a:rPr lang="en-US" dirty="0" smtClean="0"/>
              <a:t>May 2019 </a:t>
            </a:r>
            <a:r>
              <a:rPr lang="en-US" dirty="0"/>
              <a:t>–</a:t>
            </a:r>
            <a:r>
              <a:rPr lang="en-US" dirty="0" smtClean="0"/>
              <a:t> 2019 Red Hat Innovator of the Year</a:t>
            </a:r>
          </a:p>
          <a:p>
            <a:pPr marL="0" indent="0">
              <a:buNone/>
            </a:pPr>
            <a:endParaRPr lang="en-US" dirty="0"/>
          </a:p>
        </p:txBody>
      </p:sp>
      <p:pic>
        <p:nvPicPr>
          <p:cNvPr id="6" name="Picture 5"/>
          <p:cNvPicPr>
            <a:picLocks noChangeAspect="1"/>
          </p:cNvPicPr>
          <p:nvPr/>
        </p:nvPicPr>
        <p:blipFill>
          <a:blip r:embed="rId3"/>
          <a:stretch>
            <a:fillRect/>
          </a:stretch>
        </p:blipFill>
        <p:spPr>
          <a:xfrm>
            <a:off x="2008369" y="1636972"/>
            <a:ext cx="2170439" cy="1178108"/>
          </a:xfrm>
          <a:prstGeom prst="rect">
            <a:avLst/>
          </a:prstGeom>
        </p:spPr>
      </p:pic>
      <p:sp>
        <p:nvSpPr>
          <p:cNvPr id="2" name="Rectangle 1"/>
          <p:cNvSpPr/>
          <p:nvPr/>
        </p:nvSpPr>
        <p:spPr>
          <a:xfrm>
            <a:off x="5647944" y="1864742"/>
            <a:ext cx="5934456" cy="1532727"/>
          </a:xfrm>
          <a:prstGeom prst="rect">
            <a:avLst/>
          </a:prstGeom>
        </p:spPr>
        <p:txBody>
          <a:bodyPr wrap="square">
            <a:spAutoFit/>
          </a:bodyPr>
          <a:lstStyle/>
          <a:p>
            <a:pPr marL="0" lvl="2" algn="ctr">
              <a:lnSpc>
                <a:spcPct val="120000"/>
              </a:lnSpc>
            </a:pPr>
            <a:r>
              <a:rPr lang="en-US" sz="2400" b="1" u="sng" dirty="0"/>
              <a:t>Q4 2018 vs Q4 </a:t>
            </a:r>
            <a:r>
              <a:rPr lang="en-US" sz="2400" b="1" u="sng" dirty="0" smtClean="0"/>
              <a:t>2017</a:t>
            </a:r>
          </a:p>
          <a:p>
            <a:pPr marL="0" lvl="2" algn="ctr">
              <a:lnSpc>
                <a:spcPct val="120000"/>
              </a:lnSpc>
            </a:pPr>
            <a:r>
              <a:rPr lang="en-US" b="1" dirty="0" smtClean="0">
                <a:solidFill>
                  <a:schemeClr val="accent2"/>
                </a:solidFill>
              </a:rPr>
              <a:t>5</a:t>
            </a:r>
            <a:r>
              <a:rPr lang="en-US" b="1" dirty="0">
                <a:solidFill>
                  <a:schemeClr val="accent2"/>
                </a:solidFill>
              </a:rPr>
              <a:t>%</a:t>
            </a:r>
            <a:r>
              <a:rPr lang="en-US" b="1" dirty="0"/>
              <a:t> raw mortality reduction, </a:t>
            </a:r>
            <a:r>
              <a:rPr lang="en-US" b="1" dirty="0">
                <a:solidFill>
                  <a:schemeClr val="accent2"/>
                </a:solidFill>
              </a:rPr>
              <a:t>12%</a:t>
            </a:r>
            <a:r>
              <a:rPr lang="en-US" b="1" dirty="0"/>
              <a:t> </a:t>
            </a:r>
            <a:r>
              <a:rPr lang="en-US" b="1" dirty="0" smtClean="0"/>
              <a:t>overall</a:t>
            </a:r>
            <a:br>
              <a:rPr lang="en-US" b="1" dirty="0" smtClean="0"/>
            </a:br>
            <a:r>
              <a:rPr lang="en-US" b="1" dirty="0" smtClean="0"/>
              <a:t>(41.2</a:t>
            </a:r>
            <a:r>
              <a:rPr lang="en-US" b="1" dirty="0"/>
              <a:t>% </a:t>
            </a:r>
            <a:r>
              <a:rPr lang="en-US" b="1" dirty="0" smtClean="0"/>
              <a:t>→ 36.2%)</a:t>
            </a:r>
          </a:p>
          <a:p>
            <a:pPr marL="0" lvl="2" algn="ctr">
              <a:lnSpc>
                <a:spcPct val="120000"/>
              </a:lnSpc>
            </a:pPr>
            <a:r>
              <a:rPr lang="en-US" b="1" dirty="0" smtClean="0">
                <a:solidFill>
                  <a:schemeClr val="accent2"/>
                </a:solidFill>
              </a:rPr>
              <a:t>140 </a:t>
            </a:r>
            <a:r>
              <a:rPr lang="en-US" b="1" dirty="0">
                <a:solidFill>
                  <a:schemeClr val="accent2"/>
                </a:solidFill>
              </a:rPr>
              <a:t>more patients</a:t>
            </a:r>
            <a:r>
              <a:rPr lang="en-US" b="1" dirty="0"/>
              <a:t> with </a:t>
            </a:r>
            <a:r>
              <a:rPr lang="en-US" b="1" dirty="0">
                <a:solidFill>
                  <a:schemeClr val="accent2"/>
                </a:solidFill>
              </a:rPr>
              <a:t>51 less deaths</a:t>
            </a:r>
          </a:p>
        </p:txBody>
      </p:sp>
      <p:sp>
        <p:nvSpPr>
          <p:cNvPr id="5" name="TextBox 4"/>
          <p:cNvSpPr txBox="1"/>
          <p:nvPr/>
        </p:nvSpPr>
        <p:spPr>
          <a:xfrm>
            <a:off x="7926895" y="5763909"/>
            <a:ext cx="1818409" cy="475664"/>
          </a:xfrm>
          <a:prstGeom prst="rect">
            <a:avLst/>
          </a:prstGeom>
        </p:spPr>
        <p:txBody>
          <a:bodyPr vert="horz" wrap="square" lIns="91440" tIns="45720" rIns="91440" bIns="45720" rtlCol="0">
            <a:noAutofit/>
          </a:bodyPr>
          <a:lstStyle/>
          <a:p>
            <a:pPr marL="0" indent="0" algn="ctr">
              <a:spcBef>
                <a:spcPts val="0"/>
              </a:spcBef>
              <a:buFont typeface="Arial"/>
              <a:buNone/>
            </a:pPr>
            <a:r>
              <a:rPr lang="en-US" sz="1600" b="1" dirty="0" smtClean="0">
                <a:solidFill>
                  <a:srgbClr val="001641"/>
                </a:solidFill>
                <a:latin typeface="Arial" panose="020B0604020202020204" pitchFamily="34" charset="0"/>
                <a:cs typeface="Arial" panose="020B0604020202020204" pitchFamily="34" charset="0"/>
                <a:hlinkClick r:id="rId4"/>
              </a:rPr>
              <a:t>Click Here</a:t>
            </a:r>
            <a:endParaRPr lang="en-US" sz="1600" b="1" dirty="0" smtClean="0">
              <a:solidFill>
                <a:srgbClr val="00164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39880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t>Enterprise platform for delivering timely data from nearly any </a:t>
            </a:r>
            <a:r>
              <a:rPr lang="en-US" dirty="0" smtClean="0"/>
              <a:t>source</a:t>
            </a:r>
          </a:p>
          <a:p>
            <a:r>
              <a:rPr lang="en-US" dirty="0" smtClean="0"/>
              <a:t>Visual representation of the hospital</a:t>
            </a:r>
          </a:p>
          <a:p>
            <a:r>
              <a:rPr lang="en-US" dirty="0" smtClean="0"/>
              <a:t>Fast, reliable, easy to use with customizable overlays for different data and model signals</a:t>
            </a:r>
          </a:p>
          <a:p>
            <a:r>
              <a:rPr lang="en-US" dirty="0" smtClean="0"/>
              <a:t>Example Signals:</a:t>
            </a:r>
          </a:p>
          <a:p>
            <a:pPr lvl="1"/>
            <a:r>
              <a:rPr lang="en-US" dirty="0" smtClean="0"/>
              <a:t>Bed Status / Discharge Order Status w/ Barriers</a:t>
            </a:r>
          </a:p>
          <a:p>
            <a:pPr lvl="1"/>
            <a:r>
              <a:rPr lang="en-US" dirty="0" smtClean="0"/>
              <a:t>ED Disposition Predictor (CSG)</a:t>
            </a:r>
          </a:p>
          <a:p>
            <a:pPr lvl="1"/>
            <a:r>
              <a:rPr lang="en-US" dirty="0" smtClean="0"/>
              <a:t>Discharge Predictor (CSG)</a:t>
            </a:r>
          </a:p>
          <a:p>
            <a:pPr lvl="1"/>
            <a:r>
              <a:rPr lang="en-US" dirty="0" smtClean="0"/>
              <a:t>Readmissions Predictor (CSG – TREX)</a:t>
            </a:r>
          </a:p>
          <a:p>
            <a:pPr lvl="1"/>
            <a:r>
              <a:rPr lang="en-US" dirty="0" smtClean="0"/>
              <a:t>Infection Prevention (CAUTI/CLABSI)</a:t>
            </a:r>
          </a:p>
          <a:p>
            <a:pPr lvl="1"/>
            <a:r>
              <a:rPr lang="en-US" dirty="0" smtClean="0"/>
              <a:t>Census &amp; Risk Logic (Emergency Preparedness)</a:t>
            </a:r>
          </a:p>
        </p:txBody>
      </p:sp>
      <p:sp>
        <p:nvSpPr>
          <p:cNvPr id="3" name="Title 2"/>
          <p:cNvSpPr>
            <a:spLocks noGrp="1"/>
          </p:cNvSpPr>
          <p:nvPr>
            <p:ph type="title"/>
          </p:nvPr>
        </p:nvSpPr>
        <p:spPr/>
        <p:txBody>
          <a:bodyPr/>
          <a:lstStyle/>
          <a:p>
            <a:r>
              <a:rPr lang="en-US" dirty="0"/>
              <a:t>Next-gen Analytics for Treatment &amp; Efficiency</a:t>
            </a:r>
          </a:p>
        </p:txBody>
      </p:sp>
      <p:pic>
        <p:nvPicPr>
          <p:cNvPr id="7" name="Content Placeholder 6"/>
          <p:cNvPicPr>
            <a:picLocks noGrp="1" noChangeAspect="1"/>
          </p:cNvPicPr>
          <p:nvPr>
            <p:ph sz="half" idx="10"/>
          </p:nvPr>
        </p:nvPicPr>
        <p:blipFill>
          <a:blip r:embed="rId3"/>
          <a:stretch>
            <a:fillRect/>
          </a:stretch>
        </p:blipFill>
        <p:spPr>
          <a:xfrm>
            <a:off x="6224588" y="2213146"/>
            <a:ext cx="5224462" cy="312126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5202" y="4364181"/>
            <a:ext cx="885355" cy="928543"/>
          </a:xfrm>
          <a:prstGeom prst="rect">
            <a:avLst/>
          </a:prstGeom>
        </p:spPr>
      </p:pic>
    </p:spTree>
    <p:extLst>
      <p:ext uri="{BB962C8B-B14F-4D97-AF65-F5344CB8AC3E}">
        <p14:creationId xmlns:p14="http://schemas.microsoft.com/office/powerpoint/2010/main" val="24809257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2345" y="5974772"/>
            <a:ext cx="12108874" cy="85205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Current State - Product Lifecycle &amp; Development</a:t>
            </a:r>
            <a:endParaRPr lang="en-US"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671651936"/>
              </p:ext>
            </p:extLst>
          </p:nvPr>
        </p:nvGraphicFramePr>
        <p:xfrm>
          <a:off x="879389" y="1673075"/>
          <a:ext cx="10515600" cy="24785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nvPr>
        </p:nvGraphicFramePr>
        <p:xfrm>
          <a:off x="879389" y="4280684"/>
          <a:ext cx="10515600" cy="22311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Rectangle 5"/>
          <p:cNvSpPr/>
          <p:nvPr/>
        </p:nvSpPr>
        <p:spPr>
          <a:xfrm rot="16200000">
            <a:off x="-777240" y="5094500"/>
            <a:ext cx="2194560" cy="640080"/>
          </a:xfrm>
          <a:prstGeom prst="rect">
            <a:avLst/>
          </a:prstGeom>
          <a:ln>
            <a:noFill/>
          </a:ln>
          <a:effectLst/>
        </p:spPr>
        <p:style>
          <a:lnRef idx="3">
            <a:schemeClr val="lt1"/>
          </a:lnRef>
          <a:fillRef idx="1">
            <a:schemeClr val="accent2"/>
          </a:fillRef>
          <a:effectRef idx="1">
            <a:schemeClr val="accent2"/>
          </a:effectRef>
          <a:fontRef idx="minor">
            <a:schemeClr val="lt1"/>
          </a:fontRef>
        </p:style>
        <p:txBody>
          <a:bodyPr rtlCol="0" anchor="b"/>
          <a:lstStyle/>
          <a:p>
            <a:pPr algn="ctr"/>
            <a:r>
              <a:rPr lang="en-US" dirty="0" smtClean="0"/>
              <a:t>Enterprise Stage</a:t>
            </a:r>
            <a:endParaRPr lang="en-US" dirty="0"/>
          </a:p>
        </p:txBody>
      </p:sp>
      <p:sp>
        <p:nvSpPr>
          <p:cNvPr id="7" name="Rectangle 6"/>
          <p:cNvSpPr/>
          <p:nvPr/>
        </p:nvSpPr>
        <p:spPr>
          <a:xfrm rot="16200000">
            <a:off x="10774680" y="2592302"/>
            <a:ext cx="2194560" cy="640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p>
        </p:txBody>
      </p:sp>
      <p:sp>
        <p:nvSpPr>
          <p:cNvPr id="8" name="Rectangle 7"/>
          <p:cNvSpPr/>
          <p:nvPr/>
        </p:nvSpPr>
        <p:spPr>
          <a:xfrm rot="16200000">
            <a:off x="10774680" y="5094500"/>
            <a:ext cx="2194560" cy="640080"/>
          </a:xfrm>
          <a:prstGeom prst="rect">
            <a:avLst/>
          </a:prstGeom>
          <a:ln>
            <a:noFill/>
          </a:ln>
          <a:effectLst/>
        </p:spPr>
        <p:style>
          <a:lnRef idx="3">
            <a:schemeClr val="lt1"/>
          </a:lnRef>
          <a:fillRef idx="1">
            <a:schemeClr val="accent2"/>
          </a:fillRef>
          <a:effectRef idx="1">
            <a:schemeClr val="accent2"/>
          </a:effectRef>
          <a:fontRef idx="minor">
            <a:schemeClr val="lt1"/>
          </a:fontRef>
        </p:style>
        <p:txBody>
          <a:bodyPr rtlCol="0" anchor="b"/>
          <a:lstStyle/>
          <a:p>
            <a:pPr algn="ctr"/>
            <a:endParaRPr lang="en-US" dirty="0"/>
          </a:p>
        </p:txBody>
      </p:sp>
      <p:sp>
        <p:nvSpPr>
          <p:cNvPr id="9" name="Rectangle 8"/>
          <p:cNvSpPr/>
          <p:nvPr/>
        </p:nvSpPr>
        <p:spPr>
          <a:xfrm rot="16200000">
            <a:off x="-777240" y="2592302"/>
            <a:ext cx="2194560" cy="640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t>Innovation Stage</a:t>
            </a:r>
            <a:endParaRPr lang="en-US" dirty="0"/>
          </a:p>
        </p:txBody>
      </p:sp>
    </p:spTree>
    <p:extLst>
      <p:ext uri="{BB962C8B-B14F-4D97-AF65-F5344CB8AC3E}">
        <p14:creationId xmlns:p14="http://schemas.microsoft.com/office/powerpoint/2010/main" val="1653861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p:cNvSpPr/>
          <p:nvPr/>
        </p:nvSpPr>
        <p:spPr>
          <a:xfrm>
            <a:off x="280555" y="5964381"/>
            <a:ext cx="11911445" cy="85205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Future State – Build at Scale to Start</a:t>
            </a:r>
            <a:endParaRPr lang="en-US" dirty="0"/>
          </a:p>
        </p:txBody>
      </p:sp>
      <p:sp>
        <p:nvSpPr>
          <p:cNvPr id="26" name="Rectangle 25"/>
          <p:cNvSpPr/>
          <p:nvPr/>
        </p:nvSpPr>
        <p:spPr>
          <a:xfrm>
            <a:off x="989263" y="2031790"/>
            <a:ext cx="1180718" cy="9254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Initiation</a:t>
            </a:r>
          </a:p>
        </p:txBody>
      </p:sp>
      <p:sp>
        <p:nvSpPr>
          <p:cNvPr id="3" name="Chevron 2"/>
          <p:cNvSpPr/>
          <p:nvPr/>
        </p:nvSpPr>
        <p:spPr>
          <a:xfrm>
            <a:off x="2464443" y="2034530"/>
            <a:ext cx="484771" cy="925482"/>
          </a:xfrm>
          <a:prstGeom prst="chevron">
            <a:avLst>
              <a:gd name="adj" fmla="val 62310"/>
            </a:avLst>
          </a:prstGeom>
          <a:solidFill>
            <a:schemeClr val="accent5"/>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22" name="Group 21"/>
          <p:cNvGrpSpPr/>
          <p:nvPr/>
        </p:nvGrpSpPr>
        <p:grpSpPr>
          <a:xfrm>
            <a:off x="844858" y="1805238"/>
            <a:ext cx="1444467" cy="1310914"/>
            <a:chOff x="5373766" y="2773543"/>
            <a:chExt cx="1444467" cy="1310914"/>
          </a:xfrm>
          <a:solidFill>
            <a:schemeClr val="accent5"/>
          </a:solidFill>
        </p:grpSpPr>
        <p:sp>
          <p:nvSpPr>
            <p:cNvPr id="4" name="Oval 3"/>
            <p:cNvSpPr/>
            <p:nvPr/>
          </p:nvSpPr>
          <p:spPr>
            <a:xfrm>
              <a:off x="5447295" y="3111775"/>
              <a:ext cx="105041" cy="105041"/>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Oval 4"/>
            <p:cNvSpPr/>
            <p:nvPr/>
          </p:nvSpPr>
          <p:spPr>
            <a:xfrm>
              <a:off x="5520824" y="2964718"/>
              <a:ext cx="105041" cy="105041"/>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Oval 5"/>
            <p:cNvSpPr/>
            <p:nvPr/>
          </p:nvSpPr>
          <p:spPr>
            <a:xfrm>
              <a:off x="5697294" y="2994129"/>
              <a:ext cx="165064" cy="165064"/>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Oval 6"/>
            <p:cNvSpPr/>
            <p:nvPr/>
          </p:nvSpPr>
          <p:spPr>
            <a:xfrm>
              <a:off x="5844351" y="2832366"/>
              <a:ext cx="105041" cy="105041"/>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Oval 7"/>
            <p:cNvSpPr/>
            <p:nvPr/>
          </p:nvSpPr>
          <p:spPr>
            <a:xfrm>
              <a:off x="6035526" y="2773543"/>
              <a:ext cx="105041" cy="105041"/>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Oval 8"/>
            <p:cNvSpPr/>
            <p:nvPr/>
          </p:nvSpPr>
          <p:spPr>
            <a:xfrm>
              <a:off x="6270819" y="2876483"/>
              <a:ext cx="105041" cy="105041"/>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Oval 9"/>
            <p:cNvSpPr/>
            <p:nvPr/>
          </p:nvSpPr>
          <p:spPr>
            <a:xfrm>
              <a:off x="6417877" y="2950012"/>
              <a:ext cx="165064" cy="165064"/>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Oval 10"/>
            <p:cNvSpPr/>
            <p:nvPr/>
          </p:nvSpPr>
          <p:spPr>
            <a:xfrm>
              <a:off x="6623758" y="3111775"/>
              <a:ext cx="105041" cy="105041"/>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Oval 11"/>
            <p:cNvSpPr/>
            <p:nvPr/>
          </p:nvSpPr>
          <p:spPr>
            <a:xfrm>
              <a:off x="6711992" y="3273539"/>
              <a:ext cx="105041" cy="105041"/>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Oval 12"/>
            <p:cNvSpPr/>
            <p:nvPr/>
          </p:nvSpPr>
          <p:spPr>
            <a:xfrm>
              <a:off x="5947292" y="2964718"/>
              <a:ext cx="270106" cy="270106"/>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Oval 13"/>
            <p:cNvSpPr/>
            <p:nvPr/>
          </p:nvSpPr>
          <p:spPr>
            <a:xfrm>
              <a:off x="5373766" y="3523537"/>
              <a:ext cx="105041" cy="105041"/>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Oval 14"/>
            <p:cNvSpPr/>
            <p:nvPr/>
          </p:nvSpPr>
          <p:spPr>
            <a:xfrm>
              <a:off x="5462001" y="3655889"/>
              <a:ext cx="165064" cy="165064"/>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Oval 15"/>
            <p:cNvSpPr/>
            <p:nvPr/>
          </p:nvSpPr>
          <p:spPr>
            <a:xfrm>
              <a:off x="5682588" y="3773535"/>
              <a:ext cx="240094" cy="240094"/>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Oval 16"/>
            <p:cNvSpPr/>
            <p:nvPr/>
          </p:nvSpPr>
          <p:spPr>
            <a:xfrm>
              <a:off x="5991409" y="3964711"/>
              <a:ext cx="105041" cy="105041"/>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Oval 17"/>
            <p:cNvSpPr/>
            <p:nvPr/>
          </p:nvSpPr>
          <p:spPr>
            <a:xfrm>
              <a:off x="6050232" y="3773535"/>
              <a:ext cx="165064" cy="165064"/>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Oval 18"/>
            <p:cNvSpPr/>
            <p:nvPr/>
          </p:nvSpPr>
          <p:spPr>
            <a:xfrm>
              <a:off x="6197290" y="3979416"/>
              <a:ext cx="105041" cy="105041"/>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Oval 19"/>
            <p:cNvSpPr/>
            <p:nvPr/>
          </p:nvSpPr>
          <p:spPr>
            <a:xfrm>
              <a:off x="6329642" y="3744124"/>
              <a:ext cx="240094" cy="240094"/>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Oval 20"/>
            <p:cNvSpPr/>
            <p:nvPr/>
          </p:nvSpPr>
          <p:spPr>
            <a:xfrm>
              <a:off x="6653169" y="3685301"/>
              <a:ext cx="165064" cy="165064"/>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37" name="Group 36"/>
          <p:cNvGrpSpPr/>
          <p:nvPr/>
        </p:nvGrpSpPr>
        <p:grpSpPr>
          <a:xfrm>
            <a:off x="9038190" y="2040071"/>
            <a:ext cx="2039905" cy="925482"/>
            <a:chOff x="2540850" y="2495744"/>
            <a:chExt cx="2039905" cy="925482"/>
          </a:xfrm>
        </p:grpSpPr>
        <p:sp>
          <p:nvSpPr>
            <p:cNvPr id="38" name="Rectangle 37"/>
            <p:cNvSpPr/>
            <p:nvPr/>
          </p:nvSpPr>
          <p:spPr>
            <a:xfrm>
              <a:off x="2540850" y="2495744"/>
              <a:ext cx="1554480" cy="9254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Pilot</a:t>
              </a:r>
              <a:r>
                <a:rPr lang="en-US" sz="1600" dirty="0">
                  <a:solidFill>
                    <a:schemeClr val="tx1"/>
                  </a:solidFill>
                </a:rPr>
                <a:t> </a:t>
              </a:r>
              <a:r>
                <a:rPr lang="en-US" sz="1600" dirty="0" smtClean="0">
                  <a:solidFill>
                    <a:schemeClr val="tx1"/>
                  </a:solidFill>
                </a:rPr>
                <a:t>Test &amp;</a:t>
              </a:r>
            </a:p>
            <a:p>
              <a:pPr algn="ctr"/>
              <a:r>
                <a:rPr lang="en-US" sz="1600" dirty="0" smtClean="0">
                  <a:solidFill>
                    <a:schemeClr val="tx1"/>
                  </a:solidFill>
                </a:rPr>
                <a:t>Refinement</a:t>
              </a:r>
            </a:p>
          </p:txBody>
        </p:sp>
        <p:sp>
          <p:nvSpPr>
            <p:cNvPr id="39" name="Chevron 38"/>
            <p:cNvSpPr/>
            <p:nvPr/>
          </p:nvSpPr>
          <p:spPr>
            <a:xfrm>
              <a:off x="4095984" y="2495744"/>
              <a:ext cx="484771" cy="925482"/>
            </a:xfrm>
            <a:prstGeom prst="chevron">
              <a:avLst>
                <a:gd name="adj" fmla="val 62310"/>
              </a:avLst>
            </a:prstGeom>
            <a:solidFill>
              <a:schemeClr val="accent5"/>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sp>
        <p:nvSpPr>
          <p:cNvPr id="44" name="Chevron 43"/>
          <p:cNvSpPr/>
          <p:nvPr/>
        </p:nvSpPr>
        <p:spPr>
          <a:xfrm>
            <a:off x="10852131" y="2040071"/>
            <a:ext cx="484771" cy="925482"/>
          </a:xfrm>
          <a:prstGeom prst="chevron">
            <a:avLst>
              <a:gd name="adj" fmla="val 62310"/>
            </a:avLst>
          </a:prstGeom>
          <a:solidFill>
            <a:schemeClr val="accent3"/>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55" name="Group 54"/>
          <p:cNvGrpSpPr/>
          <p:nvPr/>
        </p:nvGrpSpPr>
        <p:grpSpPr>
          <a:xfrm>
            <a:off x="7004894" y="2040071"/>
            <a:ext cx="2039905" cy="925482"/>
            <a:chOff x="2540850" y="2495744"/>
            <a:chExt cx="2039905" cy="925482"/>
          </a:xfrm>
        </p:grpSpPr>
        <p:sp>
          <p:nvSpPr>
            <p:cNvPr id="56" name="Rectangle 55"/>
            <p:cNvSpPr/>
            <p:nvPr/>
          </p:nvSpPr>
          <p:spPr>
            <a:xfrm>
              <a:off x="2540850" y="2495744"/>
              <a:ext cx="1554480" cy="9254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Pilot</a:t>
              </a:r>
            </a:p>
            <a:p>
              <a:pPr algn="ctr"/>
              <a:r>
                <a:rPr lang="en-US" sz="1600" dirty="0" smtClean="0">
                  <a:solidFill>
                    <a:schemeClr val="tx1"/>
                  </a:solidFill>
                </a:rPr>
                <a:t>Development</a:t>
              </a:r>
            </a:p>
          </p:txBody>
        </p:sp>
        <p:sp>
          <p:nvSpPr>
            <p:cNvPr id="57" name="Chevron 56"/>
            <p:cNvSpPr/>
            <p:nvPr/>
          </p:nvSpPr>
          <p:spPr>
            <a:xfrm>
              <a:off x="4095984" y="2495744"/>
              <a:ext cx="484771" cy="925482"/>
            </a:xfrm>
            <a:prstGeom prst="chevron">
              <a:avLst>
                <a:gd name="adj" fmla="val 62310"/>
              </a:avLst>
            </a:prstGeom>
            <a:solidFill>
              <a:schemeClr val="accent5"/>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grpSp>
        <p:nvGrpSpPr>
          <p:cNvPr id="58" name="Group 57"/>
          <p:cNvGrpSpPr/>
          <p:nvPr/>
        </p:nvGrpSpPr>
        <p:grpSpPr>
          <a:xfrm>
            <a:off x="4984143" y="2040071"/>
            <a:ext cx="2039905" cy="925482"/>
            <a:chOff x="2540850" y="2495744"/>
            <a:chExt cx="2039905" cy="925482"/>
          </a:xfrm>
        </p:grpSpPr>
        <p:sp>
          <p:nvSpPr>
            <p:cNvPr id="59" name="Rectangle 58"/>
            <p:cNvSpPr/>
            <p:nvPr/>
          </p:nvSpPr>
          <p:spPr>
            <a:xfrm>
              <a:off x="2540850" y="2495744"/>
              <a:ext cx="1554480" cy="9254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Exploration &amp;</a:t>
              </a:r>
            </a:p>
            <a:p>
              <a:pPr algn="ctr"/>
              <a:r>
                <a:rPr lang="en-US" sz="1600" dirty="0" smtClean="0">
                  <a:solidFill>
                    <a:schemeClr val="tx1"/>
                  </a:solidFill>
                </a:rPr>
                <a:t>Modeling</a:t>
              </a:r>
            </a:p>
          </p:txBody>
        </p:sp>
        <p:sp>
          <p:nvSpPr>
            <p:cNvPr id="60" name="Chevron 59"/>
            <p:cNvSpPr/>
            <p:nvPr/>
          </p:nvSpPr>
          <p:spPr>
            <a:xfrm>
              <a:off x="4095984" y="2495744"/>
              <a:ext cx="484771" cy="925482"/>
            </a:xfrm>
            <a:prstGeom prst="chevron">
              <a:avLst>
                <a:gd name="adj" fmla="val 62310"/>
              </a:avLst>
            </a:prstGeom>
            <a:solidFill>
              <a:schemeClr val="accent5"/>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grpSp>
        <p:nvGrpSpPr>
          <p:cNvPr id="61" name="Group 60"/>
          <p:cNvGrpSpPr/>
          <p:nvPr/>
        </p:nvGrpSpPr>
        <p:grpSpPr>
          <a:xfrm>
            <a:off x="2949214" y="2040071"/>
            <a:ext cx="2039905" cy="925482"/>
            <a:chOff x="2540850" y="2495744"/>
            <a:chExt cx="2039905" cy="925482"/>
          </a:xfrm>
        </p:grpSpPr>
        <p:sp>
          <p:nvSpPr>
            <p:cNvPr id="62" name="Rectangle 61"/>
            <p:cNvSpPr/>
            <p:nvPr/>
          </p:nvSpPr>
          <p:spPr>
            <a:xfrm>
              <a:off x="2540850" y="2495744"/>
              <a:ext cx="1554480" cy="9254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Ideation</a:t>
              </a:r>
            </a:p>
          </p:txBody>
        </p:sp>
        <p:sp>
          <p:nvSpPr>
            <p:cNvPr id="63" name="Chevron 62"/>
            <p:cNvSpPr/>
            <p:nvPr/>
          </p:nvSpPr>
          <p:spPr>
            <a:xfrm>
              <a:off x="4095984" y="2495744"/>
              <a:ext cx="484771" cy="925482"/>
            </a:xfrm>
            <a:prstGeom prst="chevron">
              <a:avLst>
                <a:gd name="adj" fmla="val 62310"/>
              </a:avLst>
            </a:prstGeom>
            <a:solidFill>
              <a:schemeClr val="accent5"/>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sp>
        <p:nvSpPr>
          <p:cNvPr id="67" name="TextBox 66"/>
          <p:cNvSpPr txBox="1"/>
          <p:nvPr/>
        </p:nvSpPr>
        <p:spPr>
          <a:xfrm>
            <a:off x="844858" y="3263992"/>
            <a:ext cx="1443267" cy="912119"/>
          </a:xfrm>
          <a:prstGeom prst="rect">
            <a:avLst/>
          </a:prstGeom>
          <a:solidFill>
            <a:schemeClr val="bg1"/>
          </a:solidFill>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3970" tIns="13970" rIns="13970" bIns="13970" numCol="1" spcCol="1270" anchor="t" anchorCtr="0">
            <a:noAutofit/>
          </a:bodyPr>
          <a:lstStyle/>
          <a:p>
            <a:pPr lvl="0" algn="ctr" defTabSz="488950">
              <a:lnSpc>
                <a:spcPct val="90000"/>
              </a:lnSpc>
              <a:spcBef>
                <a:spcPct val="0"/>
              </a:spcBef>
              <a:spcAft>
                <a:spcPct val="35000"/>
              </a:spcAft>
            </a:pPr>
            <a:r>
              <a:rPr lang="en-US" sz="1100" kern="1200" dirty="0" smtClean="0"/>
              <a:t>Initiate discussions around a product and project idea as well as the initial scope</a:t>
            </a:r>
            <a:endParaRPr lang="en-US" sz="1100" kern="1200" dirty="0"/>
          </a:p>
        </p:txBody>
      </p:sp>
      <p:sp>
        <p:nvSpPr>
          <p:cNvPr id="68" name="TextBox 67"/>
          <p:cNvSpPr txBox="1"/>
          <p:nvPr/>
        </p:nvSpPr>
        <p:spPr>
          <a:xfrm>
            <a:off x="2949214" y="3263991"/>
            <a:ext cx="1554480" cy="912119"/>
          </a:xfrm>
          <a:prstGeom prst="rect">
            <a:avLst/>
          </a:prstGeom>
          <a:solidFill>
            <a:schemeClr val="bg1"/>
          </a:solidFill>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3970" tIns="13970" rIns="13970" bIns="13970" numCol="1" spcCol="1270" anchor="t" anchorCtr="0">
            <a:noAutofit/>
          </a:bodyPr>
          <a:lstStyle/>
          <a:p>
            <a:pPr lvl="0" algn="ctr"/>
            <a:r>
              <a:rPr lang="en-US" sz="1100" dirty="0"/>
              <a:t>Scope and refine an idea that has been formally accepted as a project</a:t>
            </a:r>
          </a:p>
        </p:txBody>
      </p:sp>
      <p:sp>
        <p:nvSpPr>
          <p:cNvPr id="69" name="TextBox 68"/>
          <p:cNvSpPr txBox="1"/>
          <p:nvPr/>
        </p:nvSpPr>
        <p:spPr>
          <a:xfrm>
            <a:off x="4984143" y="3263990"/>
            <a:ext cx="1554480" cy="912119"/>
          </a:xfrm>
          <a:prstGeom prst="rect">
            <a:avLst/>
          </a:prstGeom>
          <a:solidFill>
            <a:schemeClr val="bg1"/>
          </a:solidFill>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3970" tIns="13970" rIns="13970" bIns="13970" numCol="1" spcCol="1270" anchor="t" anchorCtr="0">
            <a:noAutofit/>
          </a:bodyPr>
          <a:lstStyle/>
          <a:p>
            <a:pPr lvl="0" algn="ctr"/>
            <a:r>
              <a:rPr lang="en-US" sz="1100" dirty="0"/>
              <a:t>Explore the data and develop a model as the basis for a pilot</a:t>
            </a:r>
          </a:p>
        </p:txBody>
      </p:sp>
      <p:sp>
        <p:nvSpPr>
          <p:cNvPr id="70" name="TextBox 69"/>
          <p:cNvSpPr txBox="1"/>
          <p:nvPr/>
        </p:nvSpPr>
        <p:spPr>
          <a:xfrm>
            <a:off x="7004894" y="3263990"/>
            <a:ext cx="1554480" cy="912119"/>
          </a:xfrm>
          <a:prstGeom prst="rect">
            <a:avLst/>
          </a:prstGeom>
          <a:solidFill>
            <a:schemeClr val="bg1"/>
          </a:solidFill>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3970" tIns="13970" rIns="13970" bIns="13970" numCol="1" spcCol="1270" anchor="t" anchorCtr="0">
            <a:noAutofit/>
          </a:bodyPr>
          <a:lstStyle/>
          <a:p>
            <a:pPr lvl="0" algn="ctr"/>
            <a:r>
              <a:rPr lang="en-US" sz="1100" dirty="0"/>
              <a:t>Develop and build an minimally viable, enterprise </a:t>
            </a:r>
            <a:r>
              <a:rPr lang="en-US" sz="1100" dirty="0" smtClean="0"/>
              <a:t>grade </a:t>
            </a:r>
            <a:r>
              <a:rPr lang="en-US" sz="1100" dirty="0"/>
              <a:t>product as a pilot for field testing model</a:t>
            </a:r>
          </a:p>
        </p:txBody>
      </p:sp>
      <p:sp>
        <p:nvSpPr>
          <p:cNvPr id="71" name="TextBox 70"/>
          <p:cNvSpPr txBox="1"/>
          <p:nvPr/>
        </p:nvSpPr>
        <p:spPr>
          <a:xfrm>
            <a:off x="9044799" y="3263989"/>
            <a:ext cx="1554480" cy="912119"/>
          </a:xfrm>
          <a:prstGeom prst="rect">
            <a:avLst/>
          </a:prstGeom>
          <a:solidFill>
            <a:schemeClr val="bg1"/>
          </a:solidFill>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3970" tIns="13970" rIns="13970" bIns="13970" numCol="1" spcCol="1270" anchor="t" anchorCtr="0">
            <a:noAutofit/>
          </a:bodyPr>
          <a:lstStyle/>
          <a:p>
            <a:pPr lvl="0" algn="ctr"/>
            <a:r>
              <a:rPr lang="en-US" sz="1100" dirty="0"/>
              <a:t>Test and refine the product with select sites and end-users</a:t>
            </a:r>
          </a:p>
        </p:txBody>
      </p:sp>
      <p:grpSp>
        <p:nvGrpSpPr>
          <p:cNvPr id="24" name="Group 23"/>
          <p:cNvGrpSpPr/>
          <p:nvPr/>
        </p:nvGrpSpPr>
        <p:grpSpPr>
          <a:xfrm>
            <a:off x="919000" y="4568522"/>
            <a:ext cx="10504306" cy="2033018"/>
            <a:chOff x="947928" y="4290662"/>
            <a:chExt cx="10504306" cy="2033018"/>
          </a:xfrm>
        </p:grpSpPr>
        <p:grpSp>
          <p:nvGrpSpPr>
            <p:cNvPr id="40" name="Group 39"/>
            <p:cNvGrpSpPr/>
            <p:nvPr/>
          </p:nvGrpSpPr>
          <p:grpSpPr>
            <a:xfrm>
              <a:off x="1619581" y="4290662"/>
              <a:ext cx="2531218" cy="925482"/>
              <a:chOff x="2049537" y="2495744"/>
              <a:chExt cx="2531218" cy="925482"/>
            </a:xfrm>
          </p:grpSpPr>
          <p:sp>
            <p:nvSpPr>
              <p:cNvPr id="41" name="Rectangle 40"/>
              <p:cNvSpPr/>
              <p:nvPr/>
            </p:nvSpPr>
            <p:spPr>
              <a:xfrm>
                <a:off x="2049537" y="2495744"/>
                <a:ext cx="2238999" cy="9254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Innovation Review &amp;</a:t>
                </a:r>
              </a:p>
              <a:p>
                <a:pPr algn="ctr"/>
                <a:r>
                  <a:rPr lang="en-US" sz="1600" dirty="0" smtClean="0">
                    <a:solidFill>
                      <a:schemeClr val="tx1"/>
                    </a:solidFill>
                  </a:rPr>
                  <a:t>Enterprise Readiness</a:t>
                </a:r>
              </a:p>
              <a:p>
                <a:pPr algn="ctr"/>
                <a:r>
                  <a:rPr lang="en-US" sz="1600" dirty="0" smtClean="0">
                    <a:solidFill>
                      <a:schemeClr val="tx1"/>
                    </a:solidFill>
                  </a:rPr>
                  <a:t>Assessment</a:t>
                </a:r>
              </a:p>
            </p:txBody>
          </p:sp>
          <p:sp>
            <p:nvSpPr>
              <p:cNvPr id="42" name="Chevron 41"/>
              <p:cNvSpPr/>
              <p:nvPr/>
            </p:nvSpPr>
            <p:spPr>
              <a:xfrm>
                <a:off x="4095984" y="2495744"/>
                <a:ext cx="484771" cy="925482"/>
              </a:xfrm>
              <a:prstGeom prst="chevron">
                <a:avLst>
                  <a:gd name="adj" fmla="val 62310"/>
                </a:avLst>
              </a:prstGeom>
              <a:solidFill>
                <a:schemeClr val="accent2"/>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sp>
          <p:nvSpPr>
            <p:cNvPr id="45" name="Chevron 44"/>
            <p:cNvSpPr/>
            <p:nvPr/>
          </p:nvSpPr>
          <p:spPr>
            <a:xfrm>
              <a:off x="1206767" y="4290662"/>
              <a:ext cx="484771" cy="925482"/>
            </a:xfrm>
            <a:prstGeom prst="chevron">
              <a:avLst>
                <a:gd name="adj" fmla="val 62310"/>
              </a:avLst>
            </a:prstGeom>
            <a:solidFill>
              <a:schemeClr val="accent2"/>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46" name="Group 45"/>
            <p:cNvGrpSpPr/>
            <p:nvPr/>
          </p:nvGrpSpPr>
          <p:grpSpPr>
            <a:xfrm>
              <a:off x="4150799" y="4290662"/>
              <a:ext cx="2531218" cy="925482"/>
              <a:chOff x="2049537" y="2495744"/>
              <a:chExt cx="2531218" cy="925482"/>
            </a:xfrm>
          </p:grpSpPr>
          <p:sp>
            <p:nvSpPr>
              <p:cNvPr id="47" name="Rectangle 46"/>
              <p:cNvSpPr/>
              <p:nvPr/>
            </p:nvSpPr>
            <p:spPr>
              <a:xfrm>
                <a:off x="2049537" y="2495744"/>
                <a:ext cx="2238999" cy="9254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Enterprise Planning &amp;</a:t>
                </a:r>
              </a:p>
              <a:p>
                <a:pPr algn="ctr"/>
                <a:r>
                  <a:rPr lang="en-US" sz="1600" dirty="0" smtClean="0">
                    <a:solidFill>
                      <a:schemeClr val="tx1"/>
                    </a:solidFill>
                  </a:rPr>
                  <a:t>Refinement</a:t>
                </a:r>
              </a:p>
            </p:txBody>
          </p:sp>
          <p:sp>
            <p:nvSpPr>
              <p:cNvPr id="48" name="Chevron 47"/>
              <p:cNvSpPr/>
              <p:nvPr/>
            </p:nvSpPr>
            <p:spPr>
              <a:xfrm>
                <a:off x="4095984" y="2495744"/>
                <a:ext cx="484771" cy="925482"/>
              </a:xfrm>
              <a:prstGeom prst="chevron">
                <a:avLst>
                  <a:gd name="adj" fmla="val 62310"/>
                </a:avLst>
              </a:prstGeom>
              <a:solidFill>
                <a:schemeClr val="accent2"/>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grpSp>
          <p:nvGrpSpPr>
            <p:cNvPr id="49" name="Group 48"/>
            <p:cNvGrpSpPr/>
            <p:nvPr/>
          </p:nvGrpSpPr>
          <p:grpSpPr>
            <a:xfrm>
              <a:off x="6682017" y="4290662"/>
              <a:ext cx="2531218" cy="925482"/>
              <a:chOff x="2049537" y="2495744"/>
              <a:chExt cx="2531218" cy="925482"/>
            </a:xfrm>
          </p:grpSpPr>
          <p:sp>
            <p:nvSpPr>
              <p:cNvPr id="50" name="Rectangle 49"/>
              <p:cNvSpPr/>
              <p:nvPr/>
            </p:nvSpPr>
            <p:spPr>
              <a:xfrm>
                <a:off x="2049537" y="2495744"/>
                <a:ext cx="2238999" cy="9254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Enterprise Deployment</a:t>
                </a:r>
              </a:p>
            </p:txBody>
          </p:sp>
          <p:sp>
            <p:nvSpPr>
              <p:cNvPr id="51" name="Chevron 50"/>
              <p:cNvSpPr/>
              <p:nvPr/>
            </p:nvSpPr>
            <p:spPr>
              <a:xfrm>
                <a:off x="4095984" y="2495744"/>
                <a:ext cx="484771" cy="925482"/>
              </a:xfrm>
              <a:prstGeom prst="chevron">
                <a:avLst>
                  <a:gd name="adj" fmla="val 62310"/>
                </a:avLst>
              </a:prstGeom>
              <a:solidFill>
                <a:schemeClr val="accent2"/>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sp>
          <p:nvSpPr>
            <p:cNvPr id="53" name="Rectangle 52"/>
            <p:cNvSpPr/>
            <p:nvPr/>
          </p:nvSpPr>
          <p:spPr>
            <a:xfrm>
              <a:off x="9213235" y="4290662"/>
              <a:ext cx="2238999" cy="9254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Handoff &amp;</a:t>
              </a:r>
            </a:p>
            <a:p>
              <a:pPr algn="ctr"/>
              <a:r>
                <a:rPr lang="en-US" sz="1600" dirty="0" smtClean="0">
                  <a:solidFill>
                    <a:schemeClr val="tx1"/>
                  </a:solidFill>
                </a:rPr>
                <a:t>Long Term Support</a:t>
              </a:r>
            </a:p>
          </p:txBody>
        </p:sp>
        <p:sp>
          <p:nvSpPr>
            <p:cNvPr id="72" name="TextBox 71"/>
            <p:cNvSpPr txBox="1"/>
            <p:nvPr/>
          </p:nvSpPr>
          <p:spPr>
            <a:xfrm>
              <a:off x="1725310" y="5411561"/>
              <a:ext cx="1940718" cy="912119"/>
            </a:xfrm>
            <a:prstGeom prst="rect">
              <a:avLst/>
            </a:prstGeom>
            <a:solidFill>
              <a:schemeClr val="bg1"/>
            </a:solidFill>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3970" tIns="13970" rIns="13970" bIns="13970" numCol="1" spcCol="1270" anchor="t" anchorCtr="0">
              <a:noAutofit/>
            </a:bodyPr>
            <a:lstStyle/>
            <a:p>
              <a:pPr lvl="0" algn="ctr"/>
              <a:r>
                <a:rPr lang="en-US" sz="1100" dirty="0" smtClean="0"/>
                <a:t>Analyze and review the results from the pilot in preparation for an enterprise deployment</a:t>
              </a:r>
              <a:endParaRPr lang="en-US" sz="1100" dirty="0"/>
            </a:p>
          </p:txBody>
        </p:sp>
        <p:sp>
          <p:nvSpPr>
            <p:cNvPr id="73" name="TextBox 72"/>
            <p:cNvSpPr txBox="1"/>
            <p:nvPr/>
          </p:nvSpPr>
          <p:spPr>
            <a:xfrm>
              <a:off x="4150798" y="5411561"/>
              <a:ext cx="2046447" cy="912119"/>
            </a:xfrm>
            <a:prstGeom prst="rect">
              <a:avLst/>
            </a:prstGeom>
            <a:solidFill>
              <a:schemeClr val="bg1"/>
            </a:solidFill>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3970" tIns="13970" rIns="13970" bIns="13970" numCol="1" spcCol="1270" anchor="t" anchorCtr="0">
              <a:noAutofit/>
            </a:bodyPr>
            <a:lstStyle/>
            <a:p>
              <a:pPr lvl="0" algn="ctr"/>
              <a:r>
                <a:rPr lang="en-US" sz="1100" dirty="0"/>
                <a:t>Update product based on review and plan enterprise implementation</a:t>
              </a:r>
            </a:p>
          </p:txBody>
        </p:sp>
        <p:sp>
          <p:nvSpPr>
            <p:cNvPr id="74" name="TextBox 73"/>
            <p:cNvSpPr txBox="1"/>
            <p:nvPr/>
          </p:nvSpPr>
          <p:spPr>
            <a:xfrm>
              <a:off x="6682015" y="5411561"/>
              <a:ext cx="2046447" cy="912119"/>
            </a:xfrm>
            <a:prstGeom prst="rect">
              <a:avLst/>
            </a:prstGeom>
            <a:solidFill>
              <a:schemeClr val="bg1"/>
            </a:solidFill>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3970" tIns="13970" rIns="13970" bIns="13970" numCol="1" spcCol="1270" anchor="t" anchorCtr="0">
              <a:noAutofit/>
            </a:bodyPr>
            <a:lstStyle/>
            <a:p>
              <a:pPr lvl="0" algn="ctr"/>
              <a:r>
                <a:rPr lang="en-US" sz="1100" dirty="0"/>
                <a:t>Deploy the product across the enterprise as led by the product owner and supported by the </a:t>
              </a:r>
              <a:r>
                <a:rPr lang="en-US" sz="1100" dirty="0" smtClean="0"/>
                <a:t>data science </a:t>
              </a:r>
              <a:r>
                <a:rPr lang="en-US" sz="1100" dirty="0"/>
                <a:t>team</a:t>
              </a:r>
            </a:p>
          </p:txBody>
        </p:sp>
        <p:sp>
          <p:nvSpPr>
            <p:cNvPr id="75" name="TextBox 74"/>
            <p:cNvSpPr txBox="1"/>
            <p:nvPr/>
          </p:nvSpPr>
          <p:spPr>
            <a:xfrm>
              <a:off x="9309510" y="5411561"/>
              <a:ext cx="2046447" cy="912119"/>
            </a:xfrm>
            <a:prstGeom prst="rect">
              <a:avLst/>
            </a:prstGeom>
            <a:solidFill>
              <a:schemeClr val="bg1"/>
            </a:solidFill>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3970" tIns="13970" rIns="13970" bIns="13970" numCol="1" spcCol="1270" anchor="t" anchorCtr="0">
              <a:noAutofit/>
            </a:bodyPr>
            <a:lstStyle/>
            <a:p>
              <a:pPr lvl="0" algn="ctr"/>
              <a:r>
                <a:rPr lang="en-US" sz="1100" dirty="0"/>
                <a:t>Hand off completed product to the product owner and long term support </a:t>
              </a:r>
              <a:r>
                <a:rPr lang="en-US" sz="1100" dirty="0" smtClean="0"/>
                <a:t>team</a:t>
              </a:r>
              <a:endParaRPr lang="en-US" sz="1100" dirty="0"/>
            </a:p>
          </p:txBody>
        </p:sp>
        <p:sp>
          <p:nvSpPr>
            <p:cNvPr id="76" name="Chevron 75"/>
            <p:cNvSpPr/>
            <p:nvPr/>
          </p:nvSpPr>
          <p:spPr>
            <a:xfrm>
              <a:off x="947928" y="4290662"/>
              <a:ext cx="484771" cy="925482"/>
            </a:xfrm>
            <a:prstGeom prst="chevron">
              <a:avLst>
                <a:gd name="adj" fmla="val 62310"/>
              </a:avLst>
            </a:prstGeom>
            <a:solidFill>
              <a:schemeClr val="accent3"/>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sp>
        <p:nvSpPr>
          <p:cNvPr id="65" name="Rectangle 64"/>
          <p:cNvSpPr/>
          <p:nvPr/>
        </p:nvSpPr>
        <p:spPr>
          <a:xfrm rot="16200000">
            <a:off x="-777240" y="5094500"/>
            <a:ext cx="2194560" cy="640080"/>
          </a:xfrm>
          <a:prstGeom prst="rect">
            <a:avLst/>
          </a:prstGeom>
          <a:ln>
            <a:noFill/>
          </a:ln>
          <a:effectLst/>
        </p:spPr>
        <p:style>
          <a:lnRef idx="3">
            <a:schemeClr val="lt1"/>
          </a:lnRef>
          <a:fillRef idx="1">
            <a:schemeClr val="accent2"/>
          </a:fillRef>
          <a:effectRef idx="1">
            <a:schemeClr val="accent2"/>
          </a:effectRef>
          <a:fontRef idx="minor">
            <a:schemeClr val="lt1"/>
          </a:fontRef>
        </p:style>
        <p:txBody>
          <a:bodyPr rtlCol="0" anchor="b"/>
          <a:lstStyle/>
          <a:p>
            <a:pPr algn="ctr"/>
            <a:r>
              <a:rPr lang="en-US" dirty="0" smtClean="0"/>
              <a:t>Enterprise Stage</a:t>
            </a:r>
            <a:endParaRPr lang="en-US" dirty="0"/>
          </a:p>
        </p:txBody>
      </p:sp>
      <p:sp>
        <p:nvSpPr>
          <p:cNvPr id="66" name="Rectangle 65"/>
          <p:cNvSpPr/>
          <p:nvPr/>
        </p:nvSpPr>
        <p:spPr>
          <a:xfrm rot="16200000">
            <a:off x="-777240" y="2592302"/>
            <a:ext cx="2194560" cy="640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t>Innovation Stage</a:t>
            </a:r>
            <a:endParaRPr lang="en-US" dirty="0"/>
          </a:p>
        </p:txBody>
      </p:sp>
      <p:sp>
        <p:nvSpPr>
          <p:cNvPr id="77" name="Rectangle 76"/>
          <p:cNvSpPr/>
          <p:nvPr/>
        </p:nvSpPr>
        <p:spPr>
          <a:xfrm rot="16200000">
            <a:off x="10774680" y="2592302"/>
            <a:ext cx="2194560" cy="640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p>
        </p:txBody>
      </p:sp>
      <p:sp>
        <p:nvSpPr>
          <p:cNvPr id="78" name="Rectangle 77"/>
          <p:cNvSpPr/>
          <p:nvPr/>
        </p:nvSpPr>
        <p:spPr>
          <a:xfrm rot="16200000">
            <a:off x="10774680" y="5094500"/>
            <a:ext cx="2194560" cy="640080"/>
          </a:xfrm>
          <a:prstGeom prst="rect">
            <a:avLst/>
          </a:prstGeom>
          <a:ln>
            <a:noFill/>
          </a:ln>
          <a:effectLst/>
        </p:spPr>
        <p:style>
          <a:lnRef idx="3">
            <a:schemeClr val="lt1"/>
          </a:lnRef>
          <a:fillRef idx="1">
            <a:schemeClr val="accent2"/>
          </a:fillRef>
          <a:effectRef idx="1">
            <a:schemeClr val="accent2"/>
          </a:effectRef>
          <a:fontRef idx="minor">
            <a:schemeClr val="lt1"/>
          </a:fontRef>
        </p:style>
        <p:txBody>
          <a:bodyPr rtlCol="0" anchor="b"/>
          <a:lstStyle/>
          <a:p>
            <a:pPr algn="ctr"/>
            <a:endParaRPr lang="en-US" dirty="0"/>
          </a:p>
        </p:txBody>
      </p:sp>
    </p:spTree>
    <p:extLst>
      <p:ext uri="{BB962C8B-B14F-4D97-AF65-F5344CB8AC3E}">
        <p14:creationId xmlns:p14="http://schemas.microsoft.com/office/powerpoint/2010/main" val="3922127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Science @ HCA</a:t>
            </a:r>
            <a:endParaRPr lang="en-US" dirty="0"/>
          </a:p>
        </p:txBody>
      </p:sp>
      <p:sp>
        <p:nvSpPr>
          <p:cNvPr id="3" name="Subtitle 2"/>
          <p:cNvSpPr>
            <a:spLocks noGrp="1"/>
          </p:cNvSpPr>
          <p:nvPr>
            <p:ph type="subTitle" idx="1"/>
          </p:nvPr>
        </p:nvSpPr>
        <p:spPr/>
        <p:txBody>
          <a:bodyPr/>
          <a:lstStyle/>
          <a:p>
            <a:endParaRPr lang="en-US" sz="3600" dirty="0" smtClean="0"/>
          </a:p>
          <a:p>
            <a:r>
              <a:rPr lang="en-US" sz="3600" dirty="0" smtClean="0"/>
              <a:t>It’s Science!</a:t>
            </a:r>
          </a:p>
        </p:txBody>
      </p:sp>
    </p:spTree>
    <p:extLst>
      <p:ext uri="{BB962C8B-B14F-4D97-AF65-F5344CB8AC3E}">
        <p14:creationId xmlns:p14="http://schemas.microsoft.com/office/powerpoint/2010/main" val="24209626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99397" y="3217302"/>
            <a:ext cx="3626427" cy="715963"/>
          </a:xfrm>
        </p:spPr>
        <p:txBody>
          <a:bodyPr anchor="ctr"/>
          <a:lstStyle/>
          <a:p>
            <a:r>
              <a:rPr lang="en-US" sz="2000" b="1" dirty="0" smtClean="0"/>
              <a:t>Enterprise</a:t>
            </a:r>
            <a:br>
              <a:rPr lang="en-US" sz="2000" b="1" dirty="0" smtClean="0"/>
            </a:br>
            <a:r>
              <a:rPr lang="en-US" sz="2000" b="1" dirty="0" smtClean="0"/>
              <a:t>Data Science Platforms</a:t>
            </a:r>
            <a:endParaRPr lang="en-US" sz="2000" b="1" dirty="0"/>
          </a:p>
        </p:txBody>
      </p:sp>
      <p:sp>
        <p:nvSpPr>
          <p:cNvPr id="6" name="Content Placeholder 5"/>
          <p:cNvSpPr>
            <a:spLocks noGrp="1"/>
          </p:cNvSpPr>
          <p:nvPr>
            <p:ph idx="10"/>
          </p:nvPr>
        </p:nvSpPr>
        <p:spPr/>
        <p:txBody>
          <a:bodyPr>
            <a:normAutofit/>
          </a:bodyPr>
          <a:lstStyle/>
          <a:p>
            <a:r>
              <a:rPr lang="en-US" dirty="0"/>
              <a:t>Central location to access </a:t>
            </a:r>
            <a:r>
              <a:rPr lang="en-US" dirty="0" smtClean="0"/>
              <a:t>to access model signals</a:t>
            </a:r>
          </a:p>
          <a:p>
            <a:r>
              <a:rPr lang="en-US" dirty="0" smtClean="0"/>
              <a:t>Eliminate the need to create custom apps and dashboards</a:t>
            </a:r>
          </a:p>
          <a:p>
            <a:r>
              <a:rPr lang="en-US" dirty="0" smtClean="0"/>
              <a:t>Develop and integrate APIs</a:t>
            </a:r>
          </a:p>
          <a:p>
            <a:r>
              <a:rPr lang="en-US" dirty="0" smtClean="0"/>
              <a:t>Repeatable Frameworks</a:t>
            </a:r>
          </a:p>
        </p:txBody>
      </p:sp>
      <p:sp>
        <p:nvSpPr>
          <p:cNvPr id="7" name="Content Placeholder 6"/>
          <p:cNvSpPr>
            <a:spLocks noGrp="1"/>
          </p:cNvSpPr>
          <p:nvPr>
            <p:ph idx="11"/>
          </p:nvPr>
        </p:nvSpPr>
        <p:spPr/>
        <p:txBody>
          <a:bodyPr anchor="ctr"/>
          <a:lstStyle/>
          <a:p>
            <a:r>
              <a:rPr lang="en-US" sz="2000" b="1" dirty="0"/>
              <a:t>Machine Data (</a:t>
            </a:r>
            <a:r>
              <a:rPr lang="en-US" sz="2000" b="1" dirty="0" err="1"/>
              <a:t>IoT</a:t>
            </a:r>
            <a:r>
              <a:rPr lang="en-US" sz="2000" b="1" dirty="0"/>
              <a:t>)</a:t>
            </a:r>
          </a:p>
        </p:txBody>
      </p:sp>
      <p:sp>
        <p:nvSpPr>
          <p:cNvPr id="8" name="Content Placeholder 7"/>
          <p:cNvSpPr>
            <a:spLocks noGrp="1"/>
          </p:cNvSpPr>
          <p:nvPr>
            <p:ph idx="12"/>
          </p:nvPr>
        </p:nvSpPr>
        <p:spPr/>
        <p:txBody>
          <a:bodyPr/>
          <a:lstStyle/>
          <a:p>
            <a:r>
              <a:rPr lang="en-US" dirty="0" smtClean="0"/>
              <a:t>Access and use data emitted by clinical devices</a:t>
            </a:r>
          </a:p>
          <a:p>
            <a:r>
              <a:rPr lang="en-US" dirty="0" smtClean="0"/>
              <a:t>Real time feeds and monitoring of patients without the need for manual data entry</a:t>
            </a:r>
            <a:endParaRPr lang="en-US" dirty="0"/>
          </a:p>
        </p:txBody>
      </p:sp>
      <p:sp>
        <p:nvSpPr>
          <p:cNvPr id="9" name="Content Placeholder 8"/>
          <p:cNvSpPr>
            <a:spLocks noGrp="1"/>
          </p:cNvSpPr>
          <p:nvPr>
            <p:ph idx="13"/>
          </p:nvPr>
        </p:nvSpPr>
        <p:spPr/>
        <p:txBody>
          <a:bodyPr anchor="ctr"/>
          <a:lstStyle/>
          <a:p>
            <a:r>
              <a:rPr lang="en-US" sz="2000" b="1" dirty="0" smtClean="0"/>
              <a:t>Enterprise Data Strategy &amp; Governance</a:t>
            </a:r>
            <a:endParaRPr lang="en-US" sz="2000" b="1" dirty="0"/>
          </a:p>
        </p:txBody>
      </p:sp>
      <p:sp>
        <p:nvSpPr>
          <p:cNvPr id="10" name="Content Placeholder 9"/>
          <p:cNvSpPr>
            <a:spLocks noGrp="1"/>
          </p:cNvSpPr>
          <p:nvPr>
            <p:ph idx="14"/>
          </p:nvPr>
        </p:nvSpPr>
        <p:spPr/>
        <p:txBody>
          <a:bodyPr>
            <a:normAutofit/>
          </a:bodyPr>
          <a:lstStyle/>
          <a:p>
            <a:r>
              <a:rPr lang="en-US" dirty="0"/>
              <a:t>Enable analytics at </a:t>
            </a:r>
            <a:r>
              <a:rPr lang="en-US" dirty="0" smtClean="0"/>
              <a:t>scale, and faster development</a:t>
            </a:r>
          </a:p>
          <a:p>
            <a:r>
              <a:rPr lang="en-US" dirty="0" smtClean="0"/>
              <a:t>We have a lot of data, but it’s messy and </a:t>
            </a:r>
            <a:r>
              <a:rPr lang="en-US" dirty="0" err="1" smtClean="0"/>
              <a:t>siloed</a:t>
            </a:r>
            <a:r>
              <a:rPr lang="en-US" dirty="0" smtClean="0"/>
              <a:t> for specific uses</a:t>
            </a:r>
          </a:p>
          <a:p>
            <a:r>
              <a:rPr lang="en-US" dirty="0" smtClean="0"/>
              <a:t>Core Data</a:t>
            </a:r>
          </a:p>
          <a:p>
            <a:r>
              <a:rPr lang="en-US" dirty="0" smtClean="0"/>
              <a:t>Core Analytics</a:t>
            </a:r>
          </a:p>
        </p:txBody>
      </p:sp>
      <p:sp>
        <p:nvSpPr>
          <p:cNvPr id="3" name="Title 2"/>
          <p:cNvSpPr>
            <a:spLocks noGrp="1"/>
          </p:cNvSpPr>
          <p:nvPr>
            <p:ph type="title"/>
          </p:nvPr>
        </p:nvSpPr>
        <p:spPr/>
        <p:txBody>
          <a:bodyPr/>
          <a:lstStyle/>
          <a:p>
            <a:r>
              <a:rPr lang="en-US" dirty="0" smtClean="0"/>
              <a:t>The Future</a:t>
            </a:r>
            <a:endParaRPr lang="en-US" dirty="0"/>
          </a:p>
        </p:txBody>
      </p:sp>
      <p:pic>
        <p:nvPicPr>
          <p:cNvPr id="14" name="Picture Placeholder 13"/>
          <p:cNvPicPr>
            <a:picLocks noGrp="1" noChangeAspect="1"/>
          </p:cNvPicPr>
          <p:nvPr>
            <p:ph type="pic" sz="quarter" idx="16"/>
          </p:nvPr>
        </p:nvPicPr>
        <p:blipFill>
          <a:blip r:embed="rId3">
            <a:extLst>
              <a:ext uri="{28A0092B-C50C-407E-A947-70E740481C1C}">
                <a14:useLocalDpi xmlns:a14="http://schemas.microsoft.com/office/drawing/2010/main" val="0"/>
              </a:ext>
            </a:extLst>
          </a:blip>
          <a:srcRect t="1038" b="1038"/>
          <a:stretch>
            <a:fillRect/>
          </a:stretch>
        </p:blipFill>
        <p:spPr>
          <a:prstGeom prst="rect">
            <a:avLst/>
          </a:prstGeom>
        </p:spPr>
      </p:pic>
      <p:pic>
        <p:nvPicPr>
          <p:cNvPr id="15" name="Picture Placeholder 14"/>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t="1038" b="1038"/>
          <a:stretch>
            <a:fillRect/>
          </a:stretch>
        </p:blipFill>
        <p:spPr>
          <a:prstGeom prst="rect">
            <a:avLst/>
          </a:prstGeom>
        </p:spPr>
      </p:pic>
      <p:pic>
        <p:nvPicPr>
          <p:cNvPr id="16" name="Picture Placeholder 15"/>
          <p:cNvPicPr>
            <a:picLocks noGrp="1" noChangeAspect="1"/>
          </p:cNvPicPr>
          <p:nvPr>
            <p:ph type="pic" sz="quarter" idx="17"/>
          </p:nvPr>
        </p:nvPicPr>
        <p:blipFill>
          <a:blip r:embed="rId5">
            <a:extLst>
              <a:ext uri="{28A0092B-C50C-407E-A947-70E740481C1C}">
                <a14:useLocalDpi xmlns:a14="http://schemas.microsoft.com/office/drawing/2010/main" val="0"/>
              </a:ext>
            </a:extLst>
          </a:blip>
          <a:srcRect t="1038" b="1038"/>
          <a:stretch>
            <a:fillRect/>
          </a:stretch>
        </p:blipFill>
        <p:spPr>
          <a:prstGeom prst="rect">
            <a:avLst/>
          </a:prstGeom>
        </p:spPr>
      </p:pic>
    </p:spTree>
    <p:extLst>
      <p:ext uri="{BB962C8B-B14F-4D97-AF65-F5344CB8AC3E}">
        <p14:creationId xmlns:p14="http://schemas.microsoft.com/office/powerpoint/2010/main" val="27724220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p:txBody>
          <a:bodyPr anchor="ctr"/>
          <a:lstStyle/>
          <a:p>
            <a:pPr marL="0" indent="0" algn="ctr">
              <a:buNone/>
            </a:pPr>
            <a:r>
              <a:rPr lang="en-US" sz="2800" dirty="0" smtClean="0"/>
              <a:t>Interested in learning more about data science or</a:t>
            </a:r>
            <a:br>
              <a:rPr lang="en-US" sz="2800" dirty="0" smtClean="0"/>
            </a:br>
            <a:r>
              <a:rPr lang="en-US" sz="2800" dirty="0" smtClean="0"/>
              <a:t>learning the tools of the trade?</a:t>
            </a:r>
          </a:p>
          <a:p>
            <a:pPr marL="0" indent="0" algn="ctr">
              <a:buNone/>
            </a:pPr>
            <a:endParaRPr lang="en-US" sz="2800" dirty="0"/>
          </a:p>
          <a:p>
            <a:pPr marL="0" indent="0" algn="ctr">
              <a:buNone/>
            </a:pPr>
            <a:r>
              <a:rPr lang="en-US" sz="2800" dirty="0" smtClean="0"/>
              <a:t>Let us know!</a:t>
            </a:r>
          </a:p>
          <a:p>
            <a:pPr marL="0" indent="0" algn="ctr">
              <a:buNone/>
            </a:pPr>
            <a:endParaRPr lang="en-US" sz="2800" dirty="0"/>
          </a:p>
          <a:p>
            <a:pPr marL="0" indent="0" algn="ctr">
              <a:buNone/>
            </a:pPr>
            <a:r>
              <a:rPr lang="en-US" sz="2800" dirty="0" smtClean="0"/>
              <a:t>Matthew.Brown@HCAHealthcare.com</a:t>
            </a:r>
          </a:p>
        </p:txBody>
      </p:sp>
      <p:sp>
        <p:nvSpPr>
          <p:cNvPr id="15" name="Title 14"/>
          <p:cNvSpPr>
            <a:spLocks noGrp="1"/>
          </p:cNvSpPr>
          <p:nvPr>
            <p:ph type="title"/>
          </p:nvPr>
        </p:nvSpPr>
        <p:spPr/>
        <p:txBody>
          <a:bodyPr/>
          <a:lstStyle/>
          <a:p>
            <a:r>
              <a:rPr lang="en-US" dirty="0" smtClean="0"/>
              <a:t>The Shameless </a:t>
            </a:r>
            <a:r>
              <a:rPr lang="en-US" dirty="0"/>
              <a:t>P</a:t>
            </a:r>
            <a:r>
              <a:rPr lang="en-US" dirty="0" smtClean="0"/>
              <a:t>itch</a:t>
            </a:r>
            <a:endParaRPr lang="en-US" dirty="0"/>
          </a:p>
        </p:txBody>
      </p:sp>
    </p:spTree>
    <p:extLst>
      <p:ext uri="{BB962C8B-B14F-4D97-AF65-F5344CB8AC3E}">
        <p14:creationId xmlns:p14="http://schemas.microsoft.com/office/powerpoint/2010/main" val="5127550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Holiday Reading Recommendations</a:t>
            </a:r>
            <a:endParaRPr lang="en-US" dirty="0"/>
          </a:p>
        </p:txBody>
      </p:sp>
      <p:pic>
        <p:nvPicPr>
          <p:cNvPr id="1026" name="Picture 2" descr="Image result for fooled by randomn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774049">
            <a:off x="1578910" y="2230007"/>
            <a:ext cx="2322856" cy="35301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being mort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5314" y="1857678"/>
            <a:ext cx="2421371" cy="36407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rot="900000">
            <a:off x="8335527" y="2256348"/>
            <a:ext cx="2428912" cy="3657600"/>
          </a:xfrm>
          <a:prstGeom prst="rect">
            <a:avLst/>
          </a:prstGeom>
        </p:spPr>
      </p:pic>
    </p:spTree>
    <p:extLst>
      <p:ext uri="{BB962C8B-B14F-4D97-AF65-F5344CB8AC3E}">
        <p14:creationId xmlns:p14="http://schemas.microsoft.com/office/powerpoint/2010/main" val="12935643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6720" y="473658"/>
            <a:ext cx="5507736" cy="4671573"/>
          </a:xfrm>
        </p:spPr>
        <p:txBody>
          <a:bodyPr/>
          <a:lstStyle/>
          <a:p>
            <a:pPr algn="ctr"/>
            <a:r>
              <a:rPr lang="en-US" sz="3200" dirty="0"/>
              <a:t>Above all else, we are committed to the care and improvement of human </a:t>
            </a:r>
            <a:r>
              <a:rPr lang="en-US" sz="3200" dirty="0" smtClean="0"/>
              <a:t>life.</a:t>
            </a:r>
            <a:br>
              <a:rPr lang="en-US" sz="3200" dirty="0" smtClean="0"/>
            </a:br>
            <a:r>
              <a:rPr lang="en-US" sz="3200" dirty="0" smtClean="0"/>
              <a:t/>
            </a:r>
            <a:br>
              <a:rPr lang="en-US" sz="3200" dirty="0" smtClean="0"/>
            </a:br>
            <a:r>
              <a:rPr lang="en-US" sz="3200" dirty="0" smtClean="0"/>
              <a:t>In </a:t>
            </a:r>
            <a:r>
              <a:rPr lang="en-US" sz="3200" dirty="0"/>
              <a:t>recognition of this commitment, we strive to deliver high quality, cost effective healthcare in the communities we serve.</a:t>
            </a:r>
          </a:p>
        </p:txBody>
      </p:sp>
      <p:sp>
        <p:nvSpPr>
          <p:cNvPr id="2" name="TextBox 1"/>
          <p:cNvSpPr txBox="1"/>
          <p:nvPr/>
        </p:nvSpPr>
        <p:spPr>
          <a:xfrm>
            <a:off x="0" y="4842934"/>
            <a:ext cx="12192000" cy="818764"/>
          </a:xfrm>
          <a:prstGeom prst="rect">
            <a:avLst/>
          </a:prstGeom>
        </p:spPr>
        <p:txBody>
          <a:bodyPr vert="horz" wrap="square" lIns="121920" tIns="60960" rIns="121920" bIns="60960" rtlCol="0" anchor="t" anchorCtr="0">
            <a:noAutofit/>
          </a:bodyPr>
          <a:lstStyle/>
          <a:p>
            <a:endParaRPr lang="en-US" sz="1867" dirty="0" err="1">
              <a:solidFill>
                <a:srgbClr val="4E4540"/>
              </a:solidFill>
            </a:endParaRPr>
          </a:p>
        </p:txBody>
      </p:sp>
      <p:sp>
        <p:nvSpPr>
          <p:cNvPr id="4" name="TextBox 3"/>
          <p:cNvSpPr txBox="1"/>
          <p:nvPr/>
        </p:nvSpPr>
        <p:spPr>
          <a:xfrm>
            <a:off x="1083734" y="4656667"/>
            <a:ext cx="10380133" cy="795867"/>
          </a:xfrm>
          <a:prstGeom prst="rect">
            <a:avLst/>
          </a:prstGeom>
        </p:spPr>
        <p:txBody>
          <a:bodyPr vert="horz" wrap="square" lIns="121920" tIns="60960" rIns="121920" bIns="60960" rtlCol="0" anchor="t" anchorCtr="0">
            <a:noAutofit/>
          </a:bodyPr>
          <a:lstStyle/>
          <a:p>
            <a:endParaRPr lang="en-US" sz="1867" dirty="0">
              <a:solidFill>
                <a:srgbClr val="4E4540"/>
              </a:solidFill>
            </a:endParaRPr>
          </a:p>
        </p:txBody>
      </p:sp>
      <p:sp>
        <p:nvSpPr>
          <p:cNvPr id="6" name="TextBox 5"/>
          <p:cNvSpPr txBox="1"/>
          <p:nvPr/>
        </p:nvSpPr>
        <p:spPr>
          <a:xfrm>
            <a:off x="338667" y="5238365"/>
            <a:ext cx="11430000" cy="451236"/>
          </a:xfrm>
          <a:prstGeom prst="rect">
            <a:avLst/>
          </a:prstGeom>
        </p:spPr>
        <p:txBody>
          <a:bodyPr vert="horz" wrap="square" lIns="121920" tIns="60960" rIns="121920" bIns="60960" rtlCol="0" anchor="t" anchorCtr="0">
            <a:noAutofit/>
          </a:bodyPr>
          <a:lstStyle/>
          <a:p>
            <a:endParaRPr lang="en-US" sz="1867" dirty="0" err="1">
              <a:solidFill>
                <a:srgbClr val="4E4540"/>
              </a:solidFill>
            </a:endParaRPr>
          </a:p>
        </p:txBody>
      </p:sp>
    </p:spTree>
    <p:extLst>
      <p:ext uri="{BB962C8B-B14F-4D97-AF65-F5344CB8AC3E}">
        <p14:creationId xmlns:p14="http://schemas.microsoft.com/office/powerpoint/2010/main" val="1167620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2080098"/>
            <a:ext cx="6742176" cy="2839821"/>
          </a:xfrm>
        </p:spPr>
        <p:txBody>
          <a:bodyPr anchor="ctr"/>
          <a:lstStyle/>
          <a:p>
            <a:pPr marL="0" indent="0" algn="ctr">
              <a:lnSpc>
                <a:spcPct val="120000"/>
              </a:lnSpc>
              <a:buNone/>
            </a:pPr>
            <a:r>
              <a:rPr lang="EN-US" sz="3200" dirty="0">
                <a:solidFill>
                  <a:schemeClr val="accent1"/>
                </a:solidFill>
              </a:rPr>
              <a:t>We strive to further the care and improvement of human life through the power of data.</a:t>
            </a:r>
          </a:p>
        </p:txBody>
      </p:sp>
      <p:sp>
        <p:nvSpPr>
          <p:cNvPr id="3" name="Title 2"/>
          <p:cNvSpPr>
            <a:spLocks noGrp="1"/>
          </p:cNvSpPr>
          <p:nvPr>
            <p:ph type="title"/>
          </p:nvPr>
        </p:nvSpPr>
        <p:spPr/>
        <p:txBody>
          <a:bodyPr/>
          <a:lstStyle/>
          <a:p>
            <a:r>
              <a:rPr lang="en-US" dirty="0" smtClean="0"/>
              <a:t>The Mission of Data Science</a:t>
            </a:r>
            <a:endParaRPr lang="en-US" dirty="0"/>
          </a:p>
        </p:txBody>
      </p:sp>
      <p:sp>
        <p:nvSpPr>
          <p:cNvPr id="2" name="TextBox 1"/>
          <p:cNvSpPr txBox="1"/>
          <p:nvPr/>
        </p:nvSpPr>
        <p:spPr>
          <a:xfrm>
            <a:off x="0" y="4842934"/>
            <a:ext cx="12192000" cy="818764"/>
          </a:xfrm>
          <a:prstGeom prst="rect">
            <a:avLst/>
          </a:prstGeom>
        </p:spPr>
        <p:txBody>
          <a:bodyPr vert="horz" wrap="square" lIns="121920" tIns="60960" rIns="121920" bIns="60960" rtlCol="0" anchor="t" anchorCtr="0">
            <a:noAutofit/>
          </a:bodyPr>
          <a:lstStyle/>
          <a:p>
            <a:endParaRPr lang="en-US" sz="1867" dirty="0" err="1">
              <a:solidFill>
                <a:srgbClr val="4E4540"/>
              </a:solidFill>
            </a:endParaRPr>
          </a:p>
        </p:txBody>
      </p:sp>
      <p:sp>
        <p:nvSpPr>
          <p:cNvPr id="4" name="TextBox 3"/>
          <p:cNvSpPr txBox="1"/>
          <p:nvPr/>
        </p:nvSpPr>
        <p:spPr>
          <a:xfrm>
            <a:off x="1083734" y="4656667"/>
            <a:ext cx="10380133" cy="795867"/>
          </a:xfrm>
          <a:prstGeom prst="rect">
            <a:avLst/>
          </a:prstGeom>
        </p:spPr>
        <p:txBody>
          <a:bodyPr vert="horz" wrap="square" lIns="121920" tIns="60960" rIns="121920" bIns="60960" rtlCol="0" anchor="t" anchorCtr="0">
            <a:noAutofit/>
          </a:bodyPr>
          <a:lstStyle/>
          <a:p>
            <a:endParaRPr lang="en-US" sz="1867" dirty="0">
              <a:solidFill>
                <a:srgbClr val="4E4540"/>
              </a:solidFill>
            </a:endParaRPr>
          </a:p>
        </p:txBody>
      </p:sp>
      <p:sp>
        <p:nvSpPr>
          <p:cNvPr id="6" name="TextBox 5"/>
          <p:cNvSpPr txBox="1"/>
          <p:nvPr/>
        </p:nvSpPr>
        <p:spPr>
          <a:xfrm>
            <a:off x="338667" y="5238365"/>
            <a:ext cx="11430000" cy="451236"/>
          </a:xfrm>
          <a:prstGeom prst="rect">
            <a:avLst/>
          </a:prstGeom>
        </p:spPr>
        <p:txBody>
          <a:bodyPr vert="horz" wrap="square" lIns="121920" tIns="60960" rIns="121920" bIns="60960" rtlCol="0" anchor="t" anchorCtr="0">
            <a:noAutofit/>
          </a:bodyPr>
          <a:lstStyle/>
          <a:p>
            <a:endParaRPr lang="en-US" sz="1867" dirty="0" err="1">
              <a:solidFill>
                <a:srgbClr val="4E4540"/>
              </a:solidFill>
            </a:endParaRPr>
          </a:p>
        </p:txBody>
      </p:sp>
      <p:sp>
        <p:nvSpPr>
          <p:cNvPr id="7" name="TextBox 6"/>
          <p:cNvSpPr txBox="1"/>
          <p:nvPr/>
        </p:nvSpPr>
        <p:spPr>
          <a:xfrm>
            <a:off x="7963104" y="2080098"/>
            <a:ext cx="3460800" cy="2839821"/>
          </a:xfrm>
          <a:prstGeom prst="rect">
            <a:avLst/>
          </a:prstGeom>
          <a:solidFill>
            <a:srgbClr val="E35929"/>
          </a:solidFill>
        </p:spPr>
        <p:txBody>
          <a:bodyPr vert="horz" wrap="square" lIns="121920" tIns="60960" rIns="121920" bIns="60960" rtlCol="0" anchor="t" anchorCtr="0">
            <a:noAutofit/>
          </a:bodyPr>
          <a:lstStyle/>
          <a:p>
            <a:pPr algn="ctr"/>
            <a:endParaRPr lang="en-US" sz="2400" dirty="0">
              <a:solidFill>
                <a:schemeClr val="bg1"/>
              </a:solidFill>
              <a:latin typeface="+mj-lt"/>
            </a:endParaRPr>
          </a:p>
          <a:p>
            <a:pPr algn="ctr"/>
            <a:r>
              <a:rPr lang="en-US" sz="2400" dirty="0">
                <a:solidFill>
                  <a:schemeClr val="bg1"/>
                </a:solidFill>
                <a:latin typeface="+mj-lt"/>
              </a:rPr>
              <a:t>Data and </a:t>
            </a:r>
          </a:p>
          <a:p>
            <a:pPr algn="ctr"/>
            <a:r>
              <a:rPr lang="en-US" sz="2400" dirty="0">
                <a:solidFill>
                  <a:schemeClr val="bg1"/>
                </a:solidFill>
                <a:latin typeface="+mj-lt"/>
              </a:rPr>
              <a:t>Data Science are</a:t>
            </a:r>
          </a:p>
          <a:p>
            <a:pPr algn="ctr"/>
            <a:r>
              <a:rPr lang="en-US" sz="2400" dirty="0">
                <a:solidFill>
                  <a:schemeClr val="bg1"/>
                </a:solidFill>
                <a:latin typeface="+mj-lt"/>
              </a:rPr>
              <a:t>key components in</a:t>
            </a:r>
          </a:p>
          <a:p>
            <a:pPr algn="ctr"/>
            <a:r>
              <a:rPr lang="en-US" sz="2400" dirty="0">
                <a:solidFill>
                  <a:schemeClr val="bg1"/>
                </a:solidFill>
                <a:latin typeface="+mj-lt"/>
              </a:rPr>
              <a:t>the fulfillment of</a:t>
            </a:r>
          </a:p>
          <a:p>
            <a:pPr algn="ctr"/>
            <a:r>
              <a:rPr lang="en-US" sz="2400" dirty="0">
                <a:solidFill>
                  <a:schemeClr val="bg1"/>
                </a:solidFill>
                <a:latin typeface="+mj-lt"/>
              </a:rPr>
              <a:t>HCA’s mission.</a:t>
            </a:r>
            <a:r>
              <a:rPr lang="en-US" sz="2667" i="1" dirty="0">
                <a:solidFill>
                  <a:schemeClr val="bg1"/>
                </a:solidFill>
                <a:latin typeface="+mj-lt"/>
              </a:rPr>
              <a:t> </a:t>
            </a:r>
            <a:endParaRPr lang="en-US" sz="1867" dirty="0">
              <a:solidFill>
                <a:schemeClr val="bg1"/>
              </a:solidFill>
              <a:latin typeface="+mj-lt"/>
            </a:endParaRPr>
          </a:p>
        </p:txBody>
      </p:sp>
    </p:spTree>
    <p:extLst>
      <p:ext uri="{BB962C8B-B14F-4D97-AF65-F5344CB8AC3E}">
        <p14:creationId xmlns:p14="http://schemas.microsoft.com/office/powerpoint/2010/main" val="3079461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551176" y="1143273"/>
            <a:ext cx="7919125" cy="1312387"/>
          </a:xfrm>
        </p:spPr>
        <p:txBody>
          <a:bodyPr/>
          <a:lstStyle/>
          <a:p>
            <a:pPr algn="ctr"/>
            <a:r>
              <a:rPr lang="en-US" dirty="0" smtClean="0"/>
              <a:t>What is </a:t>
            </a:r>
            <a:r>
              <a:rPr lang="en-US" dirty="0"/>
              <a:t>D</a:t>
            </a:r>
            <a:r>
              <a:rPr lang="en-US" dirty="0" smtClean="0"/>
              <a:t>ata Science?</a:t>
            </a:r>
            <a:endParaRPr lang="en-US" dirty="0"/>
          </a:p>
        </p:txBody>
      </p:sp>
      <p:sp>
        <p:nvSpPr>
          <p:cNvPr id="10" name="Subtitle 9"/>
          <p:cNvSpPr>
            <a:spLocks noGrp="1"/>
          </p:cNvSpPr>
          <p:nvPr>
            <p:ph type="subTitle" idx="1"/>
          </p:nvPr>
        </p:nvSpPr>
        <p:spPr>
          <a:xfrm>
            <a:off x="2551176" y="2736733"/>
            <a:ext cx="7909560" cy="2666539"/>
          </a:xfrm>
        </p:spPr>
        <p:txBody>
          <a:bodyPr/>
          <a:lstStyle/>
          <a:p>
            <a:pPr algn="ctr"/>
            <a:r>
              <a:rPr lang="en-US" sz="3200" dirty="0"/>
              <a:t>Data science is the set of techniques and technologies that use data and analytics to drive optimal actions in the real world</a:t>
            </a:r>
            <a:r>
              <a:rPr lang="en-US" sz="3200" dirty="0" smtClean="0"/>
              <a:t>.</a:t>
            </a:r>
            <a:endParaRPr lang="en-US" sz="3200" dirty="0"/>
          </a:p>
          <a:p>
            <a:pPr algn="ctr"/>
            <a:r>
              <a:rPr lang="en-US" sz="3200" dirty="0" smtClean="0"/>
              <a:t>- Edmund</a:t>
            </a:r>
            <a:endParaRPr lang="en-US" sz="3200" dirty="0"/>
          </a:p>
        </p:txBody>
      </p:sp>
    </p:spTree>
    <p:extLst>
      <p:ext uri="{BB962C8B-B14F-4D97-AF65-F5344CB8AC3E}">
        <p14:creationId xmlns:p14="http://schemas.microsoft.com/office/powerpoint/2010/main" val="4108162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9598668" y="957154"/>
            <a:ext cx="802882" cy="796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wrap="square" lIns="0" tIns="0" rIns="0" bIns="0" rtlCol="0" anchor="ctr">
            <a:noAutofit/>
          </a:bodyPr>
          <a:lstStyle/>
          <a:p>
            <a:pPr marL="0" marR="0" lvl="0" indent="0" algn="ctr" defTabSz="914400" eaLnBrk="0" fontAlgn="base" latinLnBrk="0" hangingPunct="0">
              <a:lnSpc>
                <a:spcPct val="100000"/>
              </a:lnSpc>
              <a:spcBef>
                <a:spcPts val="600"/>
              </a:spcBef>
              <a:spcAft>
                <a:spcPct val="0"/>
              </a:spcAft>
              <a:buClrTx/>
              <a:buSzTx/>
              <a:buFontTx/>
              <a:buNone/>
              <a:tabLst/>
              <a:defRPr/>
            </a:pPr>
            <a:endParaRPr kumimoji="0" lang="en-US" b="1" i="0" u="none" strike="noStrike" kern="0" cap="none" spc="0" normalizeH="0" baseline="0" noProof="0" dirty="0" smtClean="0">
              <a:ln>
                <a:noFill/>
              </a:ln>
              <a:solidFill>
                <a:srgbClr val="FFFFFF"/>
              </a:solidFill>
              <a:effectLst/>
              <a:uLnTx/>
              <a:uFillTx/>
              <a:latin typeface="Calibri" pitchFamily="34" charset="0"/>
            </a:endParaRPr>
          </a:p>
        </p:txBody>
      </p:sp>
      <p:sp>
        <p:nvSpPr>
          <p:cNvPr id="27" name="Title 26"/>
          <p:cNvSpPr>
            <a:spLocks noGrp="1"/>
          </p:cNvSpPr>
          <p:nvPr>
            <p:ph type="title"/>
          </p:nvPr>
        </p:nvSpPr>
        <p:spPr/>
        <p:txBody>
          <a:bodyPr/>
          <a:lstStyle/>
          <a:p>
            <a:r>
              <a:rPr lang="en-US" dirty="0" smtClean="0"/>
              <a:t>Moving from descriptive analysis to prescriptive actions</a:t>
            </a:r>
            <a:endParaRPr lang="en-US" dirty="0"/>
          </a:p>
        </p:txBody>
      </p:sp>
      <p:sp>
        <p:nvSpPr>
          <p:cNvPr id="11" name="TextBox 10"/>
          <p:cNvSpPr txBox="1"/>
          <p:nvPr/>
        </p:nvSpPr>
        <p:spPr>
          <a:xfrm>
            <a:off x="9593714" y="957154"/>
            <a:ext cx="807835" cy="4014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wrap="square" lIns="0" tIns="0" rIns="0" bIns="0" rtlCol="0" anchor="ctr">
            <a:no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b="1" i="0" u="none" strike="noStrike" kern="0" cap="none" spc="0" normalizeH="0" baseline="0" noProof="0" dirty="0" smtClean="0">
                <a:ln>
                  <a:noFill/>
                </a:ln>
                <a:solidFill>
                  <a:srgbClr val="FFFFFF"/>
                </a:solidFill>
                <a:effectLst/>
                <a:uLnTx/>
                <a:uFillTx/>
                <a:latin typeface="Calibri" pitchFamily="34" charset="0"/>
              </a:rPr>
              <a:t>Actions</a:t>
            </a:r>
          </a:p>
        </p:txBody>
      </p:sp>
      <p:sp>
        <p:nvSpPr>
          <p:cNvPr id="12" name="TextBox 11"/>
          <p:cNvSpPr txBox="1"/>
          <p:nvPr/>
        </p:nvSpPr>
        <p:spPr>
          <a:xfrm>
            <a:off x="8684380" y="1753252"/>
            <a:ext cx="909334" cy="321860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vert270" wrap="square" lIns="0" tIns="0" rIns="0" bIns="0" rtlCol="0" anchor="ctr">
            <a:noAutofit/>
          </a:bodyPr>
          <a:lstStyle/>
          <a:p>
            <a:pPr marL="0" marR="0" lvl="0" indent="0" algn="ctr" defTabSz="914400" eaLnBrk="0" fontAlgn="base" latinLnBrk="0" hangingPunct="0">
              <a:lnSpc>
                <a:spcPct val="100000"/>
              </a:lnSpc>
              <a:spcBef>
                <a:spcPts val="600"/>
              </a:spcBef>
              <a:spcAft>
                <a:spcPct val="0"/>
              </a:spcAft>
              <a:buClrTx/>
              <a:buSzTx/>
              <a:buFontTx/>
              <a:buNone/>
              <a:tabLst/>
              <a:defRPr/>
            </a:pPr>
            <a:endParaRPr kumimoji="0" lang="en-US" b="1" i="0" u="none" strike="noStrike" kern="0" cap="none" spc="0" normalizeH="0" baseline="0" noProof="0" dirty="0" smtClean="0">
              <a:ln>
                <a:noFill/>
              </a:ln>
              <a:solidFill>
                <a:srgbClr val="FFFFFF"/>
              </a:solidFill>
              <a:effectLst/>
              <a:uLnTx/>
              <a:uFillTx/>
              <a:latin typeface="Calibri" pitchFamily="34" charset="0"/>
            </a:endParaRPr>
          </a:p>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b="1" i="0" u="none" strike="noStrike" kern="0" cap="none" spc="0" normalizeH="0" baseline="0" noProof="0" dirty="0" smtClean="0">
                <a:ln>
                  <a:noFill/>
                </a:ln>
                <a:solidFill>
                  <a:srgbClr val="FFFFFF"/>
                </a:solidFill>
                <a:effectLst/>
                <a:uLnTx/>
                <a:uFillTx/>
                <a:latin typeface="Calibri" pitchFamily="34" charset="0"/>
              </a:rPr>
              <a:t>Decisions</a:t>
            </a:r>
          </a:p>
        </p:txBody>
      </p:sp>
      <p:sp>
        <p:nvSpPr>
          <p:cNvPr id="13" name="TextBox 12"/>
          <p:cNvSpPr txBox="1"/>
          <p:nvPr/>
        </p:nvSpPr>
        <p:spPr>
          <a:xfrm>
            <a:off x="4631717" y="957154"/>
            <a:ext cx="789638" cy="4014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wrap="square" lIns="0" tIns="0" rIns="0" bIns="0" rtlCol="0" anchor="ctr">
            <a:no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b="1" i="0" u="none" strike="noStrike" kern="0" cap="none" spc="0" normalizeH="0" baseline="0" noProof="0" dirty="0" smtClean="0">
                <a:ln>
                  <a:noFill/>
                </a:ln>
                <a:solidFill>
                  <a:srgbClr val="FFFFFF"/>
                </a:solidFill>
                <a:effectLst/>
                <a:uLnTx/>
                <a:uFillTx/>
                <a:latin typeface="Calibri" pitchFamily="34" charset="0"/>
              </a:rPr>
              <a:t>Data</a:t>
            </a:r>
          </a:p>
        </p:txBody>
      </p:sp>
      <p:sp>
        <p:nvSpPr>
          <p:cNvPr id="25" name="Pentagon 24"/>
          <p:cNvSpPr/>
          <p:nvPr/>
        </p:nvSpPr>
        <p:spPr bwMode="auto">
          <a:xfrm>
            <a:off x="6527765" y="4175764"/>
            <a:ext cx="2629209" cy="796095"/>
          </a:xfrm>
          <a:prstGeom prst="homePlat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square" lIns="90488" tIns="44450" rIns="90488" bIns="0" rtlCol="0" anchor="ctr" anchorCtr="0">
            <a:noAutofit/>
          </a:bodyPr>
          <a:lstStyle/>
          <a:p>
            <a:pPr marL="0" marR="0" lvl="0" indent="0" defTabSz="914400" eaLnBrk="0" fontAlgn="base" latinLnBrk="0" hangingPunct="0">
              <a:lnSpc>
                <a:spcPct val="100000"/>
              </a:lnSpc>
              <a:spcBef>
                <a:spcPts val="0"/>
              </a:spcBef>
              <a:spcAft>
                <a:spcPct val="0"/>
              </a:spcAft>
              <a:buClrTx/>
              <a:buSzTx/>
              <a:buFontTx/>
              <a:buNone/>
              <a:tabLst/>
              <a:defRPr/>
            </a:pPr>
            <a:endParaRPr kumimoji="0" lang="en-US" sz="1600" b="0" i="1" u="none" strike="noStrike" kern="0" cap="none" spc="0" normalizeH="0" baseline="0" noProof="0" dirty="0" smtClean="0">
              <a:ln>
                <a:noFill/>
              </a:ln>
              <a:solidFill>
                <a:srgbClr val="FFFFFF"/>
              </a:solidFill>
              <a:effectLst/>
              <a:uLnTx/>
              <a:uFillTx/>
              <a:latin typeface="Calibri" pitchFamily="34" charset="0"/>
            </a:endParaRPr>
          </a:p>
        </p:txBody>
      </p:sp>
      <p:sp>
        <p:nvSpPr>
          <p:cNvPr id="26" name="Pentagon 25"/>
          <p:cNvSpPr/>
          <p:nvPr/>
        </p:nvSpPr>
        <p:spPr bwMode="auto">
          <a:xfrm>
            <a:off x="5421354" y="4178344"/>
            <a:ext cx="1645920" cy="796095"/>
          </a:xfrm>
          <a:prstGeom prst="homePlat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square" lIns="90488" tIns="0" rIns="90488" bIns="0" rtlCol="0" anchor="ctr" anchorCtr="0">
            <a:noAutofit/>
          </a:bodyPr>
          <a:lstStyle/>
          <a:p>
            <a:pPr marL="0" marR="0" lvl="0" indent="0" defTabSz="914400" eaLnBrk="0" fontAlgn="base" latinLnBrk="0" hangingPunct="0">
              <a:lnSpc>
                <a:spcPct val="100000"/>
              </a:lnSpc>
              <a:spcBef>
                <a:spcPts val="0"/>
              </a:spcBef>
              <a:spcAft>
                <a:spcPct val="0"/>
              </a:spcAft>
              <a:buClrTx/>
              <a:buSzTx/>
              <a:buFontTx/>
              <a:buNone/>
              <a:tabLst/>
              <a:defRPr/>
            </a:pPr>
            <a:r>
              <a:rPr kumimoji="0" lang="en-US" sz="1600" b="1" i="0" u="sng" strike="noStrike" kern="0" cap="none" spc="0" normalizeH="0" baseline="0" noProof="0" dirty="0" smtClean="0">
                <a:ln>
                  <a:noFill/>
                </a:ln>
                <a:solidFill>
                  <a:srgbClr val="FFFFFF"/>
                </a:solidFill>
                <a:effectLst/>
                <a:uLnTx/>
                <a:uFillTx/>
                <a:latin typeface="Calibri" pitchFamily="34" charset="0"/>
              </a:rPr>
              <a:t>Descriptive</a:t>
            </a:r>
          </a:p>
          <a:p>
            <a:pPr marL="0" marR="0" lvl="0" indent="0" defTabSz="914400" eaLnBrk="0" fontAlgn="base" latinLnBrk="0" hangingPunct="0">
              <a:lnSpc>
                <a:spcPct val="100000"/>
              </a:lnSpc>
              <a:spcBef>
                <a:spcPts val="0"/>
              </a:spcBef>
              <a:spcAft>
                <a:spcPct val="0"/>
              </a:spcAft>
              <a:buClrTx/>
              <a:buSzTx/>
              <a:buFontTx/>
              <a:buNone/>
              <a:tabLst/>
              <a:defRPr/>
            </a:pPr>
            <a:r>
              <a:rPr kumimoji="0" lang="en-US" sz="1600" b="0" i="1" u="none" strike="noStrike" kern="0" cap="none" spc="0" normalizeH="0" baseline="0" noProof="0" dirty="0" smtClean="0">
                <a:ln>
                  <a:noFill/>
                </a:ln>
                <a:solidFill>
                  <a:srgbClr val="FFFFFF"/>
                </a:solidFill>
                <a:effectLst/>
                <a:uLnTx/>
                <a:uFillTx/>
                <a:latin typeface="Calibri" pitchFamily="34" charset="0"/>
              </a:rPr>
              <a:t>What Happened?</a:t>
            </a:r>
          </a:p>
        </p:txBody>
      </p:sp>
      <p:sp>
        <p:nvSpPr>
          <p:cNvPr id="23" name="Pentagon 22"/>
          <p:cNvSpPr/>
          <p:nvPr/>
        </p:nvSpPr>
        <p:spPr bwMode="auto">
          <a:xfrm>
            <a:off x="6527765" y="3375900"/>
            <a:ext cx="2629209" cy="796096"/>
          </a:xfrm>
          <a:prstGeom prst="homePlat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square" lIns="90488" tIns="44450" rIns="90488" bIns="0" rtlCol="0" anchor="ctr" anchorCtr="0">
            <a:noAutofit/>
          </a:bodyPr>
          <a:lstStyle/>
          <a:p>
            <a:pPr marL="0" marR="0" lvl="0" indent="0" defTabSz="914400" eaLnBrk="0" fontAlgn="base" latinLnBrk="0" hangingPunct="0">
              <a:lnSpc>
                <a:spcPct val="100000"/>
              </a:lnSpc>
              <a:spcBef>
                <a:spcPts val="0"/>
              </a:spcBef>
              <a:spcAft>
                <a:spcPct val="0"/>
              </a:spcAft>
              <a:buClrTx/>
              <a:buSzTx/>
              <a:buFontTx/>
              <a:buNone/>
              <a:tabLst/>
              <a:defRPr/>
            </a:pPr>
            <a:endParaRPr kumimoji="0" lang="en-US" sz="1600" b="0" i="1" u="none" strike="noStrike" kern="0" cap="none" spc="0" normalizeH="0" baseline="0" noProof="0" dirty="0" smtClean="0">
              <a:ln>
                <a:noFill/>
              </a:ln>
              <a:solidFill>
                <a:srgbClr val="FFFFFF"/>
              </a:solidFill>
              <a:effectLst/>
              <a:uLnTx/>
              <a:uFillTx/>
              <a:latin typeface="Calibri" pitchFamily="34" charset="0"/>
            </a:endParaRPr>
          </a:p>
        </p:txBody>
      </p:sp>
      <p:sp>
        <p:nvSpPr>
          <p:cNvPr id="24" name="Pentagon 23"/>
          <p:cNvSpPr/>
          <p:nvPr/>
        </p:nvSpPr>
        <p:spPr bwMode="auto">
          <a:xfrm>
            <a:off x="5421354" y="3370945"/>
            <a:ext cx="2194560" cy="796096"/>
          </a:xfrm>
          <a:prstGeom prst="homePlat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square" lIns="90488" tIns="0" rIns="0" bIns="0" rtlCol="0" anchor="ctr" anchorCtr="0">
            <a:noAutofit/>
          </a:bodyPr>
          <a:lstStyle/>
          <a:p>
            <a:pPr marL="0" marR="0" lvl="0" indent="0" defTabSz="914400" eaLnBrk="0" fontAlgn="base" latinLnBrk="0" hangingPunct="0">
              <a:lnSpc>
                <a:spcPct val="100000"/>
              </a:lnSpc>
              <a:spcBef>
                <a:spcPts val="0"/>
              </a:spcBef>
              <a:spcAft>
                <a:spcPct val="0"/>
              </a:spcAft>
              <a:buClrTx/>
              <a:buSzTx/>
              <a:buFontTx/>
              <a:buNone/>
              <a:tabLst/>
              <a:defRPr/>
            </a:pPr>
            <a:r>
              <a:rPr kumimoji="0" lang="en-US" sz="1600" b="1" i="0" u="sng" strike="noStrike" kern="0" cap="none" spc="0" normalizeH="0" baseline="0" noProof="0" dirty="0" smtClean="0">
                <a:ln>
                  <a:noFill/>
                </a:ln>
                <a:solidFill>
                  <a:srgbClr val="FFFFFF"/>
                </a:solidFill>
                <a:effectLst/>
                <a:uLnTx/>
                <a:uFillTx/>
                <a:latin typeface="Calibri" pitchFamily="34" charset="0"/>
              </a:rPr>
              <a:t>Diagnostic</a:t>
            </a:r>
          </a:p>
          <a:p>
            <a:pPr marL="0" marR="0" lvl="0" indent="0" defTabSz="914400" eaLnBrk="0" fontAlgn="base" latinLnBrk="0" hangingPunct="0">
              <a:lnSpc>
                <a:spcPct val="100000"/>
              </a:lnSpc>
              <a:spcBef>
                <a:spcPts val="0"/>
              </a:spcBef>
              <a:spcAft>
                <a:spcPct val="0"/>
              </a:spcAft>
              <a:buClrTx/>
              <a:buSzTx/>
              <a:buFontTx/>
              <a:buNone/>
              <a:tabLst/>
              <a:defRPr/>
            </a:pPr>
            <a:r>
              <a:rPr kumimoji="0" lang="en-US" sz="1600" b="0" i="1" u="none" strike="noStrike" kern="0" cap="none" spc="0" normalizeH="0" baseline="0" noProof="0" dirty="0" smtClean="0">
                <a:ln>
                  <a:noFill/>
                </a:ln>
                <a:solidFill>
                  <a:srgbClr val="FFFFFF"/>
                </a:solidFill>
                <a:effectLst/>
                <a:uLnTx/>
                <a:uFillTx/>
                <a:latin typeface="Calibri" pitchFamily="34" charset="0"/>
              </a:rPr>
              <a:t>Why did it happen?</a:t>
            </a:r>
          </a:p>
        </p:txBody>
      </p:sp>
      <p:sp>
        <p:nvSpPr>
          <p:cNvPr id="21" name="Pentagon 20"/>
          <p:cNvSpPr/>
          <p:nvPr/>
        </p:nvSpPr>
        <p:spPr bwMode="auto">
          <a:xfrm>
            <a:off x="6584359" y="2571791"/>
            <a:ext cx="2576905" cy="796096"/>
          </a:xfrm>
          <a:prstGeom prst="homePlat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square" lIns="90488" tIns="44450" rIns="90488" bIns="0" rtlCol="0" anchor="ctr" anchorCtr="0">
            <a:noAutofit/>
          </a:bodyPr>
          <a:lstStyle/>
          <a:p>
            <a:pPr marL="0" marR="0" lvl="0" indent="0" defTabSz="914400" eaLnBrk="0" fontAlgn="base" latinLnBrk="0" hangingPunct="0">
              <a:lnSpc>
                <a:spcPct val="100000"/>
              </a:lnSpc>
              <a:spcBef>
                <a:spcPts val="0"/>
              </a:spcBef>
              <a:spcAft>
                <a:spcPct val="0"/>
              </a:spcAft>
              <a:buClrTx/>
              <a:buSzTx/>
              <a:buFontTx/>
              <a:buNone/>
              <a:tabLst/>
              <a:defRPr/>
            </a:pPr>
            <a:endParaRPr kumimoji="0" lang="en-US" sz="1600" b="0" i="1" u="none" strike="noStrike" kern="0" cap="none" spc="0" normalizeH="0" baseline="0" noProof="0" dirty="0" smtClean="0">
              <a:ln>
                <a:noFill/>
              </a:ln>
              <a:solidFill>
                <a:srgbClr val="FFFFFF"/>
              </a:solidFill>
              <a:effectLst/>
              <a:uLnTx/>
              <a:uFillTx/>
              <a:latin typeface="Calibri" pitchFamily="34" charset="0"/>
            </a:endParaRPr>
          </a:p>
        </p:txBody>
      </p:sp>
      <p:sp>
        <p:nvSpPr>
          <p:cNvPr id="22" name="Pentagon 21"/>
          <p:cNvSpPr/>
          <p:nvPr/>
        </p:nvSpPr>
        <p:spPr bwMode="auto">
          <a:xfrm>
            <a:off x="5421355" y="2563546"/>
            <a:ext cx="2758781" cy="796096"/>
          </a:xfrm>
          <a:prstGeom prst="homePlat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square" lIns="90488" tIns="0" rIns="90488" bIns="0" rtlCol="0" anchor="ctr" anchorCtr="0">
            <a:noAutofit/>
          </a:bodyPr>
          <a:lstStyle/>
          <a:p>
            <a:pPr marL="0" marR="0" lvl="0" indent="0" defTabSz="914400" eaLnBrk="0" fontAlgn="base" latinLnBrk="0" hangingPunct="0">
              <a:lnSpc>
                <a:spcPct val="100000"/>
              </a:lnSpc>
              <a:spcBef>
                <a:spcPts val="0"/>
              </a:spcBef>
              <a:spcAft>
                <a:spcPct val="0"/>
              </a:spcAft>
              <a:buClrTx/>
              <a:buSzTx/>
              <a:buFontTx/>
              <a:buNone/>
              <a:tabLst/>
              <a:defRPr/>
            </a:pPr>
            <a:r>
              <a:rPr kumimoji="0" lang="en-US" sz="1600" b="1" i="0" u="sng" strike="noStrike" kern="0" cap="none" spc="0" normalizeH="0" baseline="0" noProof="0" dirty="0" smtClean="0">
                <a:ln>
                  <a:noFill/>
                </a:ln>
                <a:solidFill>
                  <a:srgbClr val="FFFFFF"/>
                </a:solidFill>
                <a:effectLst/>
                <a:uLnTx/>
                <a:uFillTx/>
                <a:latin typeface="Calibri" pitchFamily="34" charset="0"/>
              </a:rPr>
              <a:t>Predictive</a:t>
            </a:r>
          </a:p>
          <a:p>
            <a:pPr marL="0" marR="0" lvl="0" indent="0" defTabSz="914400" eaLnBrk="0" fontAlgn="base" latinLnBrk="0" hangingPunct="0">
              <a:lnSpc>
                <a:spcPct val="100000"/>
              </a:lnSpc>
              <a:spcBef>
                <a:spcPts val="0"/>
              </a:spcBef>
              <a:spcAft>
                <a:spcPct val="0"/>
              </a:spcAft>
              <a:buClrTx/>
              <a:buSzTx/>
              <a:buFontTx/>
              <a:buNone/>
              <a:tabLst/>
              <a:defRPr/>
            </a:pPr>
            <a:r>
              <a:rPr kumimoji="0" lang="en-US" sz="1600" b="0" i="1" u="none" strike="noStrike" kern="0" cap="none" spc="0" normalizeH="0" baseline="0" noProof="0" dirty="0" smtClean="0">
                <a:ln>
                  <a:noFill/>
                </a:ln>
                <a:solidFill>
                  <a:srgbClr val="FFFFFF"/>
                </a:solidFill>
                <a:effectLst/>
                <a:uLnTx/>
                <a:uFillTx/>
                <a:latin typeface="Calibri" pitchFamily="34" charset="0"/>
              </a:rPr>
              <a:t>What is going to happen?</a:t>
            </a:r>
          </a:p>
        </p:txBody>
      </p:sp>
      <p:sp>
        <p:nvSpPr>
          <p:cNvPr id="19" name="Pentagon 18"/>
          <p:cNvSpPr/>
          <p:nvPr/>
        </p:nvSpPr>
        <p:spPr bwMode="auto">
          <a:xfrm>
            <a:off x="6527765" y="1768233"/>
            <a:ext cx="2629209" cy="796096"/>
          </a:xfrm>
          <a:prstGeom prst="homePlate">
            <a:avLst/>
          </a:prstGeom>
          <a:ln/>
        </p:spPr>
        <p:style>
          <a:lnRef idx="2">
            <a:schemeClr val="accent4">
              <a:shade val="50000"/>
            </a:schemeClr>
          </a:lnRef>
          <a:fillRef idx="1">
            <a:schemeClr val="accent4"/>
          </a:fillRef>
          <a:effectRef idx="0">
            <a:schemeClr val="accent4"/>
          </a:effectRef>
          <a:fontRef idx="minor">
            <a:schemeClr val="lt1"/>
          </a:fontRef>
        </p:style>
        <p:txBody>
          <a:bodyPr wrap="square" lIns="90488" tIns="44450" rIns="90488" bIns="0" rtlCol="0" anchor="ctr" anchorCtr="0">
            <a:noAutofit/>
          </a:bodyPr>
          <a:lstStyle/>
          <a:p>
            <a:pPr marL="0" marR="0" lvl="0" indent="0" defTabSz="914400" eaLnBrk="0" fontAlgn="base" latinLnBrk="0" hangingPunct="0">
              <a:lnSpc>
                <a:spcPct val="100000"/>
              </a:lnSpc>
              <a:spcBef>
                <a:spcPts val="0"/>
              </a:spcBef>
              <a:spcAft>
                <a:spcPct val="0"/>
              </a:spcAft>
              <a:buClrTx/>
              <a:buSzTx/>
              <a:buFontTx/>
              <a:buNone/>
              <a:tabLst/>
              <a:defRPr/>
            </a:pPr>
            <a:endParaRPr kumimoji="0" lang="en-US" sz="1600" b="0" i="1" u="none" strike="noStrike" kern="0" cap="none" spc="0" normalizeH="0" baseline="0" noProof="0" dirty="0" smtClean="0">
              <a:ln>
                <a:noFill/>
              </a:ln>
              <a:solidFill>
                <a:srgbClr val="FFFFFF"/>
              </a:solidFill>
              <a:effectLst/>
              <a:uLnTx/>
              <a:uFillTx/>
              <a:latin typeface="Calibri" pitchFamily="34" charset="0"/>
            </a:endParaRPr>
          </a:p>
        </p:txBody>
      </p:sp>
      <p:sp>
        <p:nvSpPr>
          <p:cNvPr id="20" name="Pentagon 19"/>
          <p:cNvSpPr/>
          <p:nvPr/>
        </p:nvSpPr>
        <p:spPr bwMode="auto">
          <a:xfrm>
            <a:off x="5421354" y="1762076"/>
            <a:ext cx="3267979" cy="795528"/>
          </a:xfrm>
          <a:prstGeom prst="homePlat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square" lIns="90488" tIns="0" rIns="90488" bIns="0" rtlCol="0" anchor="ctr" anchorCtr="0">
            <a:noAutofit/>
          </a:bodyPr>
          <a:lstStyle/>
          <a:p>
            <a:pPr lvl="0" defTabSz="914400" eaLnBrk="0" fontAlgn="base" hangingPunct="0">
              <a:spcAft>
                <a:spcPct val="0"/>
              </a:spcAft>
              <a:defRPr/>
            </a:pPr>
            <a:r>
              <a:rPr kumimoji="0" lang="en-US" sz="1600" b="1" i="0" u="sng" strike="noStrike" kern="0" cap="none" spc="0" normalizeH="0" baseline="0" noProof="0" dirty="0" smtClean="0">
                <a:ln>
                  <a:noFill/>
                </a:ln>
                <a:solidFill>
                  <a:srgbClr val="FFFFFF"/>
                </a:solidFill>
                <a:effectLst/>
                <a:uLnTx/>
                <a:uFillTx/>
                <a:latin typeface="Calibri" pitchFamily="34" charset="0"/>
              </a:rPr>
              <a:t>Prescriptive</a:t>
            </a:r>
          </a:p>
          <a:p>
            <a:pPr lvl="0" defTabSz="914400" eaLnBrk="0" fontAlgn="base" hangingPunct="0">
              <a:spcAft>
                <a:spcPct val="0"/>
              </a:spcAft>
              <a:defRPr/>
            </a:pPr>
            <a:r>
              <a:rPr kumimoji="0" lang="en-US" sz="1600" b="0" i="1" u="none" strike="noStrike" kern="0" cap="none" spc="0" normalizeH="0" baseline="0" noProof="0" dirty="0" smtClean="0">
                <a:ln>
                  <a:noFill/>
                </a:ln>
                <a:solidFill>
                  <a:srgbClr val="FFFFFF"/>
                </a:solidFill>
                <a:effectLst/>
                <a:uLnTx/>
                <a:uFillTx/>
                <a:latin typeface="Calibri" pitchFamily="34" charset="0"/>
              </a:rPr>
              <a:t>What should we do? (</a:t>
            </a:r>
            <a:r>
              <a:rPr lang="en-US" sz="1600" i="1" kern="0" dirty="0" smtClean="0">
                <a:solidFill>
                  <a:srgbClr val="FFFFFF"/>
                </a:solidFill>
                <a:latin typeface="Calibri" pitchFamily="34" charset="0"/>
              </a:rPr>
              <a:t>Recommend)</a:t>
            </a:r>
            <a:r>
              <a:rPr kumimoji="0" lang="en-US" sz="1600" b="0" i="1" u="none" strike="noStrike" kern="0" cap="none" spc="0" normalizeH="0" noProof="0" dirty="0" smtClean="0">
                <a:ln>
                  <a:noFill/>
                </a:ln>
                <a:solidFill>
                  <a:srgbClr val="FFFFFF"/>
                </a:solidFill>
                <a:effectLst/>
                <a:uLnTx/>
                <a:uFillTx/>
                <a:latin typeface="Calibri" pitchFamily="34" charset="0"/>
              </a:rPr>
              <a:t> </a:t>
            </a:r>
            <a:endParaRPr kumimoji="0" lang="en-US" sz="1600" b="0" i="0" u="none" strike="noStrike" kern="0" cap="none" spc="0" normalizeH="0" baseline="0" noProof="0" dirty="0" smtClean="0">
              <a:ln>
                <a:noFill/>
              </a:ln>
              <a:solidFill>
                <a:srgbClr val="FFFFFF"/>
              </a:solidFill>
              <a:effectLst/>
              <a:uLnTx/>
              <a:uFillTx/>
              <a:latin typeface="Calibri" pitchFamily="34" charset="0"/>
            </a:endParaRPr>
          </a:p>
        </p:txBody>
      </p:sp>
      <p:sp>
        <p:nvSpPr>
          <p:cNvPr id="18" name="Pentagon 17"/>
          <p:cNvSpPr/>
          <p:nvPr/>
        </p:nvSpPr>
        <p:spPr bwMode="auto">
          <a:xfrm>
            <a:off x="5421354" y="957156"/>
            <a:ext cx="4559714" cy="796096"/>
          </a:xfrm>
          <a:prstGeom prst="homePlat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square" lIns="90488" tIns="0" rIns="90488" bIns="0" rtlCol="0" anchor="ctr" anchorCtr="0">
            <a:noAutofit/>
          </a:bodyPr>
          <a:lstStyle/>
          <a:p>
            <a:pPr lvl="0" defTabSz="914400" eaLnBrk="0" fontAlgn="base" hangingPunct="0">
              <a:spcAft>
                <a:spcPct val="0"/>
              </a:spcAft>
              <a:defRPr/>
            </a:pPr>
            <a:r>
              <a:rPr kumimoji="0" lang="en-US" sz="1600" b="1" i="0" u="sng" strike="noStrike" kern="0" cap="none" spc="0" normalizeH="0" baseline="0" noProof="0" dirty="0" smtClean="0">
                <a:ln>
                  <a:noFill/>
                </a:ln>
                <a:solidFill>
                  <a:srgbClr val="FFFFFF"/>
                </a:solidFill>
                <a:effectLst/>
                <a:uLnTx/>
                <a:uFillTx/>
                <a:latin typeface="Calibri" pitchFamily="34" charset="0"/>
              </a:rPr>
              <a:t>Prescriptive</a:t>
            </a:r>
          </a:p>
          <a:p>
            <a:pPr lvl="0" defTabSz="914400" eaLnBrk="0" fontAlgn="base" hangingPunct="0">
              <a:spcAft>
                <a:spcPct val="0"/>
              </a:spcAft>
              <a:defRPr/>
            </a:pPr>
            <a:r>
              <a:rPr kumimoji="0" lang="en-US" sz="1600" b="0" i="1" u="none" strike="noStrike" kern="0" cap="none" spc="0" normalizeH="0" baseline="0" noProof="0" dirty="0" smtClean="0">
                <a:ln>
                  <a:noFill/>
                </a:ln>
                <a:solidFill>
                  <a:srgbClr val="FFFFFF"/>
                </a:solidFill>
                <a:effectLst/>
                <a:uLnTx/>
                <a:uFillTx/>
                <a:latin typeface="Calibri" pitchFamily="34" charset="0"/>
              </a:rPr>
              <a:t>What we will do?</a:t>
            </a:r>
            <a:r>
              <a:rPr lang="en-US" sz="1600" i="1" kern="0" dirty="0" smtClean="0">
                <a:solidFill>
                  <a:srgbClr val="FFFFFF"/>
                </a:solidFill>
                <a:latin typeface="Calibri" pitchFamily="34" charset="0"/>
              </a:rPr>
              <a:t> (Automate)</a:t>
            </a:r>
            <a:endParaRPr kumimoji="0" lang="en-US" sz="1600" b="1" i="0" u="none" strike="noStrike" kern="0" cap="none" spc="0" normalizeH="0" baseline="0" noProof="0" dirty="0" smtClean="0">
              <a:ln>
                <a:noFill/>
              </a:ln>
              <a:solidFill>
                <a:srgbClr val="FFFFFF"/>
              </a:solidFill>
              <a:effectLst/>
              <a:uLnTx/>
              <a:uFillTx/>
              <a:latin typeface="Calibri" pitchFamily="34" charset="0"/>
            </a:endParaRPr>
          </a:p>
        </p:txBody>
      </p:sp>
      <p:sp>
        <p:nvSpPr>
          <p:cNvPr id="3" name="TextBox 2"/>
          <p:cNvSpPr txBox="1"/>
          <p:nvPr/>
        </p:nvSpPr>
        <p:spPr>
          <a:xfrm>
            <a:off x="7992400" y="4372591"/>
            <a:ext cx="1000489" cy="491648"/>
          </a:xfrm>
          <a:prstGeom prst="rect">
            <a:avLst/>
          </a:prstGeom>
        </p:spPr>
        <p:txBody>
          <a:bodyPr vert="horz" wrap="square" lIns="91440" tIns="45720" rIns="91440" bIns="45720" rtlCol="0">
            <a:noAutofit/>
          </a:bodyPr>
          <a:lstStyle/>
          <a:p>
            <a:pPr marL="0" indent="0" algn="r">
              <a:spcBef>
                <a:spcPts val="0"/>
              </a:spcBef>
              <a:buFont typeface="Arial"/>
              <a:buNone/>
            </a:pPr>
            <a:r>
              <a:rPr lang="en-US" sz="2400" b="1" dirty="0" smtClean="0">
                <a:solidFill>
                  <a:schemeClr val="bg2">
                    <a:lumMod val="10000"/>
                  </a:schemeClr>
                </a:solidFill>
                <a:latin typeface="Arial" panose="020B0604020202020204" pitchFamily="34" charset="0"/>
                <a:cs typeface="Arial" panose="020B0604020202020204" pitchFamily="34" charset="0"/>
              </a:rPr>
              <a:t>80%</a:t>
            </a:r>
          </a:p>
        </p:txBody>
      </p:sp>
      <p:sp>
        <p:nvSpPr>
          <p:cNvPr id="28" name="TextBox 27"/>
          <p:cNvSpPr txBox="1"/>
          <p:nvPr/>
        </p:nvSpPr>
        <p:spPr>
          <a:xfrm>
            <a:off x="7984165" y="3520690"/>
            <a:ext cx="967887" cy="491648"/>
          </a:xfrm>
          <a:prstGeom prst="rect">
            <a:avLst/>
          </a:prstGeom>
        </p:spPr>
        <p:txBody>
          <a:bodyPr vert="horz" wrap="square" lIns="91440" tIns="45720" rIns="91440" bIns="45720" rtlCol="0">
            <a:noAutofit/>
          </a:bodyPr>
          <a:lstStyle/>
          <a:p>
            <a:pPr marL="0" indent="0" algn="r">
              <a:spcBef>
                <a:spcPts val="0"/>
              </a:spcBef>
              <a:buFont typeface="Arial"/>
              <a:buNone/>
            </a:pPr>
            <a:r>
              <a:rPr lang="en-US" sz="2400" b="1" dirty="0" smtClean="0">
                <a:solidFill>
                  <a:schemeClr val="bg2">
                    <a:lumMod val="10000"/>
                  </a:schemeClr>
                </a:solidFill>
                <a:latin typeface="Arial" panose="020B0604020202020204" pitchFamily="34" charset="0"/>
                <a:cs typeface="Arial" panose="020B0604020202020204" pitchFamily="34" charset="0"/>
              </a:rPr>
              <a:t>10%</a:t>
            </a:r>
          </a:p>
        </p:txBody>
      </p:sp>
      <p:sp>
        <p:nvSpPr>
          <p:cNvPr id="29" name="TextBox 28"/>
          <p:cNvSpPr txBox="1"/>
          <p:nvPr/>
        </p:nvSpPr>
        <p:spPr>
          <a:xfrm>
            <a:off x="7986783" y="2732609"/>
            <a:ext cx="967887" cy="491648"/>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square" lIns="91440" tIns="45720" rIns="91440" bIns="45720" rtlCol="0">
            <a:noAutofit/>
          </a:bodyPr>
          <a:lstStyle/>
          <a:p>
            <a:pPr marL="0" indent="0" algn="r">
              <a:spcBef>
                <a:spcPts val="0"/>
              </a:spcBef>
              <a:buFont typeface="Arial"/>
              <a:buNone/>
            </a:pPr>
            <a:r>
              <a:rPr lang="en-US" sz="2400" b="1" dirty="0">
                <a:solidFill>
                  <a:schemeClr val="bg2">
                    <a:lumMod val="10000"/>
                  </a:schemeClr>
                </a:solidFill>
                <a:latin typeface="Arial" panose="020B0604020202020204" pitchFamily="34" charset="0"/>
                <a:cs typeface="Arial" panose="020B0604020202020204" pitchFamily="34" charset="0"/>
              </a:rPr>
              <a:t>5</a:t>
            </a:r>
            <a:r>
              <a:rPr lang="en-US" sz="2400" b="1" dirty="0" smtClean="0">
                <a:solidFill>
                  <a:schemeClr val="bg2">
                    <a:lumMod val="10000"/>
                  </a:schemeClr>
                </a:solidFill>
                <a:latin typeface="Arial" panose="020B0604020202020204" pitchFamily="34" charset="0"/>
                <a:cs typeface="Arial" panose="020B0604020202020204" pitchFamily="34" charset="0"/>
              </a:rPr>
              <a:t>%</a:t>
            </a:r>
          </a:p>
        </p:txBody>
      </p:sp>
      <p:sp>
        <p:nvSpPr>
          <p:cNvPr id="2" name="Rectangle 1"/>
          <p:cNvSpPr/>
          <p:nvPr/>
        </p:nvSpPr>
        <p:spPr>
          <a:xfrm>
            <a:off x="7582034" y="5116646"/>
            <a:ext cx="2011680" cy="24971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b="1" dirty="0" smtClean="0">
                <a:solidFill>
                  <a:schemeClr val="bg2">
                    <a:lumMod val="10000"/>
                  </a:schemeClr>
                </a:solidFill>
              </a:rPr>
              <a:t>Human Input</a:t>
            </a:r>
            <a:endParaRPr lang="en-US" sz="1400" b="1" dirty="0">
              <a:solidFill>
                <a:schemeClr val="bg2">
                  <a:lumMod val="10000"/>
                </a:schemeClr>
              </a:solidFill>
            </a:endParaRPr>
          </a:p>
        </p:txBody>
      </p:sp>
      <p:sp>
        <p:nvSpPr>
          <p:cNvPr id="32" name="Rectangle 31"/>
          <p:cNvSpPr/>
          <p:nvPr/>
        </p:nvSpPr>
        <p:spPr>
          <a:xfrm>
            <a:off x="5415255" y="5116647"/>
            <a:ext cx="2011680" cy="24971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smtClean="0">
                <a:solidFill>
                  <a:schemeClr val="bg1"/>
                </a:solidFill>
              </a:rPr>
              <a:t>Analytics</a:t>
            </a:r>
            <a:endParaRPr lang="en-US" sz="1400" b="1" dirty="0">
              <a:solidFill>
                <a:schemeClr val="bg1"/>
              </a:solidFill>
            </a:endParaRPr>
          </a:p>
        </p:txBody>
      </p:sp>
    </p:spTree>
    <p:extLst>
      <p:ext uri="{BB962C8B-B14F-4D97-AF65-F5344CB8AC3E}">
        <p14:creationId xmlns:p14="http://schemas.microsoft.com/office/powerpoint/2010/main" val="31039757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a:t>The </a:t>
            </a:r>
            <a:r>
              <a:rPr lang="en-US" dirty="0" smtClean="0"/>
              <a:t>Data </a:t>
            </a:r>
            <a:r>
              <a:rPr lang="en-US" dirty="0"/>
              <a:t>are </a:t>
            </a:r>
            <a:r>
              <a:rPr lang="en-US" dirty="0" smtClean="0"/>
              <a:t>Worthless</a:t>
            </a:r>
            <a:endParaRPr lang="en-US" dirty="0"/>
          </a:p>
        </p:txBody>
      </p:sp>
      <p:sp>
        <p:nvSpPr>
          <p:cNvPr id="18" name="Content Placeholder 2"/>
          <p:cNvSpPr>
            <a:spLocks noGrp="1"/>
          </p:cNvSpPr>
          <p:nvPr>
            <p:ph sz="half" idx="4294967295"/>
          </p:nvPr>
        </p:nvSpPr>
        <p:spPr>
          <a:xfrm>
            <a:off x="5850045" y="1758777"/>
            <a:ext cx="5394325" cy="4144963"/>
          </a:xfrm>
        </p:spPr>
        <p:txBody>
          <a:bodyPr anchor="ctr">
            <a:noAutofit/>
          </a:bodyPr>
          <a:lstStyle/>
          <a:p>
            <a:pPr marL="0" indent="0">
              <a:buNone/>
            </a:pPr>
            <a:r>
              <a:rPr lang="en-US" sz="2800" dirty="0">
                <a:solidFill>
                  <a:srgbClr val="001641"/>
                </a:solidFill>
              </a:rPr>
              <a:t>Data has no intrinsic </a:t>
            </a:r>
            <a:r>
              <a:rPr lang="en-US" sz="2800" dirty="0" smtClean="0">
                <a:solidFill>
                  <a:srgbClr val="001641"/>
                </a:solidFill>
              </a:rPr>
              <a:t>value;</a:t>
            </a:r>
            <a:br>
              <a:rPr lang="en-US" sz="2800" dirty="0" smtClean="0">
                <a:solidFill>
                  <a:srgbClr val="001641"/>
                </a:solidFill>
              </a:rPr>
            </a:br>
            <a:r>
              <a:rPr lang="en-US" sz="2800" dirty="0" smtClean="0">
                <a:solidFill>
                  <a:srgbClr val="001641"/>
                </a:solidFill>
              </a:rPr>
              <a:t>only </a:t>
            </a:r>
            <a:r>
              <a:rPr lang="en-US" sz="2800" dirty="0">
                <a:solidFill>
                  <a:srgbClr val="001641"/>
                </a:solidFill>
              </a:rPr>
              <a:t>actions have </a:t>
            </a:r>
            <a:r>
              <a:rPr lang="en-US" sz="2800" dirty="0" smtClean="0">
                <a:solidFill>
                  <a:srgbClr val="001641"/>
                </a:solidFill>
              </a:rPr>
              <a:t>value. </a:t>
            </a:r>
            <a:r>
              <a:rPr lang="en-US" sz="2800" dirty="0">
                <a:solidFill>
                  <a:srgbClr val="001641"/>
                </a:solidFill>
              </a:rPr>
              <a:t/>
            </a:r>
            <a:br>
              <a:rPr lang="en-US" sz="2800" dirty="0">
                <a:solidFill>
                  <a:srgbClr val="001641"/>
                </a:solidFill>
              </a:rPr>
            </a:br>
            <a:endParaRPr lang="en-US" sz="2800" dirty="0">
              <a:solidFill>
                <a:srgbClr val="001641"/>
              </a:solidFill>
            </a:endParaRPr>
          </a:p>
          <a:p>
            <a:pPr marL="0" indent="0">
              <a:buNone/>
            </a:pPr>
            <a:r>
              <a:rPr lang="en-US" sz="2800" dirty="0">
                <a:solidFill>
                  <a:srgbClr val="001641"/>
                </a:solidFill>
              </a:rPr>
              <a:t>Data Science is the ‘distillation’ of data into optimal actions</a:t>
            </a:r>
          </a:p>
        </p:txBody>
      </p:sp>
      <p:pic>
        <p:nvPicPr>
          <p:cNvPr id="4" name="Picture 3"/>
          <p:cNvPicPr>
            <a:picLocks noChangeAspect="1"/>
          </p:cNvPicPr>
          <p:nvPr/>
        </p:nvPicPr>
        <p:blipFill>
          <a:blip r:embed="rId3"/>
          <a:stretch>
            <a:fillRect/>
          </a:stretch>
        </p:blipFill>
        <p:spPr>
          <a:xfrm>
            <a:off x="959061" y="1943773"/>
            <a:ext cx="3743683" cy="3638648"/>
          </a:xfrm>
          <a:prstGeom prst="rect">
            <a:avLst/>
          </a:prstGeom>
        </p:spPr>
      </p:pic>
      <p:pic>
        <p:nvPicPr>
          <p:cNvPr id="7" name="Picture 6"/>
          <p:cNvPicPr>
            <a:picLocks noChangeAspect="1"/>
          </p:cNvPicPr>
          <p:nvPr/>
        </p:nvPicPr>
        <p:blipFill>
          <a:blip r:embed="rId4"/>
          <a:stretch>
            <a:fillRect/>
          </a:stretch>
        </p:blipFill>
        <p:spPr>
          <a:xfrm>
            <a:off x="5165945" y="1758460"/>
            <a:ext cx="36283" cy="4145280"/>
          </a:xfrm>
          <a:prstGeom prst="rect">
            <a:avLst/>
          </a:prstGeom>
        </p:spPr>
      </p:pic>
      <p:pic>
        <p:nvPicPr>
          <p:cNvPr id="9" name="Picture 8"/>
          <p:cNvPicPr>
            <a:picLocks noChangeAspect="1"/>
          </p:cNvPicPr>
          <p:nvPr/>
        </p:nvPicPr>
        <p:blipFill>
          <a:blip r:embed="rId5"/>
          <a:stretch>
            <a:fillRect/>
          </a:stretch>
        </p:blipFill>
        <p:spPr>
          <a:xfrm>
            <a:off x="2054305" y="3028639"/>
            <a:ext cx="1503811" cy="1503811"/>
          </a:xfrm>
          <a:prstGeom prst="rect">
            <a:avLst/>
          </a:prstGeom>
        </p:spPr>
      </p:pic>
      <p:pic>
        <p:nvPicPr>
          <p:cNvPr id="21" name="Picture 20"/>
          <p:cNvPicPr>
            <a:picLocks noChangeAspect="1"/>
          </p:cNvPicPr>
          <p:nvPr/>
        </p:nvPicPr>
        <p:blipFill>
          <a:blip r:embed="rId6"/>
          <a:stretch>
            <a:fillRect/>
          </a:stretch>
        </p:blipFill>
        <p:spPr>
          <a:xfrm>
            <a:off x="1466481" y="3216103"/>
            <a:ext cx="310671" cy="310671"/>
          </a:xfrm>
          <a:prstGeom prst="rect">
            <a:avLst/>
          </a:prstGeom>
        </p:spPr>
      </p:pic>
      <p:pic>
        <p:nvPicPr>
          <p:cNvPr id="23" name="Picture 22"/>
          <p:cNvPicPr>
            <a:picLocks noChangeAspect="1"/>
          </p:cNvPicPr>
          <p:nvPr/>
        </p:nvPicPr>
        <p:blipFill>
          <a:blip r:embed="rId7"/>
          <a:stretch>
            <a:fillRect/>
          </a:stretch>
        </p:blipFill>
        <p:spPr>
          <a:xfrm>
            <a:off x="2106362" y="2242746"/>
            <a:ext cx="242455" cy="242455"/>
          </a:xfrm>
          <a:prstGeom prst="rect">
            <a:avLst/>
          </a:prstGeom>
        </p:spPr>
      </p:pic>
      <p:pic>
        <p:nvPicPr>
          <p:cNvPr id="25" name="Picture 24"/>
          <p:cNvPicPr>
            <a:picLocks noChangeAspect="1"/>
          </p:cNvPicPr>
          <p:nvPr/>
        </p:nvPicPr>
        <p:blipFill>
          <a:blip r:embed="rId8"/>
          <a:stretch>
            <a:fillRect/>
          </a:stretch>
        </p:blipFill>
        <p:spPr>
          <a:xfrm>
            <a:off x="1242087" y="2637650"/>
            <a:ext cx="256040" cy="279316"/>
          </a:xfrm>
          <a:prstGeom prst="rect">
            <a:avLst/>
          </a:prstGeom>
        </p:spPr>
      </p:pic>
      <p:pic>
        <p:nvPicPr>
          <p:cNvPr id="27" name="Picture 26"/>
          <p:cNvPicPr>
            <a:picLocks noChangeAspect="1"/>
          </p:cNvPicPr>
          <p:nvPr/>
        </p:nvPicPr>
        <p:blipFill>
          <a:blip r:embed="rId9"/>
          <a:stretch>
            <a:fillRect/>
          </a:stretch>
        </p:blipFill>
        <p:spPr>
          <a:xfrm>
            <a:off x="4438874" y="3923939"/>
            <a:ext cx="144981" cy="215703"/>
          </a:xfrm>
          <a:prstGeom prst="rect">
            <a:avLst/>
          </a:prstGeom>
        </p:spPr>
      </p:pic>
      <p:pic>
        <p:nvPicPr>
          <p:cNvPr id="28" name="Picture 27"/>
          <p:cNvPicPr>
            <a:picLocks noChangeAspect="1"/>
          </p:cNvPicPr>
          <p:nvPr/>
        </p:nvPicPr>
        <p:blipFill>
          <a:blip r:embed="rId9"/>
          <a:stretch>
            <a:fillRect/>
          </a:stretch>
        </p:blipFill>
        <p:spPr>
          <a:xfrm>
            <a:off x="2494910" y="5219474"/>
            <a:ext cx="144981" cy="215703"/>
          </a:xfrm>
          <a:prstGeom prst="rect">
            <a:avLst/>
          </a:prstGeom>
        </p:spPr>
      </p:pic>
      <p:pic>
        <p:nvPicPr>
          <p:cNvPr id="29" name="Picture 28"/>
          <p:cNvPicPr>
            <a:picLocks noChangeAspect="1"/>
          </p:cNvPicPr>
          <p:nvPr/>
        </p:nvPicPr>
        <p:blipFill>
          <a:blip r:embed="rId9"/>
          <a:stretch>
            <a:fillRect/>
          </a:stretch>
        </p:blipFill>
        <p:spPr>
          <a:xfrm>
            <a:off x="3043094" y="1982350"/>
            <a:ext cx="144981" cy="215703"/>
          </a:xfrm>
          <a:prstGeom prst="rect">
            <a:avLst/>
          </a:prstGeom>
        </p:spPr>
      </p:pic>
      <p:pic>
        <p:nvPicPr>
          <p:cNvPr id="30" name="Picture 29"/>
          <p:cNvPicPr>
            <a:picLocks noChangeAspect="1"/>
          </p:cNvPicPr>
          <p:nvPr/>
        </p:nvPicPr>
        <p:blipFill>
          <a:blip r:embed="rId10"/>
          <a:stretch>
            <a:fillRect/>
          </a:stretch>
        </p:blipFill>
        <p:spPr>
          <a:xfrm>
            <a:off x="1304761" y="4326319"/>
            <a:ext cx="386881" cy="346019"/>
          </a:xfrm>
          <a:prstGeom prst="rect">
            <a:avLst/>
          </a:prstGeom>
        </p:spPr>
      </p:pic>
      <p:pic>
        <p:nvPicPr>
          <p:cNvPr id="10" name="Picture 9"/>
          <p:cNvPicPr>
            <a:picLocks noChangeAspect="1"/>
          </p:cNvPicPr>
          <p:nvPr/>
        </p:nvPicPr>
        <p:blipFill>
          <a:blip r:embed="rId11"/>
          <a:stretch>
            <a:fillRect/>
          </a:stretch>
        </p:blipFill>
        <p:spPr>
          <a:xfrm>
            <a:off x="3801404" y="3007002"/>
            <a:ext cx="261963" cy="282644"/>
          </a:xfrm>
          <a:prstGeom prst="rect">
            <a:avLst/>
          </a:prstGeom>
        </p:spPr>
      </p:pic>
      <p:pic>
        <p:nvPicPr>
          <p:cNvPr id="31" name="Picture 30"/>
          <p:cNvPicPr>
            <a:picLocks noChangeAspect="1"/>
          </p:cNvPicPr>
          <p:nvPr/>
        </p:nvPicPr>
        <p:blipFill>
          <a:blip r:embed="rId12"/>
          <a:stretch>
            <a:fillRect/>
          </a:stretch>
        </p:blipFill>
        <p:spPr>
          <a:xfrm>
            <a:off x="3823699" y="4176302"/>
            <a:ext cx="349591" cy="233060"/>
          </a:xfrm>
          <a:prstGeom prst="rect">
            <a:avLst/>
          </a:prstGeom>
        </p:spPr>
      </p:pic>
      <p:sp>
        <p:nvSpPr>
          <p:cNvPr id="32" name="Rectangle 31"/>
          <p:cNvSpPr/>
          <p:nvPr/>
        </p:nvSpPr>
        <p:spPr>
          <a:xfrm>
            <a:off x="2244750" y="3518724"/>
            <a:ext cx="1129988" cy="523220"/>
          </a:xfrm>
          <a:prstGeom prst="rect">
            <a:avLst/>
          </a:prstGeom>
        </p:spPr>
        <p:txBody>
          <a:bodyPr wrap="none">
            <a:spAutoFit/>
          </a:bodyPr>
          <a:lstStyle/>
          <a:p>
            <a:pPr algn="ctr"/>
            <a:r>
              <a:rPr lang="en-US" sz="2800" b="1" dirty="0">
                <a:solidFill>
                  <a:prstClr val="white"/>
                </a:solidFill>
              </a:rPr>
              <a:t>DATA</a:t>
            </a:r>
            <a:endParaRPr lang="en-US" b="1" dirty="0">
              <a:solidFill>
                <a:prstClr val="white"/>
              </a:solidFill>
            </a:endParaRPr>
          </a:p>
        </p:txBody>
      </p:sp>
    </p:spTree>
    <p:extLst>
      <p:ext uri="{BB962C8B-B14F-4D97-AF65-F5344CB8AC3E}">
        <p14:creationId xmlns:p14="http://schemas.microsoft.com/office/powerpoint/2010/main" val="41278383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ight Arrow 40"/>
          <p:cNvSpPr/>
          <p:nvPr/>
        </p:nvSpPr>
        <p:spPr>
          <a:xfrm>
            <a:off x="465611" y="1524575"/>
            <a:ext cx="11213771" cy="861273"/>
          </a:xfrm>
          <a:prstGeom prst="rightArrow">
            <a:avLst/>
          </a:prstGeom>
          <a:solidFill>
            <a:srgbClr val="E35929"/>
          </a:solidFill>
          <a:ln w="12700">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2400">
              <a:solidFill>
                <a:srgbClr val="020E20"/>
              </a:solidFill>
            </a:endParaRPr>
          </a:p>
        </p:txBody>
      </p:sp>
      <p:sp>
        <p:nvSpPr>
          <p:cNvPr id="49" name="Content Placeholder 2"/>
          <p:cNvSpPr txBox="1">
            <a:spLocks/>
          </p:cNvSpPr>
          <p:nvPr/>
        </p:nvSpPr>
        <p:spPr>
          <a:xfrm>
            <a:off x="434438" y="3802179"/>
            <a:ext cx="2456137" cy="2169336"/>
          </a:xfrm>
          <a:prstGeom prst="rect">
            <a:avLst/>
          </a:prstGeom>
        </p:spPr>
        <p:txBody>
          <a:bodyPr/>
          <a:lstStyle>
            <a:lvl1pPr marL="168271" indent="-168271" algn="l" defTabSz="457189" rtl="0" eaLnBrk="1" latinLnBrk="0" hangingPunct="1">
              <a:lnSpc>
                <a:spcPct val="110000"/>
              </a:lnSpc>
              <a:spcBef>
                <a:spcPts val="0"/>
              </a:spcBef>
              <a:spcAft>
                <a:spcPts val="600"/>
              </a:spcAft>
              <a:buClr>
                <a:srgbClr val="E35929"/>
              </a:buClr>
              <a:buFont typeface="Arial"/>
              <a:buChar char="•"/>
              <a:defRPr sz="1400" kern="1200">
                <a:solidFill>
                  <a:srgbClr val="4E4540"/>
                </a:solidFill>
                <a:latin typeface="Calibri" charset="0"/>
                <a:ea typeface="Calibri" charset="0"/>
                <a:cs typeface="Calibri" charset="0"/>
              </a:defRPr>
            </a:lvl1pPr>
            <a:lvl2pPr marL="630222" indent="-173034" algn="l" defTabSz="457189" rtl="0" eaLnBrk="1" latinLnBrk="0" hangingPunct="1">
              <a:lnSpc>
                <a:spcPct val="110000"/>
              </a:lnSpc>
              <a:spcBef>
                <a:spcPts val="0"/>
              </a:spcBef>
              <a:spcAft>
                <a:spcPts val="600"/>
              </a:spcAft>
              <a:buClr>
                <a:srgbClr val="E35929"/>
              </a:buClr>
              <a:buFont typeface="Arial"/>
              <a:buChar char="–"/>
              <a:defRPr sz="1400" kern="1200">
                <a:solidFill>
                  <a:srgbClr val="4E4540"/>
                </a:solidFill>
                <a:latin typeface="Calibri" charset="0"/>
                <a:ea typeface="Calibri" charset="0"/>
                <a:cs typeface="Calibri" charset="0"/>
              </a:defRPr>
            </a:lvl2pPr>
            <a:lvl3pPr marL="1081061" indent="-166684" algn="l" defTabSz="457189" rtl="0" eaLnBrk="1" latinLnBrk="0" hangingPunct="1">
              <a:lnSpc>
                <a:spcPct val="110000"/>
              </a:lnSpc>
              <a:spcBef>
                <a:spcPts val="0"/>
              </a:spcBef>
              <a:spcAft>
                <a:spcPts val="600"/>
              </a:spcAft>
              <a:buClr>
                <a:srgbClr val="E35929"/>
              </a:buClr>
              <a:buFont typeface="Arial"/>
              <a:buChar char="•"/>
              <a:defRPr sz="1200" kern="1200">
                <a:solidFill>
                  <a:srgbClr val="4E4540"/>
                </a:solidFill>
                <a:latin typeface="Calibri" charset="0"/>
                <a:ea typeface="Calibri" charset="0"/>
                <a:cs typeface="Calibri" charset="0"/>
              </a:defRPr>
            </a:lvl3pPr>
            <a:lvl4pPr marL="1543012" indent="-171446" algn="l" defTabSz="457189" rtl="0" eaLnBrk="1" latinLnBrk="0" hangingPunct="1">
              <a:lnSpc>
                <a:spcPct val="110000"/>
              </a:lnSpc>
              <a:spcBef>
                <a:spcPts val="0"/>
              </a:spcBef>
              <a:spcAft>
                <a:spcPts val="600"/>
              </a:spcAft>
              <a:buClr>
                <a:srgbClr val="E35929"/>
              </a:buClr>
              <a:buFont typeface="Arial"/>
              <a:buChar char="–"/>
              <a:defRPr sz="1200" kern="1200">
                <a:solidFill>
                  <a:srgbClr val="4E4540"/>
                </a:solidFill>
                <a:latin typeface="Calibri" charset="0"/>
                <a:ea typeface="Calibri" charset="0"/>
                <a:cs typeface="Calibri" charset="0"/>
              </a:defRPr>
            </a:lvl4pPr>
            <a:lvl5pPr marL="2057348"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dirty="0">
                <a:solidFill>
                  <a:srgbClr val="005689"/>
                </a:solidFill>
                <a:latin typeface="+mn-lt"/>
              </a:rPr>
              <a:t>Actions occur in the world and are measured, captured and stored in </a:t>
            </a:r>
            <a:r>
              <a:rPr lang="en-US" sz="1600" b="1" dirty="0">
                <a:solidFill>
                  <a:srgbClr val="E35929"/>
                </a:solidFill>
                <a:latin typeface="+mn-lt"/>
              </a:rPr>
              <a:t>databases</a:t>
            </a:r>
            <a:r>
              <a:rPr lang="en-US" sz="1600" b="1" dirty="0">
                <a:solidFill>
                  <a:srgbClr val="005689"/>
                </a:solidFill>
                <a:latin typeface="+mn-lt"/>
              </a:rPr>
              <a:t>.</a:t>
            </a:r>
          </a:p>
        </p:txBody>
      </p:sp>
      <p:sp>
        <p:nvSpPr>
          <p:cNvPr id="50" name="Content Placeholder 2"/>
          <p:cNvSpPr txBox="1">
            <a:spLocks/>
          </p:cNvSpPr>
          <p:nvPr/>
        </p:nvSpPr>
        <p:spPr>
          <a:xfrm>
            <a:off x="3046758" y="3774747"/>
            <a:ext cx="2251378" cy="1857377"/>
          </a:xfrm>
          <a:prstGeom prst="rect">
            <a:avLst/>
          </a:prstGeom>
        </p:spPr>
        <p:txBody>
          <a:bodyPr vert="horz" lIns="121920" tIns="60960" rIns="121920" bIns="60960" rtlCol="0">
            <a:noAutofit/>
          </a:bodyPr>
          <a:lstStyle>
            <a:lvl1pPr marL="168275" indent="-168275" algn="l" defTabSz="457200" rtl="0" eaLnBrk="1" latinLnBrk="0" hangingPunct="1">
              <a:lnSpc>
                <a:spcPct val="110000"/>
              </a:lnSpc>
              <a:spcBef>
                <a:spcPts val="600"/>
              </a:spcBef>
              <a:spcAft>
                <a:spcPts val="600"/>
              </a:spcAft>
              <a:buClr>
                <a:srgbClr val="E35929"/>
              </a:buClr>
              <a:buFont typeface="Arial"/>
              <a:buChar char="•"/>
              <a:defRPr sz="1400" kern="1200">
                <a:solidFill>
                  <a:srgbClr val="4E4540"/>
                </a:solidFill>
                <a:latin typeface="Calibri" charset="0"/>
                <a:ea typeface="Calibri" charset="0"/>
                <a:cs typeface="Calibri" charset="0"/>
              </a:defRPr>
            </a:lvl1pPr>
            <a:lvl2pPr marL="630238" indent="-173038" algn="l" defTabSz="457200" rtl="0" eaLnBrk="1" latinLnBrk="0" hangingPunct="1">
              <a:lnSpc>
                <a:spcPct val="110000"/>
              </a:lnSpc>
              <a:spcBef>
                <a:spcPts val="600"/>
              </a:spcBef>
              <a:spcAft>
                <a:spcPts val="600"/>
              </a:spcAft>
              <a:buClr>
                <a:srgbClr val="E35929"/>
              </a:buClr>
              <a:buFont typeface="Arial"/>
              <a:buChar char="–"/>
              <a:defRPr sz="1400" kern="1200">
                <a:solidFill>
                  <a:srgbClr val="4E4540"/>
                </a:solidFill>
                <a:latin typeface="Calibri" charset="0"/>
                <a:ea typeface="Calibri" charset="0"/>
                <a:cs typeface="Calibri" charset="0"/>
              </a:defRPr>
            </a:lvl2pPr>
            <a:lvl3pPr marL="1081088" indent="-166688" algn="l" defTabSz="457200" rtl="0" eaLnBrk="1" latinLnBrk="0" hangingPunct="1">
              <a:lnSpc>
                <a:spcPct val="110000"/>
              </a:lnSpc>
              <a:spcBef>
                <a:spcPts val="600"/>
              </a:spcBef>
              <a:spcAft>
                <a:spcPts val="600"/>
              </a:spcAft>
              <a:buClr>
                <a:srgbClr val="E35929"/>
              </a:buClr>
              <a:buFont typeface="Arial"/>
              <a:buChar char="•"/>
              <a:defRPr sz="1200" kern="1200">
                <a:solidFill>
                  <a:srgbClr val="4E4540"/>
                </a:solidFill>
                <a:latin typeface="Calibri" charset="0"/>
                <a:ea typeface="Calibri" charset="0"/>
                <a:cs typeface="Calibri" charset="0"/>
              </a:defRPr>
            </a:lvl3pPr>
            <a:lvl4pPr marL="1543050" indent="-171450" algn="l" defTabSz="457200" rtl="0" eaLnBrk="1" latinLnBrk="0" hangingPunct="1">
              <a:lnSpc>
                <a:spcPct val="110000"/>
              </a:lnSpc>
              <a:spcBef>
                <a:spcPts val="600"/>
              </a:spcBef>
              <a:spcAft>
                <a:spcPts val="600"/>
              </a:spcAft>
              <a:buClr>
                <a:srgbClr val="E35929"/>
              </a:buClr>
              <a:buFont typeface="Arial"/>
              <a:buChar char="–"/>
              <a:defRPr sz="1000" kern="1200">
                <a:solidFill>
                  <a:srgbClr val="4E4540"/>
                </a:solidFill>
                <a:latin typeface="Calibri" charset="0"/>
                <a:ea typeface="Calibri" charset="0"/>
                <a:cs typeface="Calibri" charset="0"/>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sz="1600" dirty="0">
                <a:solidFill>
                  <a:srgbClr val="005689"/>
                </a:solidFill>
                <a:latin typeface="+mn-lt"/>
              </a:rPr>
              <a:t>Data are analyzed with mathematics and machine learning to find </a:t>
            </a:r>
            <a:r>
              <a:rPr lang="en-US" sz="1600" b="1" dirty="0">
                <a:solidFill>
                  <a:srgbClr val="E35929"/>
                </a:solidFill>
                <a:latin typeface="+mn-lt"/>
              </a:rPr>
              <a:t>patterns</a:t>
            </a:r>
            <a:r>
              <a:rPr lang="en-US" sz="1600" dirty="0">
                <a:solidFill>
                  <a:srgbClr val="005689"/>
                </a:solidFill>
                <a:latin typeface="+mn-lt"/>
              </a:rPr>
              <a:t>.</a:t>
            </a:r>
          </a:p>
          <a:p>
            <a:pPr marL="0" indent="0">
              <a:buNone/>
            </a:pPr>
            <a:r>
              <a:rPr lang="en-US" sz="1600" dirty="0">
                <a:solidFill>
                  <a:srgbClr val="005689"/>
                </a:solidFill>
                <a:latin typeface="+mn-lt"/>
              </a:rPr>
              <a:t>This is </a:t>
            </a:r>
            <a:r>
              <a:rPr lang="en-US" sz="1600" dirty="0" smtClean="0">
                <a:solidFill>
                  <a:srgbClr val="005689"/>
                </a:solidFill>
                <a:latin typeface="+mn-lt"/>
              </a:rPr>
              <a:t>the learning,</a:t>
            </a:r>
            <a:br>
              <a:rPr lang="en-US" sz="1600" dirty="0" smtClean="0">
                <a:solidFill>
                  <a:srgbClr val="005689"/>
                </a:solidFill>
                <a:latin typeface="+mn-lt"/>
              </a:rPr>
            </a:br>
            <a:r>
              <a:rPr lang="en-US" sz="1600" dirty="0" smtClean="0">
                <a:solidFill>
                  <a:srgbClr val="005689"/>
                </a:solidFill>
                <a:latin typeface="+mn-lt"/>
              </a:rPr>
              <a:t>(or training) process for models.</a:t>
            </a:r>
            <a:endParaRPr lang="en-US" sz="1600" dirty="0">
              <a:solidFill>
                <a:srgbClr val="005689"/>
              </a:solidFill>
              <a:latin typeface="+mn-lt"/>
            </a:endParaRPr>
          </a:p>
        </p:txBody>
      </p:sp>
      <p:sp>
        <p:nvSpPr>
          <p:cNvPr id="51" name="Content Placeholder 2"/>
          <p:cNvSpPr txBox="1">
            <a:spLocks/>
          </p:cNvSpPr>
          <p:nvPr/>
        </p:nvSpPr>
        <p:spPr>
          <a:xfrm>
            <a:off x="5298136" y="3774571"/>
            <a:ext cx="1601496" cy="1857377"/>
          </a:xfrm>
          <a:prstGeom prst="rect">
            <a:avLst/>
          </a:prstGeom>
        </p:spPr>
        <p:txBody>
          <a:bodyPr vert="horz" lIns="121920" tIns="60960" rIns="121920" bIns="60960" rtlCol="0">
            <a:noAutofit/>
          </a:bodyPr>
          <a:lstStyle>
            <a:lvl1pPr marL="168275" indent="-168275" algn="l" defTabSz="457200" rtl="0" eaLnBrk="1" latinLnBrk="0" hangingPunct="1">
              <a:lnSpc>
                <a:spcPct val="110000"/>
              </a:lnSpc>
              <a:spcBef>
                <a:spcPts val="600"/>
              </a:spcBef>
              <a:spcAft>
                <a:spcPts val="600"/>
              </a:spcAft>
              <a:buClr>
                <a:srgbClr val="E35929"/>
              </a:buClr>
              <a:buFont typeface="Arial"/>
              <a:buChar char="•"/>
              <a:defRPr sz="1400" kern="1200">
                <a:solidFill>
                  <a:srgbClr val="4E4540"/>
                </a:solidFill>
                <a:latin typeface="Calibri" charset="0"/>
                <a:ea typeface="Calibri" charset="0"/>
                <a:cs typeface="Calibri" charset="0"/>
              </a:defRPr>
            </a:lvl1pPr>
            <a:lvl2pPr marL="630238" indent="-173038" algn="l" defTabSz="457200" rtl="0" eaLnBrk="1" latinLnBrk="0" hangingPunct="1">
              <a:lnSpc>
                <a:spcPct val="110000"/>
              </a:lnSpc>
              <a:spcBef>
                <a:spcPts val="600"/>
              </a:spcBef>
              <a:spcAft>
                <a:spcPts val="600"/>
              </a:spcAft>
              <a:buClr>
                <a:srgbClr val="E35929"/>
              </a:buClr>
              <a:buFont typeface="Arial"/>
              <a:buChar char="–"/>
              <a:defRPr sz="1400" kern="1200">
                <a:solidFill>
                  <a:srgbClr val="4E4540"/>
                </a:solidFill>
                <a:latin typeface="Calibri" charset="0"/>
                <a:ea typeface="Calibri" charset="0"/>
                <a:cs typeface="Calibri" charset="0"/>
              </a:defRPr>
            </a:lvl2pPr>
            <a:lvl3pPr marL="1081088" indent="-166688" algn="l" defTabSz="457200" rtl="0" eaLnBrk="1" latinLnBrk="0" hangingPunct="1">
              <a:lnSpc>
                <a:spcPct val="110000"/>
              </a:lnSpc>
              <a:spcBef>
                <a:spcPts val="600"/>
              </a:spcBef>
              <a:spcAft>
                <a:spcPts val="600"/>
              </a:spcAft>
              <a:buClr>
                <a:srgbClr val="E35929"/>
              </a:buClr>
              <a:buFont typeface="Arial"/>
              <a:buChar char="•"/>
              <a:defRPr sz="1200" kern="1200">
                <a:solidFill>
                  <a:srgbClr val="4E4540"/>
                </a:solidFill>
                <a:latin typeface="Calibri" charset="0"/>
                <a:ea typeface="Calibri" charset="0"/>
                <a:cs typeface="Calibri" charset="0"/>
              </a:defRPr>
            </a:lvl3pPr>
            <a:lvl4pPr marL="1543050" indent="-171450" algn="l" defTabSz="457200" rtl="0" eaLnBrk="1" latinLnBrk="0" hangingPunct="1">
              <a:lnSpc>
                <a:spcPct val="110000"/>
              </a:lnSpc>
              <a:spcBef>
                <a:spcPts val="600"/>
              </a:spcBef>
              <a:spcAft>
                <a:spcPts val="600"/>
              </a:spcAft>
              <a:buClr>
                <a:srgbClr val="E35929"/>
              </a:buClr>
              <a:buFont typeface="Arial"/>
              <a:buChar char="–"/>
              <a:defRPr sz="1000" kern="1200">
                <a:solidFill>
                  <a:srgbClr val="4E4540"/>
                </a:solidFill>
                <a:latin typeface="Calibri" charset="0"/>
                <a:ea typeface="Calibri" charset="0"/>
                <a:cs typeface="Calibri" charset="0"/>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sz="1600" dirty="0">
                <a:solidFill>
                  <a:srgbClr val="005689"/>
                </a:solidFill>
                <a:latin typeface="+mn-lt"/>
              </a:rPr>
              <a:t>Patterns are captured as software </a:t>
            </a:r>
            <a:r>
              <a:rPr lang="en-US" sz="1600" b="1" dirty="0">
                <a:solidFill>
                  <a:srgbClr val="E35929"/>
                </a:solidFill>
                <a:latin typeface="+mn-lt"/>
              </a:rPr>
              <a:t>algorithms</a:t>
            </a:r>
            <a:r>
              <a:rPr lang="en-US" sz="1600" dirty="0">
                <a:solidFill>
                  <a:srgbClr val="005689"/>
                </a:solidFill>
                <a:latin typeface="+mn-lt"/>
              </a:rPr>
              <a:t>.</a:t>
            </a:r>
          </a:p>
        </p:txBody>
      </p:sp>
      <p:sp>
        <p:nvSpPr>
          <p:cNvPr id="52" name="Content Placeholder 2"/>
          <p:cNvSpPr txBox="1">
            <a:spLocks/>
          </p:cNvSpPr>
          <p:nvPr/>
        </p:nvSpPr>
        <p:spPr>
          <a:xfrm>
            <a:off x="6870972" y="3774571"/>
            <a:ext cx="1985444" cy="1857377"/>
          </a:xfrm>
          <a:prstGeom prst="rect">
            <a:avLst/>
          </a:prstGeom>
        </p:spPr>
        <p:txBody>
          <a:bodyPr vert="horz" lIns="121920" tIns="60960" rIns="121920" bIns="60960" rtlCol="0">
            <a:noAutofit/>
          </a:bodyPr>
          <a:lstStyle>
            <a:lvl1pPr marL="168275" indent="-168275" algn="l" defTabSz="457200" rtl="0" eaLnBrk="1" latinLnBrk="0" hangingPunct="1">
              <a:lnSpc>
                <a:spcPct val="110000"/>
              </a:lnSpc>
              <a:spcBef>
                <a:spcPts val="600"/>
              </a:spcBef>
              <a:spcAft>
                <a:spcPts val="600"/>
              </a:spcAft>
              <a:buClr>
                <a:srgbClr val="E35929"/>
              </a:buClr>
              <a:buFont typeface="Arial"/>
              <a:buChar char="•"/>
              <a:defRPr sz="1400" kern="1200">
                <a:solidFill>
                  <a:srgbClr val="4E4540"/>
                </a:solidFill>
                <a:latin typeface="Calibri" charset="0"/>
                <a:ea typeface="Calibri" charset="0"/>
                <a:cs typeface="Calibri" charset="0"/>
              </a:defRPr>
            </a:lvl1pPr>
            <a:lvl2pPr marL="630238" indent="-173038" algn="l" defTabSz="457200" rtl="0" eaLnBrk="1" latinLnBrk="0" hangingPunct="1">
              <a:lnSpc>
                <a:spcPct val="110000"/>
              </a:lnSpc>
              <a:spcBef>
                <a:spcPts val="600"/>
              </a:spcBef>
              <a:spcAft>
                <a:spcPts val="600"/>
              </a:spcAft>
              <a:buClr>
                <a:srgbClr val="E35929"/>
              </a:buClr>
              <a:buFont typeface="Arial"/>
              <a:buChar char="–"/>
              <a:defRPr sz="1400" kern="1200">
                <a:solidFill>
                  <a:srgbClr val="4E4540"/>
                </a:solidFill>
                <a:latin typeface="Calibri" charset="0"/>
                <a:ea typeface="Calibri" charset="0"/>
                <a:cs typeface="Calibri" charset="0"/>
              </a:defRPr>
            </a:lvl2pPr>
            <a:lvl3pPr marL="1081088" indent="-166688" algn="l" defTabSz="457200" rtl="0" eaLnBrk="1" latinLnBrk="0" hangingPunct="1">
              <a:lnSpc>
                <a:spcPct val="110000"/>
              </a:lnSpc>
              <a:spcBef>
                <a:spcPts val="600"/>
              </a:spcBef>
              <a:spcAft>
                <a:spcPts val="600"/>
              </a:spcAft>
              <a:buClr>
                <a:srgbClr val="E35929"/>
              </a:buClr>
              <a:buFont typeface="Arial"/>
              <a:buChar char="•"/>
              <a:defRPr sz="1200" kern="1200">
                <a:solidFill>
                  <a:srgbClr val="4E4540"/>
                </a:solidFill>
                <a:latin typeface="Calibri" charset="0"/>
                <a:ea typeface="Calibri" charset="0"/>
                <a:cs typeface="Calibri" charset="0"/>
              </a:defRPr>
            </a:lvl3pPr>
            <a:lvl4pPr marL="1543050" indent="-171450" algn="l" defTabSz="457200" rtl="0" eaLnBrk="1" latinLnBrk="0" hangingPunct="1">
              <a:lnSpc>
                <a:spcPct val="110000"/>
              </a:lnSpc>
              <a:spcBef>
                <a:spcPts val="600"/>
              </a:spcBef>
              <a:spcAft>
                <a:spcPts val="600"/>
              </a:spcAft>
              <a:buClr>
                <a:srgbClr val="E35929"/>
              </a:buClr>
              <a:buFont typeface="Arial"/>
              <a:buChar char="–"/>
              <a:defRPr sz="1000" kern="1200">
                <a:solidFill>
                  <a:srgbClr val="4E4540"/>
                </a:solidFill>
                <a:latin typeface="Calibri" charset="0"/>
                <a:ea typeface="Calibri" charset="0"/>
                <a:cs typeface="Calibri" charset="0"/>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sz="1600" dirty="0">
                <a:solidFill>
                  <a:srgbClr val="005689"/>
                </a:solidFill>
                <a:latin typeface="+mn-lt"/>
              </a:rPr>
              <a:t>Algorithms execute in realtime on fast </a:t>
            </a:r>
            <a:r>
              <a:rPr lang="en-US" sz="1600" b="1" dirty="0">
                <a:solidFill>
                  <a:srgbClr val="E35929"/>
                </a:solidFill>
                <a:latin typeface="+mn-lt"/>
              </a:rPr>
              <a:t>computers</a:t>
            </a:r>
            <a:r>
              <a:rPr lang="en-US" sz="1600" dirty="0">
                <a:solidFill>
                  <a:srgbClr val="E35929"/>
                </a:solidFill>
                <a:latin typeface="+mn-lt"/>
              </a:rPr>
              <a:t> </a:t>
            </a:r>
            <a:r>
              <a:rPr lang="en-US" sz="1600" dirty="0">
                <a:solidFill>
                  <a:srgbClr val="005689"/>
                </a:solidFill>
                <a:latin typeface="+mn-lt"/>
              </a:rPr>
              <a:t>and networks.</a:t>
            </a:r>
          </a:p>
          <a:p>
            <a:pPr marL="0" indent="0">
              <a:buNone/>
            </a:pPr>
            <a:r>
              <a:rPr lang="en-US" sz="1600" dirty="0">
                <a:solidFill>
                  <a:srgbClr val="005689"/>
                </a:solidFill>
                <a:latin typeface="+mn-lt"/>
              </a:rPr>
              <a:t>This is called scoring.</a:t>
            </a:r>
          </a:p>
        </p:txBody>
      </p:sp>
      <p:sp>
        <p:nvSpPr>
          <p:cNvPr id="59" name="Content Placeholder 2"/>
          <p:cNvSpPr txBox="1">
            <a:spLocks/>
          </p:cNvSpPr>
          <p:nvPr/>
        </p:nvSpPr>
        <p:spPr>
          <a:xfrm>
            <a:off x="9313290" y="3774571"/>
            <a:ext cx="2170438" cy="1857377"/>
          </a:xfrm>
          <a:prstGeom prst="rect">
            <a:avLst/>
          </a:prstGeom>
        </p:spPr>
        <p:txBody>
          <a:bodyPr vert="horz" lIns="121920" tIns="60960" rIns="121920" bIns="60960" rtlCol="0">
            <a:noAutofit/>
          </a:bodyPr>
          <a:lstStyle>
            <a:lvl1pPr marL="168275" indent="-168275" algn="l" defTabSz="457200" rtl="0" eaLnBrk="1" latinLnBrk="0" hangingPunct="1">
              <a:lnSpc>
                <a:spcPct val="110000"/>
              </a:lnSpc>
              <a:spcBef>
                <a:spcPts val="600"/>
              </a:spcBef>
              <a:spcAft>
                <a:spcPts val="600"/>
              </a:spcAft>
              <a:buClr>
                <a:srgbClr val="E35929"/>
              </a:buClr>
              <a:buFont typeface="Arial"/>
              <a:buChar char="•"/>
              <a:defRPr sz="1400" kern="1200">
                <a:solidFill>
                  <a:srgbClr val="4E4540"/>
                </a:solidFill>
                <a:latin typeface="Calibri" charset="0"/>
                <a:ea typeface="Calibri" charset="0"/>
                <a:cs typeface="Calibri" charset="0"/>
              </a:defRPr>
            </a:lvl1pPr>
            <a:lvl2pPr marL="630238" indent="-173038" algn="l" defTabSz="457200" rtl="0" eaLnBrk="1" latinLnBrk="0" hangingPunct="1">
              <a:lnSpc>
                <a:spcPct val="110000"/>
              </a:lnSpc>
              <a:spcBef>
                <a:spcPts val="600"/>
              </a:spcBef>
              <a:spcAft>
                <a:spcPts val="600"/>
              </a:spcAft>
              <a:buClr>
                <a:srgbClr val="E35929"/>
              </a:buClr>
              <a:buFont typeface="Arial"/>
              <a:buChar char="–"/>
              <a:defRPr sz="1400" kern="1200">
                <a:solidFill>
                  <a:srgbClr val="4E4540"/>
                </a:solidFill>
                <a:latin typeface="Calibri" charset="0"/>
                <a:ea typeface="Calibri" charset="0"/>
                <a:cs typeface="Calibri" charset="0"/>
              </a:defRPr>
            </a:lvl2pPr>
            <a:lvl3pPr marL="1081088" indent="-166688" algn="l" defTabSz="457200" rtl="0" eaLnBrk="1" latinLnBrk="0" hangingPunct="1">
              <a:lnSpc>
                <a:spcPct val="110000"/>
              </a:lnSpc>
              <a:spcBef>
                <a:spcPts val="600"/>
              </a:spcBef>
              <a:spcAft>
                <a:spcPts val="600"/>
              </a:spcAft>
              <a:buClr>
                <a:srgbClr val="E35929"/>
              </a:buClr>
              <a:buFont typeface="Arial"/>
              <a:buChar char="•"/>
              <a:defRPr sz="1200" kern="1200">
                <a:solidFill>
                  <a:srgbClr val="4E4540"/>
                </a:solidFill>
                <a:latin typeface="Calibri" charset="0"/>
                <a:ea typeface="Calibri" charset="0"/>
                <a:cs typeface="Calibri" charset="0"/>
              </a:defRPr>
            </a:lvl3pPr>
            <a:lvl4pPr marL="1543050" indent="-171450" algn="l" defTabSz="457200" rtl="0" eaLnBrk="1" latinLnBrk="0" hangingPunct="1">
              <a:lnSpc>
                <a:spcPct val="110000"/>
              </a:lnSpc>
              <a:spcBef>
                <a:spcPts val="600"/>
              </a:spcBef>
              <a:spcAft>
                <a:spcPts val="600"/>
              </a:spcAft>
              <a:buClr>
                <a:srgbClr val="E35929"/>
              </a:buClr>
              <a:buFont typeface="Arial"/>
              <a:buChar char="–"/>
              <a:defRPr sz="1000" kern="1200">
                <a:solidFill>
                  <a:srgbClr val="4E4540"/>
                </a:solidFill>
                <a:latin typeface="Calibri" charset="0"/>
                <a:ea typeface="Calibri" charset="0"/>
                <a:cs typeface="Calibri" charset="0"/>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sz="1600" dirty="0">
                <a:solidFill>
                  <a:srgbClr val="005689"/>
                </a:solidFill>
                <a:latin typeface="+mn-lt"/>
              </a:rPr>
              <a:t>The output suggest </a:t>
            </a:r>
            <a:r>
              <a:rPr lang="en-US" sz="1600" b="1" dirty="0">
                <a:solidFill>
                  <a:srgbClr val="E35929"/>
                </a:solidFill>
                <a:latin typeface="+mn-lt"/>
              </a:rPr>
              <a:t>actions</a:t>
            </a:r>
            <a:r>
              <a:rPr lang="en-US" sz="1600" dirty="0">
                <a:solidFill>
                  <a:srgbClr val="E35929"/>
                </a:solidFill>
                <a:latin typeface="+mn-lt"/>
              </a:rPr>
              <a:t> </a:t>
            </a:r>
            <a:r>
              <a:rPr lang="en-US" sz="1600" dirty="0">
                <a:solidFill>
                  <a:srgbClr val="005689"/>
                </a:solidFill>
                <a:latin typeface="+mn-lt"/>
              </a:rPr>
              <a:t>to humans or drive autonomous technology, changing the real world</a:t>
            </a:r>
          </a:p>
        </p:txBody>
      </p:sp>
      <p:sp>
        <p:nvSpPr>
          <p:cNvPr id="70" name="TextBox 69"/>
          <p:cNvSpPr txBox="1"/>
          <p:nvPr/>
        </p:nvSpPr>
        <p:spPr>
          <a:xfrm>
            <a:off x="919969" y="1746507"/>
            <a:ext cx="1219200" cy="406685"/>
          </a:xfrm>
          <a:prstGeom prst="rect">
            <a:avLst/>
          </a:prstGeom>
        </p:spPr>
        <p:txBody>
          <a:bodyPr vert="horz" wrap="none" lIns="121920" tIns="60960" rIns="121920" bIns="60960" rtlCol="0" anchor="t" anchorCtr="0">
            <a:noAutofit/>
          </a:bodyPr>
          <a:lstStyle/>
          <a:p>
            <a:pPr algn="ctr"/>
            <a:r>
              <a:rPr lang="en-US" sz="1867" b="1" dirty="0" smtClean="0">
                <a:solidFill>
                  <a:prstClr val="white"/>
                </a:solidFill>
              </a:rPr>
              <a:t>The </a:t>
            </a:r>
            <a:r>
              <a:rPr lang="en-US" sz="1867" b="1" dirty="0">
                <a:solidFill>
                  <a:prstClr val="white"/>
                </a:solidFill>
              </a:rPr>
              <a:t>World</a:t>
            </a:r>
          </a:p>
        </p:txBody>
      </p:sp>
      <p:sp>
        <p:nvSpPr>
          <p:cNvPr id="74" name="TextBox 73"/>
          <p:cNvSpPr txBox="1"/>
          <p:nvPr/>
        </p:nvSpPr>
        <p:spPr>
          <a:xfrm>
            <a:off x="2847179" y="1746507"/>
            <a:ext cx="1219200" cy="406685"/>
          </a:xfrm>
          <a:prstGeom prst="rect">
            <a:avLst/>
          </a:prstGeom>
        </p:spPr>
        <p:txBody>
          <a:bodyPr vert="horz" wrap="none" lIns="121920" tIns="60960" rIns="121920" bIns="60960" rtlCol="0" anchor="t" anchorCtr="0">
            <a:noAutofit/>
          </a:bodyPr>
          <a:lstStyle/>
          <a:p>
            <a:pPr algn="ctr"/>
            <a:r>
              <a:rPr lang="en-US" sz="1867" b="1" dirty="0" smtClean="0">
                <a:solidFill>
                  <a:prstClr val="white"/>
                </a:solidFill>
              </a:rPr>
              <a:t>Data</a:t>
            </a:r>
            <a:endParaRPr lang="en-US" sz="1867" b="1" dirty="0">
              <a:solidFill>
                <a:prstClr val="white"/>
              </a:solidFill>
            </a:endParaRPr>
          </a:p>
        </p:txBody>
      </p:sp>
      <p:sp>
        <p:nvSpPr>
          <p:cNvPr id="75" name="TextBox 74"/>
          <p:cNvSpPr txBox="1"/>
          <p:nvPr/>
        </p:nvSpPr>
        <p:spPr>
          <a:xfrm>
            <a:off x="4623436" y="1746507"/>
            <a:ext cx="1219200" cy="406685"/>
          </a:xfrm>
          <a:prstGeom prst="rect">
            <a:avLst/>
          </a:prstGeom>
        </p:spPr>
        <p:txBody>
          <a:bodyPr vert="horz" wrap="none" lIns="121920" tIns="60960" rIns="121920" bIns="60960" rtlCol="0" anchor="t" anchorCtr="0">
            <a:noAutofit/>
          </a:bodyPr>
          <a:lstStyle/>
          <a:p>
            <a:pPr algn="ctr"/>
            <a:r>
              <a:rPr lang="en-US" sz="1867" b="1" dirty="0" smtClean="0">
                <a:solidFill>
                  <a:prstClr val="white"/>
                </a:solidFill>
              </a:rPr>
              <a:t>Science / Math</a:t>
            </a:r>
            <a:endParaRPr lang="en-US" sz="1867" b="1" dirty="0">
              <a:solidFill>
                <a:prstClr val="white"/>
              </a:solidFill>
            </a:endParaRPr>
          </a:p>
        </p:txBody>
      </p:sp>
      <p:sp>
        <p:nvSpPr>
          <p:cNvPr id="76" name="TextBox 75"/>
          <p:cNvSpPr txBox="1"/>
          <p:nvPr/>
        </p:nvSpPr>
        <p:spPr>
          <a:xfrm>
            <a:off x="6349323" y="1746507"/>
            <a:ext cx="1219200" cy="406685"/>
          </a:xfrm>
          <a:prstGeom prst="rect">
            <a:avLst/>
          </a:prstGeom>
        </p:spPr>
        <p:txBody>
          <a:bodyPr vert="horz" wrap="none" lIns="121920" tIns="60960" rIns="121920" bIns="60960" rtlCol="0" anchor="t" anchorCtr="0">
            <a:noAutofit/>
          </a:bodyPr>
          <a:lstStyle/>
          <a:p>
            <a:pPr algn="ctr"/>
            <a:r>
              <a:rPr lang="en-US" sz="1867" b="1" dirty="0" smtClean="0">
                <a:solidFill>
                  <a:prstClr val="white"/>
                </a:solidFill>
              </a:rPr>
              <a:t>Code</a:t>
            </a:r>
            <a:endParaRPr lang="en-US" sz="1867" b="1" dirty="0">
              <a:solidFill>
                <a:prstClr val="white"/>
              </a:solidFill>
            </a:endParaRPr>
          </a:p>
        </p:txBody>
      </p:sp>
      <p:sp>
        <p:nvSpPr>
          <p:cNvPr id="77" name="TextBox 76"/>
          <p:cNvSpPr txBox="1"/>
          <p:nvPr/>
        </p:nvSpPr>
        <p:spPr>
          <a:xfrm>
            <a:off x="7950585" y="1746507"/>
            <a:ext cx="1219200" cy="406685"/>
          </a:xfrm>
          <a:prstGeom prst="rect">
            <a:avLst/>
          </a:prstGeom>
        </p:spPr>
        <p:txBody>
          <a:bodyPr vert="horz" wrap="none" lIns="121920" tIns="60960" rIns="121920" bIns="60960" rtlCol="0" anchor="t" anchorCtr="0">
            <a:noAutofit/>
          </a:bodyPr>
          <a:lstStyle/>
          <a:p>
            <a:pPr algn="ctr"/>
            <a:r>
              <a:rPr lang="en-US" sz="1867" b="1" dirty="0" smtClean="0">
                <a:solidFill>
                  <a:prstClr val="white"/>
                </a:solidFill>
              </a:rPr>
              <a:t>Tech</a:t>
            </a:r>
            <a:endParaRPr lang="en-US" sz="1867" b="1" dirty="0">
              <a:solidFill>
                <a:prstClr val="white"/>
              </a:solidFill>
            </a:endParaRPr>
          </a:p>
        </p:txBody>
      </p:sp>
      <p:sp>
        <p:nvSpPr>
          <p:cNvPr id="78" name="TextBox 77"/>
          <p:cNvSpPr txBox="1"/>
          <p:nvPr/>
        </p:nvSpPr>
        <p:spPr>
          <a:xfrm>
            <a:off x="9781512" y="1746507"/>
            <a:ext cx="1219200" cy="406685"/>
          </a:xfrm>
          <a:prstGeom prst="rect">
            <a:avLst/>
          </a:prstGeom>
        </p:spPr>
        <p:txBody>
          <a:bodyPr vert="horz" wrap="none" lIns="121920" tIns="60960" rIns="121920" bIns="60960" rtlCol="0" anchor="t" anchorCtr="0">
            <a:noAutofit/>
          </a:bodyPr>
          <a:lstStyle/>
          <a:p>
            <a:pPr algn="ctr"/>
            <a:r>
              <a:rPr lang="en-US" sz="1867" b="1" dirty="0" smtClean="0">
                <a:solidFill>
                  <a:prstClr val="white"/>
                </a:solidFill>
              </a:rPr>
              <a:t>The </a:t>
            </a:r>
            <a:r>
              <a:rPr lang="en-US" sz="1867" b="1" dirty="0">
                <a:solidFill>
                  <a:prstClr val="white"/>
                </a:solidFill>
              </a:rPr>
              <a:t>World</a:t>
            </a:r>
          </a:p>
        </p:txBody>
      </p:sp>
      <p:pic>
        <p:nvPicPr>
          <p:cNvPr id="22"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73922" y="2485508"/>
            <a:ext cx="2081101" cy="98055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02781" y="2386024"/>
            <a:ext cx="1165035" cy="914400"/>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84858" y="2438504"/>
            <a:ext cx="1249004" cy="1097280"/>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68046" y="2683176"/>
            <a:ext cx="1126217" cy="585216"/>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21748" y="2625834"/>
            <a:ext cx="1173547" cy="609600"/>
          </a:xfrm>
          <a:prstGeom prst="rect">
            <a:avLst/>
          </a:prstGeom>
        </p:spPr>
      </p:pic>
      <p:pic>
        <p:nvPicPr>
          <p:cNvPr id="34"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411962" y="2444388"/>
            <a:ext cx="2081101" cy="98055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The Data Science “Process”</a:t>
            </a:r>
            <a:endParaRPr lang="en-US" dirty="0"/>
          </a:p>
        </p:txBody>
      </p:sp>
    </p:spTree>
    <p:extLst>
      <p:ext uri="{BB962C8B-B14F-4D97-AF65-F5344CB8AC3E}">
        <p14:creationId xmlns:p14="http://schemas.microsoft.com/office/powerpoint/2010/main" val="24257626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chor="ctr"/>
          <a:lstStyle/>
          <a:p>
            <a:r>
              <a:rPr lang="en-US" sz="2000" b="1" dirty="0" smtClean="0"/>
              <a:t>Statistical Analysis</a:t>
            </a:r>
            <a:endParaRPr lang="en-US" sz="2000" b="1" dirty="0"/>
          </a:p>
        </p:txBody>
      </p:sp>
      <p:sp>
        <p:nvSpPr>
          <p:cNvPr id="5" name="Content Placeholder 4"/>
          <p:cNvSpPr>
            <a:spLocks noGrp="1"/>
          </p:cNvSpPr>
          <p:nvPr>
            <p:ph idx="10"/>
          </p:nvPr>
        </p:nvSpPr>
        <p:spPr>
          <a:xfrm>
            <a:off x="633509" y="4032533"/>
            <a:ext cx="2560320" cy="2103120"/>
          </a:xfrm>
        </p:spPr>
        <p:txBody>
          <a:bodyPr>
            <a:normAutofit lnSpcReduction="10000"/>
          </a:bodyPr>
          <a:lstStyle/>
          <a:p>
            <a:r>
              <a:rPr lang="en-US" sz="1400" dirty="0" smtClean="0"/>
              <a:t>Traditional, effective methods for describing data sets along with trending</a:t>
            </a:r>
          </a:p>
          <a:p>
            <a:r>
              <a:rPr lang="en-US" sz="1400" dirty="0" smtClean="0"/>
              <a:t>Useful for analyzing the past in aggregate</a:t>
            </a:r>
          </a:p>
          <a:p>
            <a:r>
              <a:rPr lang="en-US" sz="1400" dirty="0" smtClean="0"/>
              <a:t>Gaussian, Binomial, Lognormal, Exponential</a:t>
            </a:r>
          </a:p>
        </p:txBody>
      </p:sp>
      <p:sp>
        <p:nvSpPr>
          <p:cNvPr id="2" name="Title 1"/>
          <p:cNvSpPr>
            <a:spLocks noGrp="1"/>
          </p:cNvSpPr>
          <p:nvPr>
            <p:ph type="title"/>
          </p:nvPr>
        </p:nvSpPr>
        <p:spPr/>
        <p:txBody>
          <a:bodyPr/>
          <a:lstStyle/>
          <a:p>
            <a:r>
              <a:rPr lang="en-US" dirty="0" smtClean="0"/>
              <a:t>The Math</a:t>
            </a:r>
            <a:endParaRPr lang="en-US" dirty="0"/>
          </a:p>
        </p:txBody>
      </p:sp>
      <p:sp>
        <p:nvSpPr>
          <p:cNvPr id="7" name="Content Placeholder 6"/>
          <p:cNvSpPr>
            <a:spLocks noGrp="1"/>
          </p:cNvSpPr>
          <p:nvPr>
            <p:ph idx="16"/>
          </p:nvPr>
        </p:nvSpPr>
        <p:spPr/>
        <p:txBody>
          <a:bodyPr anchor="ctr"/>
          <a:lstStyle/>
          <a:p>
            <a:r>
              <a:rPr lang="en-US" sz="2000" b="1" dirty="0" smtClean="0"/>
              <a:t>Artificial Intelligence</a:t>
            </a:r>
            <a:endParaRPr lang="en-US" sz="2000" b="1" dirty="0"/>
          </a:p>
        </p:txBody>
      </p:sp>
      <p:sp>
        <p:nvSpPr>
          <p:cNvPr id="8" name="Content Placeholder 7"/>
          <p:cNvSpPr>
            <a:spLocks noGrp="1"/>
          </p:cNvSpPr>
          <p:nvPr>
            <p:ph idx="17"/>
          </p:nvPr>
        </p:nvSpPr>
        <p:spPr>
          <a:xfrm>
            <a:off x="9022080" y="4047573"/>
            <a:ext cx="2560320" cy="2103120"/>
          </a:xfrm>
        </p:spPr>
        <p:txBody>
          <a:bodyPr>
            <a:normAutofit/>
          </a:bodyPr>
          <a:lstStyle/>
          <a:p>
            <a:r>
              <a:rPr lang="en-US" sz="1400" dirty="0" smtClean="0"/>
              <a:t>Attempts to mimic human capabilities in solving non-linear problems</a:t>
            </a:r>
          </a:p>
          <a:p>
            <a:r>
              <a:rPr lang="en-US" sz="1400" dirty="0" smtClean="0"/>
              <a:t>Neural Networks</a:t>
            </a:r>
          </a:p>
          <a:p>
            <a:r>
              <a:rPr lang="en-US" sz="1400" dirty="0" smtClean="0"/>
              <a:t>Speech </a:t>
            </a:r>
            <a:r>
              <a:rPr lang="en-US" sz="1400" dirty="0"/>
              <a:t>R</a:t>
            </a:r>
            <a:r>
              <a:rPr lang="en-US" sz="1400" dirty="0" smtClean="0"/>
              <a:t>ecognition, Imaging, Advanced Recommendation Engines</a:t>
            </a:r>
            <a:endParaRPr lang="en-US" sz="1400" dirty="0"/>
          </a:p>
        </p:txBody>
      </p:sp>
      <p:sp>
        <p:nvSpPr>
          <p:cNvPr id="10" name="Content Placeholder 9"/>
          <p:cNvSpPr>
            <a:spLocks noGrp="1"/>
          </p:cNvSpPr>
          <p:nvPr>
            <p:ph idx="19"/>
          </p:nvPr>
        </p:nvSpPr>
        <p:spPr/>
        <p:txBody>
          <a:bodyPr anchor="ctr"/>
          <a:lstStyle/>
          <a:p>
            <a:r>
              <a:rPr lang="en-US" sz="2000" b="1" dirty="0" smtClean="0"/>
              <a:t>Machine Learning</a:t>
            </a:r>
            <a:endParaRPr lang="en-US" sz="2000" b="1" dirty="0"/>
          </a:p>
        </p:txBody>
      </p:sp>
      <p:sp>
        <p:nvSpPr>
          <p:cNvPr id="11" name="Content Placeholder 10"/>
          <p:cNvSpPr>
            <a:spLocks noGrp="1"/>
          </p:cNvSpPr>
          <p:nvPr>
            <p:ph idx="20"/>
          </p:nvPr>
        </p:nvSpPr>
        <p:spPr>
          <a:xfrm>
            <a:off x="3429699" y="4041499"/>
            <a:ext cx="2560320" cy="2103120"/>
          </a:xfrm>
        </p:spPr>
        <p:txBody>
          <a:bodyPr>
            <a:normAutofit fontScale="92500"/>
          </a:bodyPr>
          <a:lstStyle/>
          <a:p>
            <a:r>
              <a:rPr lang="en-US" sz="1400" dirty="0" smtClean="0"/>
              <a:t>Methods for finding patterns in data</a:t>
            </a:r>
          </a:p>
          <a:p>
            <a:r>
              <a:rPr lang="en-US" sz="1400" dirty="0" smtClean="0"/>
              <a:t>Useful for finding expectations of individuals based on the past</a:t>
            </a:r>
          </a:p>
          <a:p>
            <a:r>
              <a:rPr lang="en-US" sz="1400" dirty="0" smtClean="0"/>
              <a:t>Regression, Decision Trees, Classification,</a:t>
            </a:r>
            <a:r>
              <a:rPr lang="en-US" sz="1400" dirty="0"/>
              <a:t> </a:t>
            </a:r>
            <a:r>
              <a:rPr lang="en-US" sz="1400" dirty="0" smtClean="0"/>
              <a:t>Clustering, Collaborative Filtering</a:t>
            </a:r>
          </a:p>
        </p:txBody>
      </p:sp>
      <p:sp>
        <p:nvSpPr>
          <p:cNvPr id="13" name="Content Placeholder 12"/>
          <p:cNvSpPr>
            <a:spLocks noGrp="1"/>
          </p:cNvSpPr>
          <p:nvPr>
            <p:ph idx="22"/>
          </p:nvPr>
        </p:nvSpPr>
        <p:spPr/>
        <p:txBody>
          <a:bodyPr anchor="ctr"/>
          <a:lstStyle/>
          <a:p>
            <a:r>
              <a:rPr lang="en-US" sz="2000" b="1" dirty="0" smtClean="0"/>
              <a:t>Natural Language Processing</a:t>
            </a:r>
            <a:endParaRPr lang="en-US" sz="2000" b="1" dirty="0"/>
          </a:p>
        </p:txBody>
      </p:sp>
      <p:sp>
        <p:nvSpPr>
          <p:cNvPr id="14" name="Content Placeholder 13"/>
          <p:cNvSpPr>
            <a:spLocks noGrp="1"/>
          </p:cNvSpPr>
          <p:nvPr>
            <p:ph idx="23"/>
          </p:nvPr>
        </p:nvSpPr>
        <p:spPr>
          <a:xfrm>
            <a:off x="6225889" y="4046979"/>
            <a:ext cx="2560320" cy="2103120"/>
          </a:xfrm>
        </p:spPr>
        <p:txBody>
          <a:bodyPr>
            <a:normAutofit lnSpcReduction="10000"/>
          </a:bodyPr>
          <a:lstStyle/>
          <a:p>
            <a:r>
              <a:rPr lang="en-US" sz="1400" dirty="0" smtClean="0"/>
              <a:t>A subject area of data science for encoding and numerically describing human language</a:t>
            </a:r>
          </a:p>
          <a:p>
            <a:r>
              <a:rPr lang="en-US" sz="1400" dirty="0" smtClean="0"/>
              <a:t>Machine Learning layered on to NLP to build models</a:t>
            </a:r>
          </a:p>
          <a:p>
            <a:r>
              <a:rPr lang="en-US" sz="1400" dirty="0" smtClean="0"/>
              <a:t>Vector Models, Sentiment Analysis, Search Engines</a:t>
            </a:r>
          </a:p>
        </p:txBody>
      </p:sp>
      <p:pic>
        <p:nvPicPr>
          <p:cNvPr id="20" name="Picture Placeholder 19"/>
          <p:cNvPicPr>
            <a:picLocks noGrp="1" noChangeAspect="1"/>
          </p:cNvPicPr>
          <p:nvPr>
            <p:ph type="pic" sz="quarter" idx="15"/>
          </p:nvPr>
        </p:nvPicPr>
        <p:blipFill rotWithShape="1">
          <a:blip r:embed="rId2" cstate="print">
            <a:extLst>
              <a:ext uri="{28A0092B-C50C-407E-A947-70E740481C1C}">
                <a14:useLocalDpi xmlns:a14="http://schemas.microsoft.com/office/drawing/2010/main" val="0"/>
              </a:ext>
            </a:extLst>
          </a:blip>
          <a:srcRect l="-26729" t="-28720" r="-27179" b="-24405"/>
          <a:stretch/>
        </p:blipFill>
        <p:spPr>
          <a:prstGeom prst="ellipse">
            <a:avLst/>
          </a:prstGeom>
          <a:solidFill>
            <a:schemeClr val="accent2"/>
          </a:solidFill>
        </p:spPr>
      </p:pic>
      <p:pic>
        <p:nvPicPr>
          <p:cNvPr id="18" name="Picture Placeholder 20"/>
          <p:cNvPicPr>
            <a:picLocks noGrp="1" noChangeAspect="1"/>
          </p:cNvPicPr>
          <p:nvPr>
            <p:ph type="pic" sz="quarter" idx="18"/>
          </p:nvPr>
        </p:nvPicPr>
        <p:blipFill rotWithShape="1">
          <a:blip r:embed="rId3" cstate="print">
            <a:extLst>
              <a:ext uri="{28A0092B-C50C-407E-A947-70E740481C1C}">
                <a14:useLocalDpi xmlns:a14="http://schemas.microsoft.com/office/drawing/2010/main" val="0"/>
              </a:ext>
            </a:extLst>
          </a:blip>
          <a:srcRect l="-24334" t="-22619" r="-23816" b="-23138"/>
          <a:stretch/>
        </p:blipFill>
        <p:spPr>
          <a:prstGeom prst="ellipse">
            <a:avLst/>
          </a:prstGeom>
          <a:solidFill>
            <a:schemeClr val="accent2"/>
          </a:solidFill>
        </p:spPr>
      </p:pic>
      <p:pic>
        <p:nvPicPr>
          <p:cNvPr id="22" name="Picture Placeholder 15"/>
          <p:cNvPicPr>
            <a:picLocks noGrp="1" noChangeAspect="1"/>
          </p:cNvPicPr>
          <p:nvPr>
            <p:ph type="pic" sz="quarter" idx="21"/>
          </p:nvPr>
        </p:nvPicPr>
        <p:blipFill rotWithShape="1">
          <a:blip r:embed="rId4" cstate="print">
            <a:extLst>
              <a:ext uri="{28A0092B-C50C-407E-A947-70E740481C1C}">
                <a14:useLocalDpi xmlns:a14="http://schemas.microsoft.com/office/drawing/2010/main" val="0"/>
              </a:ext>
            </a:extLst>
          </a:blip>
          <a:srcRect l="-32058" t="-28914" r="-31737" b="-29234"/>
          <a:stretch/>
        </p:blipFill>
        <p:spPr>
          <a:prstGeom prst="ellipse">
            <a:avLst/>
          </a:prstGeom>
          <a:solidFill>
            <a:schemeClr val="accent2"/>
          </a:solidFill>
        </p:spPr>
      </p:pic>
      <p:pic>
        <p:nvPicPr>
          <p:cNvPr id="1028" name="Picture 4" descr="Conversation.png"/>
          <p:cNvPicPr>
            <a:picLocks noGrp="1" noChangeAspect="1" noChangeArrowheads="1"/>
          </p:cNvPicPr>
          <p:nvPr>
            <p:ph type="pic" sz="quarter" idx="24"/>
          </p:nvPr>
        </p:nvPicPr>
        <p:blipFill rotWithShape="1">
          <a:blip r:embed="rId5">
            <a:biLevel thresh="25000"/>
            <a:extLst>
              <a:ext uri="{28A0092B-C50C-407E-A947-70E740481C1C}">
                <a14:useLocalDpi xmlns:a14="http://schemas.microsoft.com/office/drawing/2010/main" val="0"/>
              </a:ext>
            </a:extLst>
          </a:blip>
          <a:srcRect l="-27633" t="-25573" r="-24855" b="-23748"/>
          <a:stretch/>
        </p:blipFill>
        <p:spPr bwMode="auto">
          <a:prstGeom prst="ellipse">
            <a:avLst/>
          </a:prstGeom>
          <a:solidFill>
            <a:schemeClr val="accent2"/>
          </a:solidFill>
        </p:spPr>
      </p:pic>
    </p:spTree>
    <p:extLst>
      <p:ext uri="{BB962C8B-B14F-4D97-AF65-F5344CB8AC3E}">
        <p14:creationId xmlns:p14="http://schemas.microsoft.com/office/powerpoint/2010/main" val="384035998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Slides">
  <a:themeElements>
    <a:clrScheme name="HCA Healthcare Theme">
      <a:dk1>
        <a:srgbClr val="03173E"/>
      </a:dk1>
      <a:lt1>
        <a:srgbClr val="FFFFFF"/>
      </a:lt1>
      <a:dk2>
        <a:srgbClr val="03173E"/>
      </a:dk2>
      <a:lt2>
        <a:srgbClr val="D9D9D6"/>
      </a:lt2>
      <a:accent1>
        <a:srgbClr val="03173E"/>
      </a:accent1>
      <a:accent2>
        <a:srgbClr val="E05929"/>
      </a:accent2>
      <a:accent3>
        <a:srgbClr val="58595B"/>
      </a:accent3>
      <a:accent4>
        <a:srgbClr val="BBBCBC"/>
      </a:accent4>
      <a:accent5>
        <a:srgbClr val="0085CA"/>
      </a:accent5>
      <a:accent6>
        <a:srgbClr val="CE2130"/>
      </a:accent6>
      <a:hlink>
        <a:srgbClr val="E05929"/>
      </a:hlink>
      <a:folHlink>
        <a:srgbClr val="E05929"/>
      </a:folHlink>
    </a:clrScheme>
    <a:fontScheme name="HCA Healthcare Theme">
      <a:majorFont>
        <a:latin typeface="Arial 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oAutofit/>
      </a:bodyPr>
      <a:lstStyle>
        <a:defPPr marL="0" indent="0" algn="l">
          <a:spcBef>
            <a:spcPts val="0"/>
          </a:spcBef>
          <a:buFont typeface="Arial"/>
          <a:buNone/>
          <a:defRPr sz="2400" b="1" dirty="0" smtClean="0">
            <a:solidFill>
              <a:srgbClr val="001641"/>
            </a:solidFill>
            <a:latin typeface="Arial" panose="020B0604020202020204" pitchFamily="34" charset="0"/>
            <a:cs typeface="Arial" panose="020B0604020202020204" pitchFamily="34" charset="0"/>
          </a:defRPr>
        </a:defPPr>
      </a:lstStyle>
    </a:txDef>
  </a:objectDefaults>
  <a:extraClrSchemeLst/>
</a:theme>
</file>

<file path=ppt/theme/theme2.xml><?xml version="1.0" encoding="utf-8"?>
<a:theme xmlns:a="http://schemas.openxmlformats.org/drawingml/2006/main" name="Breaker Slides">
  <a:themeElements>
    <a:clrScheme name="HCA Healthcare Theme">
      <a:dk1>
        <a:srgbClr val="03173E"/>
      </a:dk1>
      <a:lt1>
        <a:srgbClr val="FFFFFF"/>
      </a:lt1>
      <a:dk2>
        <a:srgbClr val="03173E"/>
      </a:dk2>
      <a:lt2>
        <a:srgbClr val="D9D9D6"/>
      </a:lt2>
      <a:accent1>
        <a:srgbClr val="03173E"/>
      </a:accent1>
      <a:accent2>
        <a:srgbClr val="E05929"/>
      </a:accent2>
      <a:accent3>
        <a:srgbClr val="58595B"/>
      </a:accent3>
      <a:accent4>
        <a:srgbClr val="BBBCBC"/>
      </a:accent4>
      <a:accent5>
        <a:srgbClr val="0085CA"/>
      </a:accent5>
      <a:accent6>
        <a:srgbClr val="CE2130"/>
      </a:accent6>
      <a:hlink>
        <a:srgbClr val="E05929"/>
      </a:hlink>
      <a:folHlink>
        <a:srgbClr val="E05929"/>
      </a:folHlink>
    </a:clrScheme>
    <a:fontScheme name="HCA Healthcare Theme">
      <a:majorFont>
        <a:latin typeface="Arial 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oAutofit/>
      </a:bodyPr>
      <a:lstStyle>
        <a:defPPr marL="0" indent="0" algn="l">
          <a:spcBef>
            <a:spcPts val="0"/>
          </a:spcBef>
          <a:buFont typeface="Arial"/>
          <a:buNone/>
          <a:defRPr sz="2400" b="1" dirty="0" smtClean="0">
            <a:solidFill>
              <a:srgbClr val="001641"/>
            </a:solidFill>
            <a:latin typeface="Arial" panose="020B0604020202020204" pitchFamily="34" charset="0"/>
            <a:cs typeface="Arial" panose="020B0604020202020204" pitchFamily="34" charset="0"/>
          </a:defRPr>
        </a:defPPr>
      </a:lstStyle>
    </a:txDef>
  </a:objectDefaults>
  <a:extraClrSchemeLst/>
</a:theme>
</file>

<file path=ppt/theme/theme3.xml><?xml version="1.0" encoding="utf-8"?>
<a:theme xmlns:a="http://schemas.openxmlformats.org/drawingml/2006/main" name="Content Slide">
  <a:themeElements>
    <a:clrScheme name="HCA Healthcare Theme">
      <a:dk1>
        <a:srgbClr val="03173E"/>
      </a:dk1>
      <a:lt1>
        <a:srgbClr val="FFFFFF"/>
      </a:lt1>
      <a:dk2>
        <a:srgbClr val="03173E"/>
      </a:dk2>
      <a:lt2>
        <a:srgbClr val="D9D9D6"/>
      </a:lt2>
      <a:accent1>
        <a:srgbClr val="03173E"/>
      </a:accent1>
      <a:accent2>
        <a:srgbClr val="E05929"/>
      </a:accent2>
      <a:accent3>
        <a:srgbClr val="58595B"/>
      </a:accent3>
      <a:accent4>
        <a:srgbClr val="BBBCBC"/>
      </a:accent4>
      <a:accent5>
        <a:srgbClr val="0085CA"/>
      </a:accent5>
      <a:accent6>
        <a:srgbClr val="CE2130"/>
      </a:accent6>
      <a:hlink>
        <a:srgbClr val="E05929"/>
      </a:hlink>
      <a:folHlink>
        <a:srgbClr val="E05929"/>
      </a:folHlink>
    </a:clrScheme>
    <a:fontScheme name="HCA Healthcare Theme">
      <a:majorFont>
        <a:latin typeface="Arial 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oAutofit/>
      </a:bodyPr>
      <a:lstStyle>
        <a:defPPr marL="0" indent="0" algn="l">
          <a:spcBef>
            <a:spcPts val="0"/>
          </a:spcBef>
          <a:buFont typeface="Arial"/>
          <a:buNone/>
          <a:defRPr sz="2400" b="1" dirty="0" smtClean="0">
            <a:solidFill>
              <a:srgbClr val="001641"/>
            </a:solidFill>
            <a:latin typeface="Arial" panose="020B0604020202020204" pitchFamily="34" charset="0"/>
            <a:cs typeface="Arial" panose="020B0604020202020204" pitchFamily="34" charset="0"/>
          </a:defRPr>
        </a:defPPr>
      </a:lstStyle>
    </a:txDef>
  </a:objectDefaults>
  <a:extraClrSchemeLst/>
</a:theme>
</file>

<file path=ppt/theme/theme4.xml><?xml version="1.0" encoding="utf-8"?>
<a:theme xmlns:a="http://schemas.openxmlformats.org/drawingml/2006/main" name="1_Cover Slides">
  <a:themeElements>
    <a:clrScheme name="HCA Healthcare Theme">
      <a:dk1>
        <a:srgbClr val="03173E"/>
      </a:dk1>
      <a:lt1>
        <a:srgbClr val="FFFFFF"/>
      </a:lt1>
      <a:dk2>
        <a:srgbClr val="03173E"/>
      </a:dk2>
      <a:lt2>
        <a:srgbClr val="D9D9D6"/>
      </a:lt2>
      <a:accent1>
        <a:srgbClr val="03173E"/>
      </a:accent1>
      <a:accent2>
        <a:srgbClr val="E05929"/>
      </a:accent2>
      <a:accent3>
        <a:srgbClr val="58595B"/>
      </a:accent3>
      <a:accent4>
        <a:srgbClr val="BBBCBC"/>
      </a:accent4>
      <a:accent5>
        <a:srgbClr val="0085CA"/>
      </a:accent5>
      <a:accent6>
        <a:srgbClr val="CE2130"/>
      </a:accent6>
      <a:hlink>
        <a:srgbClr val="E05929"/>
      </a:hlink>
      <a:folHlink>
        <a:srgbClr val="E05929"/>
      </a:folHlink>
    </a:clrScheme>
    <a:fontScheme name="HCA Healthcare Theme">
      <a:majorFont>
        <a:latin typeface="Arial 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oAutofit/>
      </a:bodyPr>
      <a:lstStyle>
        <a:defPPr marL="0" indent="0" algn="l">
          <a:spcBef>
            <a:spcPts val="0"/>
          </a:spcBef>
          <a:buFont typeface="Arial"/>
          <a:buNone/>
          <a:defRPr sz="2400" b="1" dirty="0" smtClean="0">
            <a:solidFill>
              <a:srgbClr val="001641"/>
            </a:solidFill>
            <a:latin typeface="Arial" panose="020B0604020202020204" pitchFamily="34" charset="0"/>
            <a:cs typeface="Arial" panose="020B0604020202020204" pitchFamily="34" charset="0"/>
          </a:defRPr>
        </a:defPPr>
      </a:lstStyle>
    </a:txDef>
  </a:objectDefaults>
  <a:extraClrSchemeLst/>
</a:theme>
</file>

<file path=ppt/theme/theme5.xml><?xml version="1.0" encoding="utf-8"?>
<a:theme xmlns:a="http://schemas.openxmlformats.org/drawingml/2006/main" name="1_Breaker Slides">
  <a:themeElements>
    <a:clrScheme name="HCA Healthcare Theme">
      <a:dk1>
        <a:srgbClr val="03173E"/>
      </a:dk1>
      <a:lt1>
        <a:srgbClr val="FFFFFF"/>
      </a:lt1>
      <a:dk2>
        <a:srgbClr val="03173E"/>
      </a:dk2>
      <a:lt2>
        <a:srgbClr val="D9D9D6"/>
      </a:lt2>
      <a:accent1>
        <a:srgbClr val="03173E"/>
      </a:accent1>
      <a:accent2>
        <a:srgbClr val="E05929"/>
      </a:accent2>
      <a:accent3>
        <a:srgbClr val="58595B"/>
      </a:accent3>
      <a:accent4>
        <a:srgbClr val="BBBCBC"/>
      </a:accent4>
      <a:accent5>
        <a:srgbClr val="0085CA"/>
      </a:accent5>
      <a:accent6>
        <a:srgbClr val="CE2130"/>
      </a:accent6>
      <a:hlink>
        <a:srgbClr val="E05929"/>
      </a:hlink>
      <a:folHlink>
        <a:srgbClr val="E05929"/>
      </a:folHlink>
    </a:clrScheme>
    <a:fontScheme name="HCA Healthcare Theme">
      <a:majorFont>
        <a:latin typeface="Arial 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oAutofit/>
      </a:bodyPr>
      <a:lstStyle>
        <a:defPPr marL="0" indent="0" algn="l">
          <a:spcBef>
            <a:spcPts val="0"/>
          </a:spcBef>
          <a:buFont typeface="Arial"/>
          <a:buNone/>
          <a:defRPr sz="2400" b="1" dirty="0" smtClean="0">
            <a:solidFill>
              <a:srgbClr val="001641"/>
            </a:solidFill>
            <a:latin typeface="Arial" panose="020B0604020202020204" pitchFamily="34" charset="0"/>
            <a:cs typeface="Arial" panose="020B0604020202020204" pitchFamily="34" charset="0"/>
          </a:defRPr>
        </a:defPPr>
      </a:lstStyle>
    </a:txDef>
  </a:objectDefaults>
  <a:extraClrSchemeLst/>
</a:theme>
</file>

<file path=ppt/theme/theme6.xml><?xml version="1.0" encoding="utf-8"?>
<a:theme xmlns:a="http://schemas.openxmlformats.org/drawingml/2006/main" name="1_Content Slide">
  <a:themeElements>
    <a:clrScheme name="HCA Healthcare Theme">
      <a:dk1>
        <a:srgbClr val="03173E"/>
      </a:dk1>
      <a:lt1>
        <a:srgbClr val="FFFFFF"/>
      </a:lt1>
      <a:dk2>
        <a:srgbClr val="03173E"/>
      </a:dk2>
      <a:lt2>
        <a:srgbClr val="D9D9D6"/>
      </a:lt2>
      <a:accent1>
        <a:srgbClr val="03173E"/>
      </a:accent1>
      <a:accent2>
        <a:srgbClr val="E05929"/>
      </a:accent2>
      <a:accent3>
        <a:srgbClr val="58595B"/>
      </a:accent3>
      <a:accent4>
        <a:srgbClr val="BBBCBC"/>
      </a:accent4>
      <a:accent5>
        <a:srgbClr val="0085CA"/>
      </a:accent5>
      <a:accent6>
        <a:srgbClr val="CE2130"/>
      </a:accent6>
      <a:hlink>
        <a:srgbClr val="E05929"/>
      </a:hlink>
      <a:folHlink>
        <a:srgbClr val="E05929"/>
      </a:folHlink>
    </a:clrScheme>
    <a:fontScheme name="HCA Healthcare Theme">
      <a:majorFont>
        <a:latin typeface="Arial 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oAutofit/>
      </a:bodyPr>
      <a:lstStyle>
        <a:defPPr marL="0" indent="0" algn="l">
          <a:spcBef>
            <a:spcPts val="0"/>
          </a:spcBef>
          <a:buFont typeface="Arial"/>
          <a:buNone/>
          <a:defRPr sz="2400" b="1" dirty="0" smtClean="0">
            <a:solidFill>
              <a:srgbClr val="001641"/>
            </a:solidFill>
            <a:latin typeface="Arial" panose="020B0604020202020204" pitchFamily="34" charset="0"/>
            <a:cs typeface="Arial" panose="020B0604020202020204" pitchFamily="34" charset="0"/>
          </a:defRPr>
        </a:defPPr>
      </a:lstStyle>
    </a:tx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HCA0009_HCA Healthcare Powerpoint Theme and Guidelines 16x9</Template>
  <TotalTime>824</TotalTime>
  <Words>1393</Words>
  <Application>Microsoft Office PowerPoint</Application>
  <PresentationFormat>Widescreen</PresentationFormat>
  <Paragraphs>257</Paragraphs>
  <Slides>22</Slides>
  <Notes>10</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22</vt:i4>
      </vt:variant>
    </vt:vector>
  </HeadingPairs>
  <TitlesOfParts>
    <vt:vector size="37" baseType="lpstr">
      <vt:lpstr>Arial</vt:lpstr>
      <vt:lpstr>Arial Bold</vt:lpstr>
      <vt:lpstr>Arial Regular</vt:lpstr>
      <vt:lpstr>Calibri</vt:lpstr>
      <vt:lpstr>Courier New</vt:lpstr>
      <vt:lpstr>Georgia</vt:lpstr>
      <vt:lpstr>Gotham Thin</vt:lpstr>
      <vt:lpstr>Wingdings</vt:lpstr>
      <vt:lpstr>ヒラギノ角ゴ Pro W3</vt:lpstr>
      <vt:lpstr>Cover Slides</vt:lpstr>
      <vt:lpstr>Breaker Slides</vt:lpstr>
      <vt:lpstr>Content Slide</vt:lpstr>
      <vt:lpstr>1_Cover Slides</vt:lpstr>
      <vt:lpstr>1_Breaker Slides</vt:lpstr>
      <vt:lpstr>1_Content Slide</vt:lpstr>
      <vt:lpstr>The Traveling Sideshow</vt:lpstr>
      <vt:lpstr>Data Science @ HCA</vt:lpstr>
      <vt:lpstr>Above all else, we are committed to the care and improvement of human life.  In recognition of this commitment, we strive to deliver high quality, cost effective healthcare in the communities we serve.</vt:lpstr>
      <vt:lpstr>The Mission of Data Science</vt:lpstr>
      <vt:lpstr>What is Data Science?</vt:lpstr>
      <vt:lpstr>Moving from descriptive analysis to prescriptive actions</vt:lpstr>
      <vt:lpstr>The Data are Worthless</vt:lpstr>
      <vt:lpstr>The Data Science “Process”</vt:lpstr>
      <vt:lpstr>The Math</vt:lpstr>
      <vt:lpstr>The Code</vt:lpstr>
      <vt:lpstr>The Tech</vt:lpstr>
      <vt:lpstr>Data Science is More than Code</vt:lpstr>
      <vt:lpstr>Our Team</vt:lpstr>
      <vt:lpstr>PowerPoint Presentation</vt:lpstr>
      <vt:lpstr>Our Products</vt:lpstr>
      <vt:lpstr>Sepsis Prevention &amp; Optimization of Therapy</vt:lpstr>
      <vt:lpstr>Next-gen Analytics for Treatment &amp; Efficiency</vt:lpstr>
      <vt:lpstr>Current State - Product Lifecycle &amp; Development</vt:lpstr>
      <vt:lpstr>Future State – Build at Scale to Start</vt:lpstr>
      <vt:lpstr>The Future</vt:lpstr>
      <vt:lpstr>The Shameless Pitch</vt:lpstr>
      <vt:lpstr>Holiday Reading Recommendations</vt:lpstr>
    </vt:vector>
  </TitlesOfParts>
  <Company>HCA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 HCA</dc:title>
  <dc:creator>Brown Matthew</dc:creator>
  <cp:lastModifiedBy>Brown Matthew</cp:lastModifiedBy>
  <cp:revision>89</cp:revision>
  <dcterms:created xsi:type="dcterms:W3CDTF">2019-07-17T13:41:23Z</dcterms:created>
  <dcterms:modified xsi:type="dcterms:W3CDTF">2020-02-03T22:25:29Z</dcterms:modified>
</cp:coreProperties>
</file>