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5.xml" ContentType="application/vnd.openxmlformats-officedocument.theme+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3" r:id="rId2"/>
    <p:sldMasterId id="2147483679" r:id="rId3"/>
    <p:sldMasterId id="2147483697" r:id="rId4"/>
    <p:sldMasterId id="2147483710" r:id="rId5"/>
    <p:sldMasterId id="2147483716" r:id="rId6"/>
  </p:sldMasterIdLst>
  <p:notesMasterIdLst>
    <p:notesMasterId r:id="rId26"/>
  </p:notesMasterIdLst>
  <p:sldIdLst>
    <p:sldId id="288" r:id="rId7"/>
    <p:sldId id="256" r:id="rId8"/>
    <p:sldId id="268" r:id="rId9"/>
    <p:sldId id="266" r:id="rId10"/>
    <p:sldId id="275" r:id="rId11"/>
    <p:sldId id="274" r:id="rId12"/>
    <p:sldId id="269" r:id="rId13"/>
    <p:sldId id="273" r:id="rId14"/>
    <p:sldId id="289" r:id="rId15"/>
    <p:sldId id="290" r:id="rId16"/>
    <p:sldId id="291" r:id="rId17"/>
    <p:sldId id="281" r:id="rId18"/>
    <p:sldId id="257" r:id="rId19"/>
    <p:sldId id="276" r:id="rId20"/>
    <p:sldId id="279" r:id="rId21"/>
    <p:sldId id="280" r:id="rId22"/>
    <p:sldId id="263" r:id="rId23"/>
    <p:sldId id="278" r:id="rId24"/>
    <p:sldId id="287"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25A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8575" autoAdjust="0"/>
  </p:normalViewPr>
  <p:slideViewPr>
    <p:cSldViewPr snapToGrid="0">
      <p:cViewPr varScale="1">
        <p:scale>
          <a:sx n="75" d="100"/>
          <a:sy n="75" d="100"/>
        </p:scale>
        <p:origin x="974" y="62"/>
      </p:cViewPr>
      <p:guideLst/>
    </p:cSldViewPr>
  </p:slideViewPr>
  <p:notesTextViewPr>
    <p:cViewPr>
      <p:scale>
        <a:sx n="1" d="1"/>
        <a:sy n="1" d="1"/>
      </p:scale>
      <p:origin x="0" y="0"/>
    </p:cViewPr>
  </p:notesTextViewPr>
  <p:notesViewPr>
    <p:cSldViewPr snapToGrid="0">
      <p:cViewPr varScale="1">
        <p:scale>
          <a:sx n="64" d="100"/>
          <a:sy n="64" d="100"/>
        </p:scale>
        <p:origin x="3115"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slide" Target="slides/slide18.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viewProps" Target="viewProps.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F355762-35A0-438F-A8D9-FECC48D78634}" type="doc">
      <dgm:prSet loTypeId="urn:microsoft.com/office/officeart/2009/3/layout/RandomtoResultProcess" loCatId="process" qsTypeId="urn:microsoft.com/office/officeart/2005/8/quickstyle/simple1" qsCatId="simple" csTypeId="urn:microsoft.com/office/officeart/2005/8/colors/accent5_2" csCatId="accent5" phldr="1"/>
      <dgm:spPr/>
      <dgm:t>
        <a:bodyPr/>
        <a:lstStyle/>
        <a:p>
          <a:endParaRPr lang="en-US"/>
        </a:p>
      </dgm:t>
    </dgm:pt>
    <dgm:pt modelId="{069A665D-4814-47D3-8DD8-708A8BBF7BCF}">
      <dgm:prSet phldrT="[Text]"/>
      <dgm:spPr/>
      <dgm:t>
        <a:bodyPr/>
        <a:lstStyle/>
        <a:p>
          <a:r>
            <a:rPr lang="en-US" dirty="0"/>
            <a:t>Initiation</a:t>
          </a:r>
        </a:p>
      </dgm:t>
    </dgm:pt>
    <dgm:pt modelId="{39F92E6C-9157-4DF3-8A67-E21CBB6A4DD0}" type="parTrans" cxnId="{64EB4BEF-7574-4EEA-8B51-71EDACC4CE97}">
      <dgm:prSet/>
      <dgm:spPr/>
      <dgm:t>
        <a:bodyPr/>
        <a:lstStyle/>
        <a:p>
          <a:endParaRPr lang="en-US"/>
        </a:p>
      </dgm:t>
    </dgm:pt>
    <dgm:pt modelId="{2BABD3F1-330A-4D5D-98D2-596688C62D5C}" type="sibTrans" cxnId="{64EB4BEF-7574-4EEA-8B51-71EDACC4CE97}">
      <dgm:prSet/>
      <dgm:spPr/>
      <dgm:t>
        <a:bodyPr/>
        <a:lstStyle/>
        <a:p>
          <a:endParaRPr lang="en-US"/>
        </a:p>
      </dgm:t>
    </dgm:pt>
    <dgm:pt modelId="{053E2FBA-33D3-4AE7-B1CA-B2FD6E3A238C}">
      <dgm:prSet phldrT="[Text]"/>
      <dgm:spPr/>
      <dgm:t>
        <a:bodyPr/>
        <a:lstStyle/>
        <a:p>
          <a:r>
            <a:rPr lang="en-US" dirty="0"/>
            <a:t>Ideation</a:t>
          </a:r>
        </a:p>
      </dgm:t>
    </dgm:pt>
    <dgm:pt modelId="{BA24A77F-373B-4F4A-937D-49E9ECDC6422}" type="parTrans" cxnId="{62B500C3-9640-44BC-8DCD-8B7B6186B31C}">
      <dgm:prSet/>
      <dgm:spPr/>
      <dgm:t>
        <a:bodyPr/>
        <a:lstStyle/>
        <a:p>
          <a:endParaRPr lang="en-US"/>
        </a:p>
      </dgm:t>
    </dgm:pt>
    <dgm:pt modelId="{3ACF5474-C1B3-4A1A-912F-6799BFB1C6FC}" type="sibTrans" cxnId="{62B500C3-9640-44BC-8DCD-8B7B6186B31C}">
      <dgm:prSet/>
      <dgm:spPr/>
      <dgm:t>
        <a:bodyPr/>
        <a:lstStyle/>
        <a:p>
          <a:endParaRPr lang="en-US"/>
        </a:p>
      </dgm:t>
    </dgm:pt>
    <dgm:pt modelId="{E4D3F836-763A-4B20-95E3-DA07AA8C9944}">
      <dgm:prSet phldrT="[Text]"/>
      <dgm:spPr/>
      <dgm:t>
        <a:bodyPr/>
        <a:lstStyle/>
        <a:p>
          <a:r>
            <a:rPr lang="en-US" dirty="0"/>
            <a:t>Exploration &amp; Modeling</a:t>
          </a:r>
        </a:p>
      </dgm:t>
    </dgm:pt>
    <dgm:pt modelId="{73D4BF65-00CF-45BD-9664-D4964CA76C62}" type="parTrans" cxnId="{BED397E7-B1C5-4A1B-B6AF-635CF44F32B9}">
      <dgm:prSet/>
      <dgm:spPr/>
      <dgm:t>
        <a:bodyPr/>
        <a:lstStyle/>
        <a:p>
          <a:endParaRPr lang="en-US"/>
        </a:p>
      </dgm:t>
    </dgm:pt>
    <dgm:pt modelId="{F2140DF7-900C-41BF-8B53-EE89CD06E99E}" type="sibTrans" cxnId="{BED397E7-B1C5-4A1B-B6AF-635CF44F32B9}">
      <dgm:prSet/>
      <dgm:spPr/>
      <dgm:t>
        <a:bodyPr/>
        <a:lstStyle/>
        <a:p>
          <a:endParaRPr lang="en-US"/>
        </a:p>
      </dgm:t>
    </dgm:pt>
    <dgm:pt modelId="{E7DF0337-CA10-4F2B-A555-0291A4B887D0}">
      <dgm:prSet phldrT="[Text]"/>
      <dgm:spPr/>
      <dgm:t>
        <a:bodyPr/>
        <a:lstStyle/>
        <a:p>
          <a:r>
            <a:rPr lang="en-US" dirty="0" err="1"/>
            <a:t>PoC</a:t>
          </a:r>
          <a:r>
            <a:rPr lang="en-US" dirty="0"/>
            <a:t> Build</a:t>
          </a:r>
        </a:p>
      </dgm:t>
    </dgm:pt>
    <dgm:pt modelId="{A8E7084A-BD2C-46CB-8312-6543D2D24B04}" type="parTrans" cxnId="{E0C6D6CA-77A3-487E-8741-AF501AF44D53}">
      <dgm:prSet/>
      <dgm:spPr/>
      <dgm:t>
        <a:bodyPr/>
        <a:lstStyle/>
        <a:p>
          <a:endParaRPr lang="en-US"/>
        </a:p>
      </dgm:t>
    </dgm:pt>
    <dgm:pt modelId="{353B7ABB-5035-48F7-A42A-AB5E81DAD15C}" type="sibTrans" cxnId="{E0C6D6CA-77A3-487E-8741-AF501AF44D53}">
      <dgm:prSet/>
      <dgm:spPr/>
      <dgm:t>
        <a:bodyPr/>
        <a:lstStyle/>
        <a:p>
          <a:endParaRPr lang="en-US"/>
        </a:p>
      </dgm:t>
    </dgm:pt>
    <dgm:pt modelId="{F5B14F96-5C0D-4920-9FE0-C348F3A9AAD0}">
      <dgm:prSet phldrT="[Text]"/>
      <dgm:spPr/>
      <dgm:t>
        <a:bodyPr/>
        <a:lstStyle/>
        <a:p>
          <a:r>
            <a:rPr lang="en-US" dirty="0"/>
            <a:t>Innovation Review</a:t>
          </a:r>
        </a:p>
      </dgm:t>
    </dgm:pt>
    <dgm:pt modelId="{09EB3047-263E-430A-9653-593125DFDE46}" type="parTrans" cxnId="{A5D388F0-D08E-410B-B9CE-A77DCC479F04}">
      <dgm:prSet/>
      <dgm:spPr/>
      <dgm:t>
        <a:bodyPr/>
        <a:lstStyle/>
        <a:p>
          <a:endParaRPr lang="en-US"/>
        </a:p>
      </dgm:t>
    </dgm:pt>
    <dgm:pt modelId="{42D5A7A0-1603-4E18-AAEA-77E35357E441}" type="sibTrans" cxnId="{A5D388F0-D08E-410B-B9CE-A77DCC479F04}">
      <dgm:prSet/>
      <dgm:spPr/>
      <dgm:t>
        <a:bodyPr/>
        <a:lstStyle/>
        <a:p>
          <a:endParaRPr lang="en-US"/>
        </a:p>
      </dgm:t>
    </dgm:pt>
    <dgm:pt modelId="{24934FE8-60CF-4F29-942A-B741215AD223}">
      <dgm:prSet phldrT="[Text]"/>
      <dgm:spPr/>
      <dgm:t>
        <a:bodyPr/>
        <a:lstStyle/>
        <a:p>
          <a:r>
            <a:rPr lang="en-US" dirty="0" err="1"/>
            <a:t>PoC</a:t>
          </a:r>
          <a:r>
            <a:rPr lang="en-US" dirty="0"/>
            <a:t> Field Test</a:t>
          </a:r>
        </a:p>
      </dgm:t>
    </dgm:pt>
    <dgm:pt modelId="{5FC06C4D-8AF5-4DDC-BA73-09E3EE0C3FE9}" type="parTrans" cxnId="{51EC3D64-7AC0-4AD5-849A-FAAB31D0243C}">
      <dgm:prSet/>
      <dgm:spPr/>
      <dgm:t>
        <a:bodyPr/>
        <a:lstStyle/>
        <a:p>
          <a:endParaRPr lang="en-US"/>
        </a:p>
      </dgm:t>
    </dgm:pt>
    <dgm:pt modelId="{E5065205-E0F6-491B-A361-5A260A5EA255}" type="sibTrans" cxnId="{51EC3D64-7AC0-4AD5-849A-FAAB31D0243C}">
      <dgm:prSet/>
      <dgm:spPr/>
      <dgm:t>
        <a:bodyPr/>
        <a:lstStyle/>
        <a:p>
          <a:endParaRPr lang="en-US"/>
        </a:p>
      </dgm:t>
    </dgm:pt>
    <dgm:pt modelId="{571DE667-88A2-49FA-A298-DC8AEF2776BE}">
      <dgm:prSet phldrT="[Text]"/>
      <dgm:spPr/>
      <dgm:t>
        <a:bodyPr/>
        <a:lstStyle/>
        <a:p>
          <a:r>
            <a:rPr lang="en-US" dirty="0"/>
            <a:t>Initiate discussions around a product and project idea as well as the initial scope</a:t>
          </a:r>
        </a:p>
      </dgm:t>
    </dgm:pt>
    <dgm:pt modelId="{259E2A89-E2B5-4AF5-A8DB-38DB29F2D601}" type="parTrans" cxnId="{5E5AC88A-F4E6-415E-8BE9-F1E79F98EF06}">
      <dgm:prSet/>
      <dgm:spPr/>
      <dgm:t>
        <a:bodyPr/>
        <a:lstStyle/>
        <a:p>
          <a:endParaRPr lang="en-US"/>
        </a:p>
      </dgm:t>
    </dgm:pt>
    <dgm:pt modelId="{21C2DF71-B2D2-406F-A68E-F9D7382B50C1}" type="sibTrans" cxnId="{5E5AC88A-F4E6-415E-8BE9-F1E79F98EF06}">
      <dgm:prSet/>
      <dgm:spPr/>
      <dgm:t>
        <a:bodyPr/>
        <a:lstStyle/>
        <a:p>
          <a:endParaRPr lang="en-US"/>
        </a:p>
      </dgm:t>
    </dgm:pt>
    <dgm:pt modelId="{65189B2E-550A-42A4-8CF7-EF9351506CE0}">
      <dgm:prSet phldrT="[Text]"/>
      <dgm:spPr/>
      <dgm:t>
        <a:bodyPr/>
        <a:lstStyle/>
        <a:p>
          <a:r>
            <a:rPr lang="en-US" dirty="0"/>
            <a:t>Scope and refine an idea that has been formally accepted as a project</a:t>
          </a:r>
        </a:p>
      </dgm:t>
    </dgm:pt>
    <dgm:pt modelId="{1C131CC2-8CFB-4C60-9235-CE0C7E61BF48}" type="parTrans" cxnId="{70655790-20B0-473E-83CE-D1D89474650C}">
      <dgm:prSet/>
      <dgm:spPr/>
      <dgm:t>
        <a:bodyPr/>
        <a:lstStyle/>
        <a:p>
          <a:endParaRPr lang="en-US"/>
        </a:p>
      </dgm:t>
    </dgm:pt>
    <dgm:pt modelId="{4F370579-DB12-4100-9E8F-3D23620B33BE}" type="sibTrans" cxnId="{70655790-20B0-473E-83CE-D1D89474650C}">
      <dgm:prSet/>
      <dgm:spPr/>
      <dgm:t>
        <a:bodyPr/>
        <a:lstStyle/>
        <a:p>
          <a:endParaRPr lang="en-US"/>
        </a:p>
      </dgm:t>
    </dgm:pt>
    <dgm:pt modelId="{170C3F50-D7C7-412F-B2E0-2FB9F07F9423}">
      <dgm:prSet phldrT="[Text]"/>
      <dgm:spPr/>
      <dgm:t>
        <a:bodyPr/>
        <a:lstStyle/>
        <a:p>
          <a:r>
            <a:rPr lang="en-US" dirty="0"/>
            <a:t>Explore the data and develop a model as the basis for a proof of concept</a:t>
          </a:r>
        </a:p>
      </dgm:t>
    </dgm:pt>
    <dgm:pt modelId="{DFDA3C5A-58BD-485A-8F3B-BB0C8FD6F19E}" type="parTrans" cxnId="{3324C145-4CE9-411E-9EEB-D59B0D800DB5}">
      <dgm:prSet/>
      <dgm:spPr/>
      <dgm:t>
        <a:bodyPr/>
        <a:lstStyle/>
        <a:p>
          <a:endParaRPr lang="en-US"/>
        </a:p>
      </dgm:t>
    </dgm:pt>
    <dgm:pt modelId="{3255B340-060D-4B45-A036-4295FF1407CF}" type="sibTrans" cxnId="{3324C145-4CE9-411E-9EEB-D59B0D800DB5}">
      <dgm:prSet/>
      <dgm:spPr/>
      <dgm:t>
        <a:bodyPr/>
        <a:lstStyle/>
        <a:p>
          <a:endParaRPr lang="en-US"/>
        </a:p>
      </dgm:t>
    </dgm:pt>
    <dgm:pt modelId="{87D0191B-F661-4B03-9C52-A2DB00D2AABC}">
      <dgm:prSet phldrT="[Text]"/>
      <dgm:spPr/>
      <dgm:t>
        <a:bodyPr/>
        <a:lstStyle/>
        <a:p>
          <a:r>
            <a:rPr lang="en-US" dirty="0"/>
            <a:t>Develop and build a minimally viable product as a proof of concept for field testing model</a:t>
          </a:r>
        </a:p>
      </dgm:t>
    </dgm:pt>
    <dgm:pt modelId="{2F7C510C-A9F5-4E15-B4CD-971C34F2DCB1}" type="parTrans" cxnId="{FE90FA35-566D-4E0C-8E03-47A5D7EBAE71}">
      <dgm:prSet/>
      <dgm:spPr/>
      <dgm:t>
        <a:bodyPr/>
        <a:lstStyle/>
        <a:p>
          <a:endParaRPr lang="en-US"/>
        </a:p>
      </dgm:t>
    </dgm:pt>
    <dgm:pt modelId="{2881D685-A1CB-434D-BDD0-FB4BF737610E}" type="sibTrans" cxnId="{FE90FA35-566D-4E0C-8E03-47A5D7EBAE71}">
      <dgm:prSet/>
      <dgm:spPr/>
      <dgm:t>
        <a:bodyPr/>
        <a:lstStyle/>
        <a:p>
          <a:endParaRPr lang="en-US"/>
        </a:p>
      </dgm:t>
    </dgm:pt>
    <dgm:pt modelId="{45E3283C-80C0-4351-8357-F20CBAB4FB63}">
      <dgm:prSet phldrT="[Text]"/>
      <dgm:spPr/>
      <dgm:t>
        <a:bodyPr/>
        <a:lstStyle/>
        <a:p>
          <a:r>
            <a:rPr lang="en-US" dirty="0"/>
            <a:t>Test and refine the proof of concept with select sites and end-users</a:t>
          </a:r>
        </a:p>
      </dgm:t>
    </dgm:pt>
    <dgm:pt modelId="{55D4D1DE-9A57-4A42-9BA2-14C16B6F6BE5}" type="parTrans" cxnId="{5AAA9028-223E-4D51-B1AC-5E1ED9ADABD9}">
      <dgm:prSet/>
      <dgm:spPr/>
      <dgm:t>
        <a:bodyPr/>
        <a:lstStyle/>
        <a:p>
          <a:endParaRPr lang="en-US"/>
        </a:p>
      </dgm:t>
    </dgm:pt>
    <dgm:pt modelId="{E3F56F43-B940-4270-A062-370D7B1C504E}" type="sibTrans" cxnId="{5AAA9028-223E-4D51-B1AC-5E1ED9ADABD9}">
      <dgm:prSet/>
      <dgm:spPr/>
      <dgm:t>
        <a:bodyPr/>
        <a:lstStyle/>
        <a:p>
          <a:endParaRPr lang="en-US"/>
        </a:p>
      </dgm:t>
    </dgm:pt>
    <dgm:pt modelId="{FC4462C4-4886-41A0-A65A-87CC7AD8EBD1}">
      <dgm:prSet phldrT="[Text]"/>
      <dgm:spPr/>
      <dgm:t>
        <a:bodyPr/>
        <a:lstStyle/>
        <a:p>
          <a:r>
            <a:rPr lang="en-US" dirty="0"/>
            <a:t>Analyze and review the results from the proof of concept in preparation for an enterprise solution</a:t>
          </a:r>
        </a:p>
      </dgm:t>
    </dgm:pt>
    <dgm:pt modelId="{45818238-A68E-45DC-B94E-C9BDFA68C0C4}" type="parTrans" cxnId="{CEF73420-F8DB-4D97-98B8-97500FFCC404}">
      <dgm:prSet/>
      <dgm:spPr/>
      <dgm:t>
        <a:bodyPr/>
        <a:lstStyle/>
        <a:p>
          <a:endParaRPr lang="en-US"/>
        </a:p>
      </dgm:t>
    </dgm:pt>
    <dgm:pt modelId="{65795236-CA1B-430D-91EA-9ACB56B16ED8}" type="sibTrans" cxnId="{CEF73420-F8DB-4D97-98B8-97500FFCC404}">
      <dgm:prSet/>
      <dgm:spPr/>
      <dgm:t>
        <a:bodyPr/>
        <a:lstStyle/>
        <a:p>
          <a:endParaRPr lang="en-US"/>
        </a:p>
      </dgm:t>
    </dgm:pt>
    <dgm:pt modelId="{C292241A-CDFB-4A36-B88C-38A4D14DB3D0}" type="pres">
      <dgm:prSet presAssocID="{9F355762-35A0-438F-A8D9-FECC48D78634}" presName="Name0" presStyleCnt="0">
        <dgm:presLayoutVars>
          <dgm:dir/>
          <dgm:animOne val="branch"/>
          <dgm:animLvl val="lvl"/>
        </dgm:presLayoutVars>
      </dgm:prSet>
      <dgm:spPr/>
    </dgm:pt>
    <dgm:pt modelId="{FDAE667E-E5E2-43C4-BB37-D07761D33148}" type="pres">
      <dgm:prSet presAssocID="{069A665D-4814-47D3-8DD8-708A8BBF7BCF}" presName="chaos" presStyleCnt="0"/>
      <dgm:spPr/>
    </dgm:pt>
    <dgm:pt modelId="{8C3F5C6E-9386-421C-BFDA-E9E1A4D7302C}" type="pres">
      <dgm:prSet presAssocID="{069A665D-4814-47D3-8DD8-708A8BBF7BCF}" presName="parTx1" presStyleLbl="revTx" presStyleIdx="0" presStyleCnt="11"/>
      <dgm:spPr/>
    </dgm:pt>
    <dgm:pt modelId="{85FA03BF-73AB-490B-940B-CDEAC6A01440}" type="pres">
      <dgm:prSet presAssocID="{069A665D-4814-47D3-8DD8-708A8BBF7BCF}" presName="desTx1" presStyleLbl="revTx" presStyleIdx="1" presStyleCnt="11">
        <dgm:presLayoutVars>
          <dgm:bulletEnabled val="1"/>
        </dgm:presLayoutVars>
      </dgm:prSet>
      <dgm:spPr/>
    </dgm:pt>
    <dgm:pt modelId="{A9C5DF4E-1C56-41DD-A20E-308AAA5BAE61}" type="pres">
      <dgm:prSet presAssocID="{069A665D-4814-47D3-8DD8-708A8BBF7BCF}" presName="c1" presStyleLbl="node1" presStyleIdx="0" presStyleCnt="19"/>
      <dgm:spPr/>
    </dgm:pt>
    <dgm:pt modelId="{76995A95-27F3-4B51-9197-59014D8764D7}" type="pres">
      <dgm:prSet presAssocID="{069A665D-4814-47D3-8DD8-708A8BBF7BCF}" presName="c2" presStyleLbl="node1" presStyleIdx="1" presStyleCnt="19"/>
      <dgm:spPr/>
    </dgm:pt>
    <dgm:pt modelId="{C10B23DA-01DF-490C-8A0B-29F987771BAE}" type="pres">
      <dgm:prSet presAssocID="{069A665D-4814-47D3-8DD8-708A8BBF7BCF}" presName="c3" presStyleLbl="node1" presStyleIdx="2" presStyleCnt="19"/>
      <dgm:spPr/>
    </dgm:pt>
    <dgm:pt modelId="{838396B7-9914-43DA-A051-0C794E5B00C3}" type="pres">
      <dgm:prSet presAssocID="{069A665D-4814-47D3-8DD8-708A8BBF7BCF}" presName="c4" presStyleLbl="node1" presStyleIdx="3" presStyleCnt="19"/>
      <dgm:spPr/>
    </dgm:pt>
    <dgm:pt modelId="{6AADA506-D555-4F14-BB6A-F3BB0988F2F7}" type="pres">
      <dgm:prSet presAssocID="{069A665D-4814-47D3-8DD8-708A8BBF7BCF}" presName="c5" presStyleLbl="node1" presStyleIdx="4" presStyleCnt="19"/>
      <dgm:spPr/>
    </dgm:pt>
    <dgm:pt modelId="{D79F6511-693B-4802-8E1F-43FD5C9DD9D6}" type="pres">
      <dgm:prSet presAssocID="{069A665D-4814-47D3-8DD8-708A8BBF7BCF}" presName="c6" presStyleLbl="node1" presStyleIdx="5" presStyleCnt="19"/>
      <dgm:spPr/>
    </dgm:pt>
    <dgm:pt modelId="{21080ECA-8413-4252-A8D0-F9A494565E0B}" type="pres">
      <dgm:prSet presAssocID="{069A665D-4814-47D3-8DD8-708A8BBF7BCF}" presName="c7" presStyleLbl="node1" presStyleIdx="6" presStyleCnt="19"/>
      <dgm:spPr/>
    </dgm:pt>
    <dgm:pt modelId="{6F238964-2CAE-4243-8067-F9E2A91F5DC4}" type="pres">
      <dgm:prSet presAssocID="{069A665D-4814-47D3-8DD8-708A8BBF7BCF}" presName="c8" presStyleLbl="node1" presStyleIdx="7" presStyleCnt="19"/>
      <dgm:spPr/>
    </dgm:pt>
    <dgm:pt modelId="{E3D54B5D-3644-46D4-B69D-22BBDF4634CC}" type="pres">
      <dgm:prSet presAssocID="{069A665D-4814-47D3-8DD8-708A8BBF7BCF}" presName="c9" presStyleLbl="node1" presStyleIdx="8" presStyleCnt="19"/>
      <dgm:spPr/>
    </dgm:pt>
    <dgm:pt modelId="{96828943-86D0-4001-BC42-A79E2AA53295}" type="pres">
      <dgm:prSet presAssocID="{069A665D-4814-47D3-8DD8-708A8BBF7BCF}" presName="c10" presStyleLbl="node1" presStyleIdx="9" presStyleCnt="19"/>
      <dgm:spPr/>
    </dgm:pt>
    <dgm:pt modelId="{3DE68BAB-AD1B-453D-A6D6-6A00B78A0275}" type="pres">
      <dgm:prSet presAssocID="{069A665D-4814-47D3-8DD8-708A8BBF7BCF}" presName="c11" presStyleLbl="node1" presStyleIdx="10" presStyleCnt="19"/>
      <dgm:spPr/>
    </dgm:pt>
    <dgm:pt modelId="{9B161FCF-598C-4858-8D18-C5F1EC5611C0}" type="pres">
      <dgm:prSet presAssocID="{069A665D-4814-47D3-8DD8-708A8BBF7BCF}" presName="c12" presStyleLbl="node1" presStyleIdx="11" presStyleCnt="19"/>
      <dgm:spPr/>
    </dgm:pt>
    <dgm:pt modelId="{81F92E80-C279-4335-9CB8-D7B06AE06C6F}" type="pres">
      <dgm:prSet presAssocID="{069A665D-4814-47D3-8DD8-708A8BBF7BCF}" presName="c13" presStyleLbl="node1" presStyleIdx="12" presStyleCnt="19"/>
      <dgm:spPr/>
    </dgm:pt>
    <dgm:pt modelId="{698CCC71-607B-45CC-ABFA-7503D77FA30A}" type="pres">
      <dgm:prSet presAssocID="{069A665D-4814-47D3-8DD8-708A8BBF7BCF}" presName="c14" presStyleLbl="node1" presStyleIdx="13" presStyleCnt="19"/>
      <dgm:spPr/>
    </dgm:pt>
    <dgm:pt modelId="{D3D73EBA-119D-4A64-A29F-7CDF94432EBD}" type="pres">
      <dgm:prSet presAssocID="{069A665D-4814-47D3-8DD8-708A8BBF7BCF}" presName="c15" presStyleLbl="node1" presStyleIdx="14" presStyleCnt="19"/>
      <dgm:spPr/>
    </dgm:pt>
    <dgm:pt modelId="{2FB3CF17-4EA5-406C-9E13-F49C417C50A1}" type="pres">
      <dgm:prSet presAssocID="{069A665D-4814-47D3-8DD8-708A8BBF7BCF}" presName="c16" presStyleLbl="node1" presStyleIdx="15" presStyleCnt="19"/>
      <dgm:spPr/>
    </dgm:pt>
    <dgm:pt modelId="{C30C2A6F-31E3-4319-8BB5-4654547E8EAC}" type="pres">
      <dgm:prSet presAssocID="{069A665D-4814-47D3-8DD8-708A8BBF7BCF}" presName="c17" presStyleLbl="node1" presStyleIdx="16" presStyleCnt="19"/>
      <dgm:spPr/>
    </dgm:pt>
    <dgm:pt modelId="{00BB5261-5990-418E-B42A-447832E8CBB5}" type="pres">
      <dgm:prSet presAssocID="{069A665D-4814-47D3-8DD8-708A8BBF7BCF}" presName="c18" presStyleLbl="node1" presStyleIdx="17" presStyleCnt="19"/>
      <dgm:spPr/>
    </dgm:pt>
    <dgm:pt modelId="{0A7ED3B1-DEC2-4087-BA57-85EF57272E99}" type="pres">
      <dgm:prSet presAssocID="{2BABD3F1-330A-4D5D-98D2-596688C62D5C}" presName="chevronComposite1" presStyleCnt="0"/>
      <dgm:spPr/>
    </dgm:pt>
    <dgm:pt modelId="{74AD9DC1-2A61-4722-A0A0-26B6D24B771D}" type="pres">
      <dgm:prSet presAssocID="{2BABD3F1-330A-4D5D-98D2-596688C62D5C}" presName="chevron1" presStyleLbl="sibTrans2D1" presStyleIdx="0" presStyleCnt="5"/>
      <dgm:spPr>
        <a:solidFill>
          <a:schemeClr val="accent5"/>
        </a:solidFill>
      </dgm:spPr>
    </dgm:pt>
    <dgm:pt modelId="{78F9FEBD-4C9C-420E-9CD0-1782AA6D8FB4}" type="pres">
      <dgm:prSet presAssocID="{2BABD3F1-330A-4D5D-98D2-596688C62D5C}" presName="spChevron1" presStyleCnt="0"/>
      <dgm:spPr/>
    </dgm:pt>
    <dgm:pt modelId="{60275F50-7169-4936-9DE8-9E083224D12A}" type="pres">
      <dgm:prSet presAssocID="{053E2FBA-33D3-4AE7-B1CA-B2FD6E3A238C}" presName="middle" presStyleCnt="0"/>
      <dgm:spPr/>
    </dgm:pt>
    <dgm:pt modelId="{5A0135AB-37B0-4C6F-9C8B-3C3A23DC00DB}" type="pres">
      <dgm:prSet presAssocID="{053E2FBA-33D3-4AE7-B1CA-B2FD6E3A238C}" presName="parTxMid" presStyleLbl="revTx" presStyleIdx="2" presStyleCnt="11"/>
      <dgm:spPr/>
    </dgm:pt>
    <dgm:pt modelId="{7F04E086-315B-422B-BA29-E936B5839DBF}" type="pres">
      <dgm:prSet presAssocID="{053E2FBA-33D3-4AE7-B1CA-B2FD6E3A238C}" presName="desTxMid" presStyleLbl="revTx" presStyleIdx="3" presStyleCnt="11">
        <dgm:presLayoutVars>
          <dgm:bulletEnabled val="1"/>
        </dgm:presLayoutVars>
      </dgm:prSet>
      <dgm:spPr/>
    </dgm:pt>
    <dgm:pt modelId="{313D2A6E-D583-4E86-8117-3340EA2A4EA4}" type="pres">
      <dgm:prSet presAssocID="{053E2FBA-33D3-4AE7-B1CA-B2FD6E3A238C}" presName="spMid" presStyleCnt="0"/>
      <dgm:spPr/>
    </dgm:pt>
    <dgm:pt modelId="{455F360E-B797-45FA-970A-5D4BBDD1D1F7}" type="pres">
      <dgm:prSet presAssocID="{3ACF5474-C1B3-4A1A-912F-6799BFB1C6FC}" presName="chevronComposite1" presStyleCnt="0"/>
      <dgm:spPr/>
    </dgm:pt>
    <dgm:pt modelId="{D7AD5E26-1AF9-4584-AE47-C75504F56278}" type="pres">
      <dgm:prSet presAssocID="{3ACF5474-C1B3-4A1A-912F-6799BFB1C6FC}" presName="chevron1" presStyleLbl="sibTrans2D1" presStyleIdx="1" presStyleCnt="5"/>
      <dgm:spPr>
        <a:solidFill>
          <a:schemeClr val="accent5"/>
        </a:solidFill>
      </dgm:spPr>
    </dgm:pt>
    <dgm:pt modelId="{23F33751-4807-4963-8DF9-97BC97FD70F5}" type="pres">
      <dgm:prSet presAssocID="{3ACF5474-C1B3-4A1A-912F-6799BFB1C6FC}" presName="spChevron1" presStyleCnt="0"/>
      <dgm:spPr/>
    </dgm:pt>
    <dgm:pt modelId="{F26FF944-EF37-4A17-A4C8-5E07678852A8}" type="pres">
      <dgm:prSet presAssocID="{E4D3F836-763A-4B20-95E3-DA07AA8C9944}" presName="middle" presStyleCnt="0"/>
      <dgm:spPr/>
    </dgm:pt>
    <dgm:pt modelId="{1B561A80-8A0E-4AC4-AAF3-FCD2C796F4BB}" type="pres">
      <dgm:prSet presAssocID="{E4D3F836-763A-4B20-95E3-DA07AA8C9944}" presName="parTxMid" presStyleLbl="revTx" presStyleIdx="4" presStyleCnt="11"/>
      <dgm:spPr/>
    </dgm:pt>
    <dgm:pt modelId="{2758A5F9-CC87-44DB-A2C4-C7C98CCCA890}" type="pres">
      <dgm:prSet presAssocID="{E4D3F836-763A-4B20-95E3-DA07AA8C9944}" presName="desTxMid" presStyleLbl="revTx" presStyleIdx="5" presStyleCnt="11">
        <dgm:presLayoutVars>
          <dgm:bulletEnabled val="1"/>
        </dgm:presLayoutVars>
      </dgm:prSet>
      <dgm:spPr/>
    </dgm:pt>
    <dgm:pt modelId="{61581CDD-2D37-445F-9D39-422945803122}" type="pres">
      <dgm:prSet presAssocID="{E4D3F836-763A-4B20-95E3-DA07AA8C9944}" presName="spMid" presStyleCnt="0"/>
      <dgm:spPr/>
    </dgm:pt>
    <dgm:pt modelId="{B9E7D091-15E5-4CB6-8AD0-4767E2FBBA93}" type="pres">
      <dgm:prSet presAssocID="{F2140DF7-900C-41BF-8B53-EE89CD06E99E}" presName="chevronComposite1" presStyleCnt="0"/>
      <dgm:spPr/>
    </dgm:pt>
    <dgm:pt modelId="{41397194-3247-4B37-BB18-0B5688F9B0E6}" type="pres">
      <dgm:prSet presAssocID="{F2140DF7-900C-41BF-8B53-EE89CD06E99E}" presName="chevron1" presStyleLbl="sibTrans2D1" presStyleIdx="2" presStyleCnt="5"/>
      <dgm:spPr>
        <a:solidFill>
          <a:schemeClr val="accent5"/>
        </a:solidFill>
      </dgm:spPr>
    </dgm:pt>
    <dgm:pt modelId="{1A6C2529-0D70-45F7-945F-47D3C047D792}" type="pres">
      <dgm:prSet presAssocID="{F2140DF7-900C-41BF-8B53-EE89CD06E99E}" presName="spChevron1" presStyleCnt="0"/>
      <dgm:spPr/>
    </dgm:pt>
    <dgm:pt modelId="{047FA490-B75E-4777-90E9-233ACF35C79E}" type="pres">
      <dgm:prSet presAssocID="{E7DF0337-CA10-4F2B-A555-0291A4B887D0}" presName="middle" presStyleCnt="0"/>
      <dgm:spPr/>
    </dgm:pt>
    <dgm:pt modelId="{C3357C12-4AFF-4C83-920C-617247DF90B1}" type="pres">
      <dgm:prSet presAssocID="{E7DF0337-CA10-4F2B-A555-0291A4B887D0}" presName="parTxMid" presStyleLbl="revTx" presStyleIdx="6" presStyleCnt="11"/>
      <dgm:spPr/>
    </dgm:pt>
    <dgm:pt modelId="{F41D6AC2-8B8E-4047-99A4-6A5648D4FFE5}" type="pres">
      <dgm:prSet presAssocID="{E7DF0337-CA10-4F2B-A555-0291A4B887D0}" presName="desTxMid" presStyleLbl="revTx" presStyleIdx="7" presStyleCnt="11">
        <dgm:presLayoutVars>
          <dgm:bulletEnabled val="1"/>
        </dgm:presLayoutVars>
      </dgm:prSet>
      <dgm:spPr/>
    </dgm:pt>
    <dgm:pt modelId="{0C8971E4-7422-4084-BB03-256C504F0CFA}" type="pres">
      <dgm:prSet presAssocID="{E7DF0337-CA10-4F2B-A555-0291A4B887D0}" presName="spMid" presStyleCnt="0"/>
      <dgm:spPr/>
    </dgm:pt>
    <dgm:pt modelId="{89C7A5D3-7BD7-4DBA-9CBA-AEF9DEA45CDE}" type="pres">
      <dgm:prSet presAssocID="{353B7ABB-5035-48F7-A42A-AB5E81DAD15C}" presName="chevronComposite1" presStyleCnt="0"/>
      <dgm:spPr/>
    </dgm:pt>
    <dgm:pt modelId="{AB4E8032-2FBD-4446-9646-F68A74CB041E}" type="pres">
      <dgm:prSet presAssocID="{353B7ABB-5035-48F7-A42A-AB5E81DAD15C}" presName="chevron1" presStyleLbl="sibTrans2D1" presStyleIdx="3" presStyleCnt="5"/>
      <dgm:spPr>
        <a:solidFill>
          <a:schemeClr val="accent5"/>
        </a:solidFill>
      </dgm:spPr>
    </dgm:pt>
    <dgm:pt modelId="{18F46718-7CDB-4173-8289-6F0658D70C49}" type="pres">
      <dgm:prSet presAssocID="{353B7ABB-5035-48F7-A42A-AB5E81DAD15C}" presName="spChevron1" presStyleCnt="0"/>
      <dgm:spPr/>
    </dgm:pt>
    <dgm:pt modelId="{C39963CC-7C6D-4717-B1B2-40F69B6194B7}" type="pres">
      <dgm:prSet presAssocID="{24934FE8-60CF-4F29-942A-B741215AD223}" presName="middle" presStyleCnt="0"/>
      <dgm:spPr/>
    </dgm:pt>
    <dgm:pt modelId="{EC5DB354-73A3-4AEA-B31D-FA9BD1ADBC18}" type="pres">
      <dgm:prSet presAssocID="{24934FE8-60CF-4F29-942A-B741215AD223}" presName="parTxMid" presStyleLbl="revTx" presStyleIdx="8" presStyleCnt="11"/>
      <dgm:spPr/>
    </dgm:pt>
    <dgm:pt modelId="{653DA00F-97F1-4BA7-8A36-6E4D1ADAE9F7}" type="pres">
      <dgm:prSet presAssocID="{24934FE8-60CF-4F29-942A-B741215AD223}" presName="desTxMid" presStyleLbl="revTx" presStyleIdx="9" presStyleCnt="11">
        <dgm:presLayoutVars>
          <dgm:bulletEnabled val="1"/>
        </dgm:presLayoutVars>
      </dgm:prSet>
      <dgm:spPr/>
    </dgm:pt>
    <dgm:pt modelId="{4AD99776-2B24-4050-844D-93647281AD22}" type="pres">
      <dgm:prSet presAssocID="{24934FE8-60CF-4F29-942A-B741215AD223}" presName="spMid" presStyleCnt="0"/>
      <dgm:spPr/>
    </dgm:pt>
    <dgm:pt modelId="{B7FA411C-949A-41E3-8564-8895662D2975}" type="pres">
      <dgm:prSet presAssocID="{E5065205-E0F6-491B-A361-5A260A5EA255}" presName="chevronComposite1" presStyleCnt="0"/>
      <dgm:spPr/>
    </dgm:pt>
    <dgm:pt modelId="{4EB615D0-B2D1-4EEB-8027-75A93B0B97A9}" type="pres">
      <dgm:prSet presAssocID="{E5065205-E0F6-491B-A361-5A260A5EA255}" presName="chevron1" presStyleLbl="sibTrans2D1" presStyleIdx="4" presStyleCnt="5"/>
      <dgm:spPr>
        <a:solidFill>
          <a:schemeClr val="accent5"/>
        </a:solidFill>
      </dgm:spPr>
    </dgm:pt>
    <dgm:pt modelId="{4589F48D-730D-4E97-B269-B01506E02531}" type="pres">
      <dgm:prSet presAssocID="{E5065205-E0F6-491B-A361-5A260A5EA255}" presName="spChevron1" presStyleCnt="0"/>
      <dgm:spPr/>
    </dgm:pt>
    <dgm:pt modelId="{00C5424F-08E8-4DCF-BFC4-271B18026093}" type="pres">
      <dgm:prSet presAssocID="{F5B14F96-5C0D-4920-9FE0-C348F3A9AAD0}" presName="last" presStyleCnt="0"/>
      <dgm:spPr/>
    </dgm:pt>
    <dgm:pt modelId="{8AFB7970-FA39-4554-9591-7937E6303DB4}" type="pres">
      <dgm:prSet presAssocID="{F5B14F96-5C0D-4920-9FE0-C348F3A9AAD0}" presName="circleTx" presStyleLbl="node1" presStyleIdx="18" presStyleCnt="19"/>
      <dgm:spPr/>
    </dgm:pt>
    <dgm:pt modelId="{26CBA104-89C3-4D9B-9C46-9F9C31414BAA}" type="pres">
      <dgm:prSet presAssocID="{F5B14F96-5C0D-4920-9FE0-C348F3A9AAD0}" presName="desTxN" presStyleLbl="revTx" presStyleIdx="10" presStyleCnt="11">
        <dgm:presLayoutVars>
          <dgm:bulletEnabled val="1"/>
        </dgm:presLayoutVars>
      </dgm:prSet>
      <dgm:spPr/>
    </dgm:pt>
    <dgm:pt modelId="{8F8B9795-29E7-40AE-A461-000D5E942108}" type="pres">
      <dgm:prSet presAssocID="{F5B14F96-5C0D-4920-9FE0-C348F3A9AAD0}" presName="spN" presStyleCnt="0"/>
      <dgm:spPr/>
    </dgm:pt>
  </dgm:ptLst>
  <dgm:cxnLst>
    <dgm:cxn modelId="{CEF73420-F8DB-4D97-98B8-97500FFCC404}" srcId="{F5B14F96-5C0D-4920-9FE0-C348F3A9AAD0}" destId="{FC4462C4-4886-41A0-A65A-87CC7AD8EBD1}" srcOrd="0" destOrd="0" parTransId="{45818238-A68E-45DC-B94E-C9BDFA68C0C4}" sibTransId="{65795236-CA1B-430D-91EA-9ACB56B16ED8}"/>
    <dgm:cxn modelId="{714EDB21-3712-4406-9AB3-D9D6F81163E6}" type="presOf" srcId="{E4D3F836-763A-4B20-95E3-DA07AA8C9944}" destId="{1B561A80-8A0E-4AC4-AAF3-FCD2C796F4BB}" srcOrd="0" destOrd="0" presId="urn:microsoft.com/office/officeart/2009/3/layout/RandomtoResultProcess"/>
    <dgm:cxn modelId="{5AAA9028-223E-4D51-B1AC-5E1ED9ADABD9}" srcId="{24934FE8-60CF-4F29-942A-B741215AD223}" destId="{45E3283C-80C0-4351-8357-F20CBAB4FB63}" srcOrd="0" destOrd="0" parTransId="{55D4D1DE-9A57-4A42-9BA2-14C16B6F6BE5}" sibTransId="{E3F56F43-B940-4270-A062-370D7B1C504E}"/>
    <dgm:cxn modelId="{ACEE812E-990B-4361-899F-BF6F56852A88}" type="presOf" srcId="{F5B14F96-5C0D-4920-9FE0-C348F3A9AAD0}" destId="{8AFB7970-FA39-4554-9591-7937E6303DB4}" srcOrd="0" destOrd="0" presId="urn:microsoft.com/office/officeart/2009/3/layout/RandomtoResultProcess"/>
    <dgm:cxn modelId="{FE90FA35-566D-4E0C-8E03-47A5D7EBAE71}" srcId="{E7DF0337-CA10-4F2B-A555-0291A4B887D0}" destId="{87D0191B-F661-4B03-9C52-A2DB00D2AABC}" srcOrd="0" destOrd="0" parTransId="{2F7C510C-A9F5-4E15-B4CD-971C34F2DCB1}" sibTransId="{2881D685-A1CB-434D-BDD0-FB4BF737610E}"/>
    <dgm:cxn modelId="{CF5FAB5D-A9A0-414C-894F-8AC9AD90A808}" type="presOf" srcId="{069A665D-4814-47D3-8DD8-708A8BBF7BCF}" destId="{8C3F5C6E-9386-421C-BFDA-E9E1A4D7302C}" srcOrd="0" destOrd="0" presId="urn:microsoft.com/office/officeart/2009/3/layout/RandomtoResultProcess"/>
    <dgm:cxn modelId="{51EC3D64-7AC0-4AD5-849A-FAAB31D0243C}" srcId="{9F355762-35A0-438F-A8D9-FECC48D78634}" destId="{24934FE8-60CF-4F29-942A-B741215AD223}" srcOrd="4" destOrd="0" parTransId="{5FC06C4D-8AF5-4DDC-BA73-09E3EE0C3FE9}" sibTransId="{E5065205-E0F6-491B-A361-5A260A5EA255}"/>
    <dgm:cxn modelId="{3324C145-4CE9-411E-9EEB-D59B0D800DB5}" srcId="{E4D3F836-763A-4B20-95E3-DA07AA8C9944}" destId="{170C3F50-D7C7-412F-B2E0-2FB9F07F9423}" srcOrd="0" destOrd="0" parTransId="{DFDA3C5A-58BD-485A-8F3B-BB0C8FD6F19E}" sibTransId="{3255B340-060D-4B45-A036-4295FF1407CF}"/>
    <dgm:cxn modelId="{96DF3167-D19F-46DF-AEF8-3201A514CC08}" type="presOf" srcId="{170C3F50-D7C7-412F-B2E0-2FB9F07F9423}" destId="{2758A5F9-CC87-44DB-A2C4-C7C98CCCA890}" srcOrd="0" destOrd="0" presId="urn:microsoft.com/office/officeart/2009/3/layout/RandomtoResultProcess"/>
    <dgm:cxn modelId="{22F0826D-BFF5-415B-8F9F-A5618B46E102}" type="presOf" srcId="{053E2FBA-33D3-4AE7-B1CA-B2FD6E3A238C}" destId="{5A0135AB-37B0-4C6F-9C8B-3C3A23DC00DB}" srcOrd="0" destOrd="0" presId="urn:microsoft.com/office/officeart/2009/3/layout/RandomtoResultProcess"/>
    <dgm:cxn modelId="{7DF7D04D-0E7B-45C3-9C92-94A3C69A653C}" type="presOf" srcId="{9F355762-35A0-438F-A8D9-FECC48D78634}" destId="{C292241A-CDFB-4A36-B88C-38A4D14DB3D0}" srcOrd="0" destOrd="0" presId="urn:microsoft.com/office/officeart/2009/3/layout/RandomtoResultProcess"/>
    <dgm:cxn modelId="{2DD21658-4808-40E4-8BA5-898B5BC6B741}" type="presOf" srcId="{571DE667-88A2-49FA-A298-DC8AEF2776BE}" destId="{85FA03BF-73AB-490B-940B-CDEAC6A01440}" srcOrd="0" destOrd="0" presId="urn:microsoft.com/office/officeart/2009/3/layout/RandomtoResultProcess"/>
    <dgm:cxn modelId="{5E5AC88A-F4E6-415E-8BE9-F1E79F98EF06}" srcId="{069A665D-4814-47D3-8DD8-708A8BBF7BCF}" destId="{571DE667-88A2-49FA-A298-DC8AEF2776BE}" srcOrd="0" destOrd="0" parTransId="{259E2A89-E2B5-4AF5-A8DB-38DB29F2D601}" sibTransId="{21C2DF71-B2D2-406F-A68E-F9D7382B50C1}"/>
    <dgm:cxn modelId="{70655790-20B0-473E-83CE-D1D89474650C}" srcId="{053E2FBA-33D3-4AE7-B1CA-B2FD6E3A238C}" destId="{65189B2E-550A-42A4-8CF7-EF9351506CE0}" srcOrd="0" destOrd="0" parTransId="{1C131CC2-8CFB-4C60-9235-CE0C7E61BF48}" sibTransId="{4F370579-DB12-4100-9E8F-3D23620B33BE}"/>
    <dgm:cxn modelId="{BAD175A3-3044-409D-A2B4-9010F0C03EE0}" type="presOf" srcId="{65189B2E-550A-42A4-8CF7-EF9351506CE0}" destId="{7F04E086-315B-422B-BA29-E936B5839DBF}" srcOrd="0" destOrd="0" presId="urn:microsoft.com/office/officeart/2009/3/layout/RandomtoResultProcess"/>
    <dgm:cxn modelId="{317F81BB-C7F8-4B17-8228-0F95E9488507}" type="presOf" srcId="{E7DF0337-CA10-4F2B-A555-0291A4B887D0}" destId="{C3357C12-4AFF-4C83-920C-617247DF90B1}" srcOrd="0" destOrd="0" presId="urn:microsoft.com/office/officeart/2009/3/layout/RandomtoResultProcess"/>
    <dgm:cxn modelId="{62B500C3-9640-44BC-8DCD-8B7B6186B31C}" srcId="{9F355762-35A0-438F-A8D9-FECC48D78634}" destId="{053E2FBA-33D3-4AE7-B1CA-B2FD6E3A238C}" srcOrd="1" destOrd="0" parTransId="{BA24A77F-373B-4F4A-937D-49E9ECDC6422}" sibTransId="{3ACF5474-C1B3-4A1A-912F-6799BFB1C6FC}"/>
    <dgm:cxn modelId="{E0C6D6CA-77A3-487E-8741-AF501AF44D53}" srcId="{9F355762-35A0-438F-A8D9-FECC48D78634}" destId="{E7DF0337-CA10-4F2B-A555-0291A4B887D0}" srcOrd="3" destOrd="0" parTransId="{A8E7084A-BD2C-46CB-8312-6543D2D24B04}" sibTransId="{353B7ABB-5035-48F7-A42A-AB5E81DAD15C}"/>
    <dgm:cxn modelId="{BED397E7-B1C5-4A1B-B6AF-635CF44F32B9}" srcId="{9F355762-35A0-438F-A8D9-FECC48D78634}" destId="{E4D3F836-763A-4B20-95E3-DA07AA8C9944}" srcOrd="2" destOrd="0" parTransId="{73D4BF65-00CF-45BD-9664-D4964CA76C62}" sibTransId="{F2140DF7-900C-41BF-8B53-EE89CD06E99E}"/>
    <dgm:cxn modelId="{E20CDFE7-E419-4F2D-B93B-BD892FE4EDDE}" type="presOf" srcId="{FC4462C4-4886-41A0-A65A-87CC7AD8EBD1}" destId="{26CBA104-89C3-4D9B-9C46-9F9C31414BAA}" srcOrd="0" destOrd="0" presId="urn:microsoft.com/office/officeart/2009/3/layout/RandomtoResultProcess"/>
    <dgm:cxn modelId="{64EB4BEF-7574-4EEA-8B51-71EDACC4CE97}" srcId="{9F355762-35A0-438F-A8D9-FECC48D78634}" destId="{069A665D-4814-47D3-8DD8-708A8BBF7BCF}" srcOrd="0" destOrd="0" parTransId="{39F92E6C-9157-4DF3-8A67-E21CBB6A4DD0}" sibTransId="{2BABD3F1-330A-4D5D-98D2-596688C62D5C}"/>
    <dgm:cxn modelId="{37D7B6EF-775F-4CAE-A4E5-7AAA932D9C5A}" type="presOf" srcId="{87D0191B-F661-4B03-9C52-A2DB00D2AABC}" destId="{F41D6AC2-8B8E-4047-99A4-6A5648D4FFE5}" srcOrd="0" destOrd="0" presId="urn:microsoft.com/office/officeart/2009/3/layout/RandomtoResultProcess"/>
    <dgm:cxn modelId="{395D56F0-1C37-4EE4-9E81-4FBB2CB45365}" type="presOf" srcId="{45E3283C-80C0-4351-8357-F20CBAB4FB63}" destId="{653DA00F-97F1-4BA7-8A36-6E4D1ADAE9F7}" srcOrd="0" destOrd="0" presId="urn:microsoft.com/office/officeart/2009/3/layout/RandomtoResultProcess"/>
    <dgm:cxn modelId="{A5D388F0-D08E-410B-B9CE-A77DCC479F04}" srcId="{9F355762-35A0-438F-A8D9-FECC48D78634}" destId="{F5B14F96-5C0D-4920-9FE0-C348F3A9AAD0}" srcOrd="5" destOrd="0" parTransId="{09EB3047-263E-430A-9653-593125DFDE46}" sibTransId="{42D5A7A0-1603-4E18-AAEA-77E35357E441}"/>
    <dgm:cxn modelId="{9174AEFE-D3A3-44D6-B471-117CB0AC348E}" type="presOf" srcId="{24934FE8-60CF-4F29-942A-B741215AD223}" destId="{EC5DB354-73A3-4AEA-B31D-FA9BD1ADBC18}" srcOrd="0" destOrd="0" presId="urn:microsoft.com/office/officeart/2009/3/layout/RandomtoResultProcess"/>
    <dgm:cxn modelId="{D0E36EC7-2761-4FDD-9867-DCD585A07224}" type="presParOf" srcId="{C292241A-CDFB-4A36-B88C-38A4D14DB3D0}" destId="{FDAE667E-E5E2-43C4-BB37-D07761D33148}" srcOrd="0" destOrd="0" presId="urn:microsoft.com/office/officeart/2009/3/layout/RandomtoResultProcess"/>
    <dgm:cxn modelId="{DAD7A449-184D-4AFB-B568-BBC34BF5FE3C}" type="presParOf" srcId="{FDAE667E-E5E2-43C4-BB37-D07761D33148}" destId="{8C3F5C6E-9386-421C-BFDA-E9E1A4D7302C}" srcOrd="0" destOrd="0" presId="urn:microsoft.com/office/officeart/2009/3/layout/RandomtoResultProcess"/>
    <dgm:cxn modelId="{496EDAC5-2137-4EC8-868E-F9C42D5F3DED}" type="presParOf" srcId="{FDAE667E-E5E2-43C4-BB37-D07761D33148}" destId="{85FA03BF-73AB-490B-940B-CDEAC6A01440}" srcOrd="1" destOrd="0" presId="urn:microsoft.com/office/officeart/2009/3/layout/RandomtoResultProcess"/>
    <dgm:cxn modelId="{B9F6E0E5-3996-47EF-91E6-7E5FD25C3599}" type="presParOf" srcId="{FDAE667E-E5E2-43C4-BB37-D07761D33148}" destId="{A9C5DF4E-1C56-41DD-A20E-308AAA5BAE61}" srcOrd="2" destOrd="0" presId="urn:microsoft.com/office/officeart/2009/3/layout/RandomtoResultProcess"/>
    <dgm:cxn modelId="{45EAB263-01F2-4C5F-8F2F-47B460FFF7E0}" type="presParOf" srcId="{FDAE667E-E5E2-43C4-BB37-D07761D33148}" destId="{76995A95-27F3-4B51-9197-59014D8764D7}" srcOrd="3" destOrd="0" presId="urn:microsoft.com/office/officeart/2009/3/layout/RandomtoResultProcess"/>
    <dgm:cxn modelId="{A302CD5C-B78C-452C-9248-E2DC11F51ED7}" type="presParOf" srcId="{FDAE667E-E5E2-43C4-BB37-D07761D33148}" destId="{C10B23DA-01DF-490C-8A0B-29F987771BAE}" srcOrd="4" destOrd="0" presId="urn:microsoft.com/office/officeart/2009/3/layout/RandomtoResultProcess"/>
    <dgm:cxn modelId="{51508D6E-8920-4F98-B037-F702D16808DF}" type="presParOf" srcId="{FDAE667E-E5E2-43C4-BB37-D07761D33148}" destId="{838396B7-9914-43DA-A051-0C794E5B00C3}" srcOrd="5" destOrd="0" presId="urn:microsoft.com/office/officeart/2009/3/layout/RandomtoResultProcess"/>
    <dgm:cxn modelId="{5F7716C7-8924-4CF8-9CD0-71CA9A8CE4FA}" type="presParOf" srcId="{FDAE667E-E5E2-43C4-BB37-D07761D33148}" destId="{6AADA506-D555-4F14-BB6A-F3BB0988F2F7}" srcOrd="6" destOrd="0" presId="urn:microsoft.com/office/officeart/2009/3/layout/RandomtoResultProcess"/>
    <dgm:cxn modelId="{5182F2B2-43CB-420C-A23E-9692EC053793}" type="presParOf" srcId="{FDAE667E-E5E2-43C4-BB37-D07761D33148}" destId="{D79F6511-693B-4802-8E1F-43FD5C9DD9D6}" srcOrd="7" destOrd="0" presId="urn:microsoft.com/office/officeart/2009/3/layout/RandomtoResultProcess"/>
    <dgm:cxn modelId="{A92DC446-A6CC-4C3A-9013-A50A19540BF1}" type="presParOf" srcId="{FDAE667E-E5E2-43C4-BB37-D07761D33148}" destId="{21080ECA-8413-4252-A8D0-F9A494565E0B}" srcOrd="8" destOrd="0" presId="urn:microsoft.com/office/officeart/2009/3/layout/RandomtoResultProcess"/>
    <dgm:cxn modelId="{44B742ED-99A6-4DAC-87CF-F52ADC5A14A5}" type="presParOf" srcId="{FDAE667E-E5E2-43C4-BB37-D07761D33148}" destId="{6F238964-2CAE-4243-8067-F9E2A91F5DC4}" srcOrd="9" destOrd="0" presId="urn:microsoft.com/office/officeart/2009/3/layout/RandomtoResultProcess"/>
    <dgm:cxn modelId="{25632936-1685-41E5-A1EE-FD19411EBF75}" type="presParOf" srcId="{FDAE667E-E5E2-43C4-BB37-D07761D33148}" destId="{E3D54B5D-3644-46D4-B69D-22BBDF4634CC}" srcOrd="10" destOrd="0" presId="urn:microsoft.com/office/officeart/2009/3/layout/RandomtoResultProcess"/>
    <dgm:cxn modelId="{BE51E73C-47C8-4515-9878-D90B4DA50AA9}" type="presParOf" srcId="{FDAE667E-E5E2-43C4-BB37-D07761D33148}" destId="{96828943-86D0-4001-BC42-A79E2AA53295}" srcOrd="11" destOrd="0" presId="urn:microsoft.com/office/officeart/2009/3/layout/RandomtoResultProcess"/>
    <dgm:cxn modelId="{C664B247-F57C-4924-98A3-AE5A0934C8F8}" type="presParOf" srcId="{FDAE667E-E5E2-43C4-BB37-D07761D33148}" destId="{3DE68BAB-AD1B-453D-A6D6-6A00B78A0275}" srcOrd="12" destOrd="0" presId="urn:microsoft.com/office/officeart/2009/3/layout/RandomtoResultProcess"/>
    <dgm:cxn modelId="{3FC91307-02A7-4943-958C-0E0A2F18C1BC}" type="presParOf" srcId="{FDAE667E-E5E2-43C4-BB37-D07761D33148}" destId="{9B161FCF-598C-4858-8D18-C5F1EC5611C0}" srcOrd="13" destOrd="0" presId="urn:microsoft.com/office/officeart/2009/3/layout/RandomtoResultProcess"/>
    <dgm:cxn modelId="{EC733B74-7C46-42F7-A32E-47D4185AC816}" type="presParOf" srcId="{FDAE667E-E5E2-43C4-BB37-D07761D33148}" destId="{81F92E80-C279-4335-9CB8-D7B06AE06C6F}" srcOrd="14" destOrd="0" presId="urn:microsoft.com/office/officeart/2009/3/layout/RandomtoResultProcess"/>
    <dgm:cxn modelId="{BA75400F-1DCC-4874-B7ED-0E24E5C0E66D}" type="presParOf" srcId="{FDAE667E-E5E2-43C4-BB37-D07761D33148}" destId="{698CCC71-607B-45CC-ABFA-7503D77FA30A}" srcOrd="15" destOrd="0" presId="urn:microsoft.com/office/officeart/2009/3/layout/RandomtoResultProcess"/>
    <dgm:cxn modelId="{5D9F005B-4157-4456-8A77-B9F3F52BD98E}" type="presParOf" srcId="{FDAE667E-E5E2-43C4-BB37-D07761D33148}" destId="{D3D73EBA-119D-4A64-A29F-7CDF94432EBD}" srcOrd="16" destOrd="0" presId="urn:microsoft.com/office/officeart/2009/3/layout/RandomtoResultProcess"/>
    <dgm:cxn modelId="{86B37CD0-D32F-4F2C-9B0C-A890117DDEFD}" type="presParOf" srcId="{FDAE667E-E5E2-43C4-BB37-D07761D33148}" destId="{2FB3CF17-4EA5-406C-9E13-F49C417C50A1}" srcOrd="17" destOrd="0" presId="urn:microsoft.com/office/officeart/2009/3/layout/RandomtoResultProcess"/>
    <dgm:cxn modelId="{43800BDC-9AEB-4C9A-B1F1-CF22F26C59C5}" type="presParOf" srcId="{FDAE667E-E5E2-43C4-BB37-D07761D33148}" destId="{C30C2A6F-31E3-4319-8BB5-4654547E8EAC}" srcOrd="18" destOrd="0" presId="urn:microsoft.com/office/officeart/2009/3/layout/RandomtoResultProcess"/>
    <dgm:cxn modelId="{712C27E8-8ACC-4664-A28F-06D9BFF23E89}" type="presParOf" srcId="{FDAE667E-E5E2-43C4-BB37-D07761D33148}" destId="{00BB5261-5990-418E-B42A-447832E8CBB5}" srcOrd="19" destOrd="0" presId="urn:microsoft.com/office/officeart/2009/3/layout/RandomtoResultProcess"/>
    <dgm:cxn modelId="{29949A14-4D87-4C76-B60E-718AC267B567}" type="presParOf" srcId="{C292241A-CDFB-4A36-B88C-38A4D14DB3D0}" destId="{0A7ED3B1-DEC2-4087-BA57-85EF57272E99}" srcOrd="1" destOrd="0" presId="urn:microsoft.com/office/officeart/2009/3/layout/RandomtoResultProcess"/>
    <dgm:cxn modelId="{44DB3683-83AD-4228-AE22-EAD4A981F624}" type="presParOf" srcId="{0A7ED3B1-DEC2-4087-BA57-85EF57272E99}" destId="{74AD9DC1-2A61-4722-A0A0-26B6D24B771D}" srcOrd="0" destOrd="0" presId="urn:microsoft.com/office/officeart/2009/3/layout/RandomtoResultProcess"/>
    <dgm:cxn modelId="{01D2C006-BD5A-437B-8C07-C8051CBC2ED9}" type="presParOf" srcId="{0A7ED3B1-DEC2-4087-BA57-85EF57272E99}" destId="{78F9FEBD-4C9C-420E-9CD0-1782AA6D8FB4}" srcOrd="1" destOrd="0" presId="urn:microsoft.com/office/officeart/2009/3/layout/RandomtoResultProcess"/>
    <dgm:cxn modelId="{5B509E33-4317-4A08-955D-DE34AF6C0D4B}" type="presParOf" srcId="{C292241A-CDFB-4A36-B88C-38A4D14DB3D0}" destId="{60275F50-7169-4936-9DE8-9E083224D12A}" srcOrd="2" destOrd="0" presId="urn:microsoft.com/office/officeart/2009/3/layout/RandomtoResultProcess"/>
    <dgm:cxn modelId="{1C9457FC-B46E-4493-B989-3EB8E5E68A25}" type="presParOf" srcId="{60275F50-7169-4936-9DE8-9E083224D12A}" destId="{5A0135AB-37B0-4C6F-9C8B-3C3A23DC00DB}" srcOrd="0" destOrd="0" presId="urn:microsoft.com/office/officeart/2009/3/layout/RandomtoResultProcess"/>
    <dgm:cxn modelId="{07F908F6-013B-47C4-8E19-900DE9099A43}" type="presParOf" srcId="{60275F50-7169-4936-9DE8-9E083224D12A}" destId="{7F04E086-315B-422B-BA29-E936B5839DBF}" srcOrd="1" destOrd="0" presId="urn:microsoft.com/office/officeart/2009/3/layout/RandomtoResultProcess"/>
    <dgm:cxn modelId="{A2F06324-65CC-4133-B8CC-5F3E320D52A1}" type="presParOf" srcId="{60275F50-7169-4936-9DE8-9E083224D12A}" destId="{313D2A6E-D583-4E86-8117-3340EA2A4EA4}" srcOrd="2" destOrd="0" presId="urn:microsoft.com/office/officeart/2009/3/layout/RandomtoResultProcess"/>
    <dgm:cxn modelId="{1E343CAB-C9D4-49A6-896F-DE0BE832BAAB}" type="presParOf" srcId="{C292241A-CDFB-4A36-B88C-38A4D14DB3D0}" destId="{455F360E-B797-45FA-970A-5D4BBDD1D1F7}" srcOrd="3" destOrd="0" presId="urn:microsoft.com/office/officeart/2009/3/layout/RandomtoResultProcess"/>
    <dgm:cxn modelId="{780C3CF5-F458-4D25-B1D3-E81CF6F4D8D9}" type="presParOf" srcId="{455F360E-B797-45FA-970A-5D4BBDD1D1F7}" destId="{D7AD5E26-1AF9-4584-AE47-C75504F56278}" srcOrd="0" destOrd="0" presId="urn:microsoft.com/office/officeart/2009/3/layout/RandomtoResultProcess"/>
    <dgm:cxn modelId="{F2CE26C6-077B-4038-AA27-91F23038EA3C}" type="presParOf" srcId="{455F360E-B797-45FA-970A-5D4BBDD1D1F7}" destId="{23F33751-4807-4963-8DF9-97BC97FD70F5}" srcOrd="1" destOrd="0" presId="urn:microsoft.com/office/officeart/2009/3/layout/RandomtoResultProcess"/>
    <dgm:cxn modelId="{CB789BCE-108B-4FA1-8510-1500752759B2}" type="presParOf" srcId="{C292241A-CDFB-4A36-B88C-38A4D14DB3D0}" destId="{F26FF944-EF37-4A17-A4C8-5E07678852A8}" srcOrd="4" destOrd="0" presId="urn:microsoft.com/office/officeart/2009/3/layout/RandomtoResultProcess"/>
    <dgm:cxn modelId="{33CA2E98-77A7-4645-8D28-27952B877A8B}" type="presParOf" srcId="{F26FF944-EF37-4A17-A4C8-5E07678852A8}" destId="{1B561A80-8A0E-4AC4-AAF3-FCD2C796F4BB}" srcOrd="0" destOrd="0" presId="urn:microsoft.com/office/officeart/2009/3/layout/RandomtoResultProcess"/>
    <dgm:cxn modelId="{DE4F8F41-D37E-4FA2-AA55-5DD1A808ECD7}" type="presParOf" srcId="{F26FF944-EF37-4A17-A4C8-5E07678852A8}" destId="{2758A5F9-CC87-44DB-A2C4-C7C98CCCA890}" srcOrd="1" destOrd="0" presId="urn:microsoft.com/office/officeart/2009/3/layout/RandomtoResultProcess"/>
    <dgm:cxn modelId="{01CCFB3E-055D-48A5-AA8E-F1CA8BAA1E13}" type="presParOf" srcId="{F26FF944-EF37-4A17-A4C8-5E07678852A8}" destId="{61581CDD-2D37-445F-9D39-422945803122}" srcOrd="2" destOrd="0" presId="urn:microsoft.com/office/officeart/2009/3/layout/RandomtoResultProcess"/>
    <dgm:cxn modelId="{F97F9CA4-568F-4416-908C-E695308CD271}" type="presParOf" srcId="{C292241A-CDFB-4A36-B88C-38A4D14DB3D0}" destId="{B9E7D091-15E5-4CB6-8AD0-4767E2FBBA93}" srcOrd="5" destOrd="0" presId="urn:microsoft.com/office/officeart/2009/3/layout/RandomtoResultProcess"/>
    <dgm:cxn modelId="{D78A8E1A-2F78-4D63-95ED-AB3B7FF5BEAF}" type="presParOf" srcId="{B9E7D091-15E5-4CB6-8AD0-4767E2FBBA93}" destId="{41397194-3247-4B37-BB18-0B5688F9B0E6}" srcOrd="0" destOrd="0" presId="urn:microsoft.com/office/officeart/2009/3/layout/RandomtoResultProcess"/>
    <dgm:cxn modelId="{D8E7BC4C-F1C9-4064-A44B-9EE153A4CB8A}" type="presParOf" srcId="{B9E7D091-15E5-4CB6-8AD0-4767E2FBBA93}" destId="{1A6C2529-0D70-45F7-945F-47D3C047D792}" srcOrd="1" destOrd="0" presId="urn:microsoft.com/office/officeart/2009/3/layout/RandomtoResultProcess"/>
    <dgm:cxn modelId="{B1DD2A9F-4A71-4EC2-966E-27A460EE3691}" type="presParOf" srcId="{C292241A-CDFB-4A36-B88C-38A4D14DB3D0}" destId="{047FA490-B75E-4777-90E9-233ACF35C79E}" srcOrd="6" destOrd="0" presId="urn:microsoft.com/office/officeart/2009/3/layout/RandomtoResultProcess"/>
    <dgm:cxn modelId="{78E01EC2-21A4-48AF-A37D-08C1E9EA432A}" type="presParOf" srcId="{047FA490-B75E-4777-90E9-233ACF35C79E}" destId="{C3357C12-4AFF-4C83-920C-617247DF90B1}" srcOrd="0" destOrd="0" presId="urn:microsoft.com/office/officeart/2009/3/layout/RandomtoResultProcess"/>
    <dgm:cxn modelId="{F621B5F1-84F3-4CC5-8391-3FCDAC7D81FE}" type="presParOf" srcId="{047FA490-B75E-4777-90E9-233ACF35C79E}" destId="{F41D6AC2-8B8E-4047-99A4-6A5648D4FFE5}" srcOrd="1" destOrd="0" presId="urn:microsoft.com/office/officeart/2009/3/layout/RandomtoResultProcess"/>
    <dgm:cxn modelId="{C199E4FC-8939-48BD-B686-34150D901D0B}" type="presParOf" srcId="{047FA490-B75E-4777-90E9-233ACF35C79E}" destId="{0C8971E4-7422-4084-BB03-256C504F0CFA}" srcOrd="2" destOrd="0" presId="urn:microsoft.com/office/officeart/2009/3/layout/RandomtoResultProcess"/>
    <dgm:cxn modelId="{2675DB4B-2C83-40D5-A686-4691FE99D499}" type="presParOf" srcId="{C292241A-CDFB-4A36-B88C-38A4D14DB3D0}" destId="{89C7A5D3-7BD7-4DBA-9CBA-AEF9DEA45CDE}" srcOrd="7" destOrd="0" presId="urn:microsoft.com/office/officeart/2009/3/layout/RandomtoResultProcess"/>
    <dgm:cxn modelId="{A2C52272-6B0A-41E9-9C8A-03FB994EF9AC}" type="presParOf" srcId="{89C7A5D3-7BD7-4DBA-9CBA-AEF9DEA45CDE}" destId="{AB4E8032-2FBD-4446-9646-F68A74CB041E}" srcOrd="0" destOrd="0" presId="urn:microsoft.com/office/officeart/2009/3/layout/RandomtoResultProcess"/>
    <dgm:cxn modelId="{EA0891DF-53DA-4C40-96CF-96FEAD8DC8C3}" type="presParOf" srcId="{89C7A5D3-7BD7-4DBA-9CBA-AEF9DEA45CDE}" destId="{18F46718-7CDB-4173-8289-6F0658D70C49}" srcOrd="1" destOrd="0" presId="urn:microsoft.com/office/officeart/2009/3/layout/RandomtoResultProcess"/>
    <dgm:cxn modelId="{9329EE68-C25A-40BD-9611-F28572D342FB}" type="presParOf" srcId="{C292241A-CDFB-4A36-B88C-38A4D14DB3D0}" destId="{C39963CC-7C6D-4717-B1B2-40F69B6194B7}" srcOrd="8" destOrd="0" presId="urn:microsoft.com/office/officeart/2009/3/layout/RandomtoResultProcess"/>
    <dgm:cxn modelId="{F03E3669-9D80-4943-AFED-29CB6662B5C5}" type="presParOf" srcId="{C39963CC-7C6D-4717-B1B2-40F69B6194B7}" destId="{EC5DB354-73A3-4AEA-B31D-FA9BD1ADBC18}" srcOrd="0" destOrd="0" presId="urn:microsoft.com/office/officeart/2009/3/layout/RandomtoResultProcess"/>
    <dgm:cxn modelId="{7D54787C-158D-4F02-81D6-4A366FF5FE69}" type="presParOf" srcId="{C39963CC-7C6D-4717-B1B2-40F69B6194B7}" destId="{653DA00F-97F1-4BA7-8A36-6E4D1ADAE9F7}" srcOrd="1" destOrd="0" presId="urn:microsoft.com/office/officeart/2009/3/layout/RandomtoResultProcess"/>
    <dgm:cxn modelId="{E04FAFCE-CA59-49B3-8AF0-F2AB1D63AD15}" type="presParOf" srcId="{C39963CC-7C6D-4717-B1B2-40F69B6194B7}" destId="{4AD99776-2B24-4050-844D-93647281AD22}" srcOrd="2" destOrd="0" presId="urn:microsoft.com/office/officeart/2009/3/layout/RandomtoResultProcess"/>
    <dgm:cxn modelId="{052C1171-4F82-40E6-B2C2-E0072E01F423}" type="presParOf" srcId="{C292241A-CDFB-4A36-B88C-38A4D14DB3D0}" destId="{B7FA411C-949A-41E3-8564-8895662D2975}" srcOrd="9" destOrd="0" presId="urn:microsoft.com/office/officeart/2009/3/layout/RandomtoResultProcess"/>
    <dgm:cxn modelId="{DB835B8F-7893-4F5B-BF63-4BDA828FCED1}" type="presParOf" srcId="{B7FA411C-949A-41E3-8564-8895662D2975}" destId="{4EB615D0-B2D1-4EEB-8027-75A93B0B97A9}" srcOrd="0" destOrd="0" presId="urn:microsoft.com/office/officeart/2009/3/layout/RandomtoResultProcess"/>
    <dgm:cxn modelId="{4D92FF40-3751-4A15-89E2-C141BE271C97}" type="presParOf" srcId="{B7FA411C-949A-41E3-8564-8895662D2975}" destId="{4589F48D-730D-4E97-B269-B01506E02531}" srcOrd="1" destOrd="0" presId="urn:microsoft.com/office/officeart/2009/3/layout/RandomtoResultProcess"/>
    <dgm:cxn modelId="{3274B886-431E-47F2-BCF1-332C1E46E179}" type="presParOf" srcId="{C292241A-CDFB-4A36-B88C-38A4D14DB3D0}" destId="{00C5424F-08E8-4DCF-BFC4-271B18026093}" srcOrd="10" destOrd="0" presId="urn:microsoft.com/office/officeart/2009/3/layout/RandomtoResultProcess"/>
    <dgm:cxn modelId="{1DE43603-9DE9-4045-B3AC-D7C1BC315FEB}" type="presParOf" srcId="{00C5424F-08E8-4DCF-BFC4-271B18026093}" destId="{8AFB7970-FA39-4554-9591-7937E6303DB4}" srcOrd="0" destOrd="0" presId="urn:microsoft.com/office/officeart/2009/3/layout/RandomtoResultProcess"/>
    <dgm:cxn modelId="{36D758CD-67E0-419C-80EE-690F18864A55}" type="presParOf" srcId="{00C5424F-08E8-4DCF-BFC4-271B18026093}" destId="{26CBA104-89C3-4D9B-9C46-9F9C31414BAA}" srcOrd="1" destOrd="0" presId="urn:microsoft.com/office/officeart/2009/3/layout/RandomtoResultProcess"/>
    <dgm:cxn modelId="{F946F1A3-B9AD-4AF6-B30C-A9B849FE6EDB}" type="presParOf" srcId="{00C5424F-08E8-4DCF-BFC4-271B18026093}" destId="{8F8B9795-29E7-40AE-A461-000D5E942108}" srcOrd="2" destOrd="0" presId="urn:microsoft.com/office/officeart/2009/3/layout/RandomtoResultProcess"/>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7434245-198A-41FB-8C97-BF9B588712B3}" type="doc">
      <dgm:prSet loTypeId="urn:microsoft.com/office/officeart/2009/3/layout/RandomtoResultProcess" loCatId="process" qsTypeId="urn:microsoft.com/office/officeart/2005/8/quickstyle/simple1" qsCatId="simple" csTypeId="urn:microsoft.com/office/officeart/2005/8/colors/accent2_2" csCatId="accent2" phldr="1"/>
      <dgm:spPr/>
    </dgm:pt>
    <dgm:pt modelId="{A58E2CD5-D8C7-42EA-87BF-99DBC124D1B0}">
      <dgm:prSet phldrT="[Text]"/>
      <dgm:spPr/>
      <dgm:t>
        <a:bodyPr/>
        <a:lstStyle/>
        <a:p>
          <a:r>
            <a:rPr lang="en-US" dirty="0"/>
            <a:t>Analysis &amp; Design</a:t>
          </a:r>
        </a:p>
      </dgm:t>
    </dgm:pt>
    <dgm:pt modelId="{CFAB6E9D-82A7-496F-90C8-994FD79996C6}" type="parTrans" cxnId="{7344EDDA-E99B-45EB-9730-8886BE2009B1}">
      <dgm:prSet/>
      <dgm:spPr/>
      <dgm:t>
        <a:bodyPr/>
        <a:lstStyle/>
        <a:p>
          <a:endParaRPr lang="en-US"/>
        </a:p>
      </dgm:t>
    </dgm:pt>
    <dgm:pt modelId="{AE2B2932-0E25-4175-9C59-7C90CE606B84}" type="sibTrans" cxnId="{7344EDDA-E99B-45EB-9730-8886BE2009B1}">
      <dgm:prSet/>
      <dgm:spPr/>
      <dgm:t>
        <a:bodyPr/>
        <a:lstStyle/>
        <a:p>
          <a:endParaRPr lang="en-US"/>
        </a:p>
      </dgm:t>
    </dgm:pt>
    <dgm:pt modelId="{1FDB9AA6-7C37-4797-8506-34BC8ACE452F}">
      <dgm:prSet phldrT="[Text]"/>
      <dgm:spPr/>
      <dgm:t>
        <a:bodyPr/>
        <a:lstStyle/>
        <a:p>
          <a:r>
            <a:rPr lang="en-US" dirty="0"/>
            <a:t>Development</a:t>
          </a:r>
        </a:p>
      </dgm:t>
    </dgm:pt>
    <dgm:pt modelId="{66B5BE68-DBAD-4104-A7E6-8D363928116F}" type="parTrans" cxnId="{1302E5EF-B875-49BC-A5ED-3727998CB4AF}">
      <dgm:prSet/>
      <dgm:spPr/>
      <dgm:t>
        <a:bodyPr/>
        <a:lstStyle/>
        <a:p>
          <a:endParaRPr lang="en-US"/>
        </a:p>
      </dgm:t>
    </dgm:pt>
    <dgm:pt modelId="{657989E3-7CCC-480F-8510-CDF5961E56F3}" type="sibTrans" cxnId="{1302E5EF-B875-49BC-A5ED-3727998CB4AF}">
      <dgm:prSet/>
      <dgm:spPr/>
      <dgm:t>
        <a:bodyPr/>
        <a:lstStyle/>
        <a:p>
          <a:endParaRPr lang="en-US"/>
        </a:p>
      </dgm:t>
    </dgm:pt>
    <dgm:pt modelId="{F023E3D2-3855-4DFC-A730-AC0C708A1E84}">
      <dgm:prSet phldrT="[Text]"/>
      <dgm:spPr/>
      <dgm:t>
        <a:bodyPr/>
        <a:lstStyle/>
        <a:p>
          <a:r>
            <a:rPr lang="en-US" dirty="0"/>
            <a:t>Pilot &amp; Refinement</a:t>
          </a:r>
        </a:p>
      </dgm:t>
    </dgm:pt>
    <dgm:pt modelId="{1A6D49D0-616C-495C-922C-AA0A19AA8A15}" type="parTrans" cxnId="{E5A889F8-3200-467E-B96C-3ECDFAD33F5E}">
      <dgm:prSet/>
      <dgm:spPr/>
      <dgm:t>
        <a:bodyPr/>
        <a:lstStyle/>
        <a:p>
          <a:endParaRPr lang="en-US"/>
        </a:p>
      </dgm:t>
    </dgm:pt>
    <dgm:pt modelId="{3A2755E3-10AE-4E32-A103-7EB1B7C8019E}" type="sibTrans" cxnId="{E5A889F8-3200-467E-B96C-3ECDFAD33F5E}">
      <dgm:prSet/>
      <dgm:spPr/>
      <dgm:t>
        <a:bodyPr/>
        <a:lstStyle/>
        <a:p>
          <a:endParaRPr lang="en-US"/>
        </a:p>
      </dgm:t>
    </dgm:pt>
    <dgm:pt modelId="{7036C50C-FF81-4F39-929B-01827DFA82C7}">
      <dgm:prSet phldrT="[Text]"/>
      <dgm:spPr/>
      <dgm:t>
        <a:bodyPr/>
        <a:lstStyle/>
        <a:p>
          <a:r>
            <a:rPr lang="en-US" dirty="0"/>
            <a:t>Enterprise Deployment</a:t>
          </a:r>
        </a:p>
      </dgm:t>
    </dgm:pt>
    <dgm:pt modelId="{0D7DCF27-9596-4FE5-8C47-37CB6899C7FF}" type="parTrans" cxnId="{5AC1C6F2-ACB0-46C8-8D9E-7CB3075DE28A}">
      <dgm:prSet/>
      <dgm:spPr/>
      <dgm:t>
        <a:bodyPr/>
        <a:lstStyle/>
        <a:p>
          <a:endParaRPr lang="en-US"/>
        </a:p>
      </dgm:t>
    </dgm:pt>
    <dgm:pt modelId="{C7087614-21A4-4AB7-91E8-ADF05D7B4574}" type="sibTrans" cxnId="{5AC1C6F2-ACB0-46C8-8D9E-7CB3075DE28A}">
      <dgm:prSet/>
      <dgm:spPr/>
      <dgm:t>
        <a:bodyPr/>
        <a:lstStyle/>
        <a:p>
          <a:endParaRPr lang="en-US"/>
        </a:p>
      </dgm:t>
    </dgm:pt>
    <dgm:pt modelId="{BB16737F-4EC3-43B4-B6C3-D093AECC4D9C}">
      <dgm:prSet phldrT="[Text]"/>
      <dgm:spPr/>
      <dgm:t>
        <a:bodyPr/>
        <a:lstStyle/>
        <a:p>
          <a:r>
            <a:rPr lang="en-US" dirty="0"/>
            <a:t>Handoff &amp; LTS</a:t>
          </a:r>
        </a:p>
      </dgm:t>
    </dgm:pt>
    <dgm:pt modelId="{DC6587D6-8291-4315-9EE6-601153D27B01}" type="parTrans" cxnId="{DFC56C2E-89C8-4297-A4AA-495C6C7D7950}">
      <dgm:prSet/>
      <dgm:spPr/>
      <dgm:t>
        <a:bodyPr/>
        <a:lstStyle/>
        <a:p>
          <a:endParaRPr lang="en-US"/>
        </a:p>
      </dgm:t>
    </dgm:pt>
    <dgm:pt modelId="{66B270C0-E1F2-417D-A2A3-0CFB47C16A4C}" type="sibTrans" cxnId="{DFC56C2E-89C8-4297-A4AA-495C6C7D7950}">
      <dgm:prSet/>
      <dgm:spPr/>
      <dgm:t>
        <a:bodyPr/>
        <a:lstStyle/>
        <a:p>
          <a:endParaRPr lang="en-US"/>
        </a:p>
      </dgm:t>
    </dgm:pt>
    <dgm:pt modelId="{BD25B8C4-DF40-4BA7-98E9-5755807396E8}">
      <dgm:prSet phldrT="[Text]"/>
      <dgm:spPr/>
      <dgm:t>
        <a:bodyPr/>
        <a:lstStyle/>
        <a:p>
          <a:pPr algn="ctr"/>
          <a:r>
            <a:rPr lang="en-US" dirty="0"/>
            <a:t>Prepare an idea that has been proven in concept to be developed as an enterprise solution</a:t>
          </a:r>
        </a:p>
      </dgm:t>
    </dgm:pt>
    <dgm:pt modelId="{8954CE84-E0B1-4FA3-8765-E9902B33241C}" type="parTrans" cxnId="{D7B569E6-3574-4478-B1F2-8ABDAE6881B7}">
      <dgm:prSet/>
      <dgm:spPr/>
      <dgm:t>
        <a:bodyPr/>
        <a:lstStyle/>
        <a:p>
          <a:endParaRPr lang="en-US"/>
        </a:p>
      </dgm:t>
    </dgm:pt>
    <dgm:pt modelId="{A22EDE77-4283-4E74-914C-26CE0753F815}" type="sibTrans" cxnId="{D7B569E6-3574-4478-B1F2-8ABDAE6881B7}">
      <dgm:prSet/>
      <dgm:spPr/>
      <dgm:t>
        <a:bodyPr/>
        <a:lstStyle/>
        <a:p>
          <a:endParaRPr lang="en-US"/>
        </a:p>
      </dgm:t>
    </dgm:pt>
    <dgm:pt modelId="{A5C84E66-1351-4312-A3AF-1CAD59D0E80F}">
      <dgm:prSet phldrT="[Text]"/>
      <dgm:spPr/>
      <dgm:t>
        <a:bodyPr/>
        <a:lstStyle/>
        <a:p>
          <a:pPr algn="ctr"/>
          <a:r>
            <a:rPr lang="en-US" dirty="0"/>
            <a:t>Develop and build an enterprise grade product to be piloted</a:t>
          </a:r>
        </a:p>
      </dgm:t>
    </dgm:pt>
    <dgm:pt modelId="{CD896AA9-F620-47E8-A1F6-041C19D35D8C}" type="parTrans" cxnId="{63B8BE9F-82C7-4612-84D5-0F193585BA2A}">
      <dgm:prSet/>
      <dgm:spPr/>
      <dgm:t>
        <a:bodyPr/>
        <a:lstStyle/>
        <a:p>
          <a:endParaRPr lang="en-US"/>
        </a:p>
      </dgm:t>
    </dgm:pt>
    <dgm:pt modelId="{198DB2BC-4EE2-44C1-8C52-BDD851FB2C89}" type="sibTrans" cxnId="{63B8BE9F-82C7-4612-84D5-0F193585BA2A}">
      <dgm:prSet/>
      <dgm:spPr/>
      <dgm:t>
        <a:bodyPr/>
        <a:lstStyle/>
        <a:p>
          <a:endParaRPr lang="en-US"/>
        </a:p>
      </dgm:t>
    </dgm:pt>
    <dgm:pt modelId="{FF83DA31-4074-4266-84EB-B357EE5D357C}">
      <dgm:prSet phldrT="[Text]"/>
      <dgm:spPr/>
      <dgm:t>
        <a:bodyPr/>
        <a:lstStyle/>
        <a:p>
          <a:pPr algn="ctr"/>
          <a:r>
            <a:rPr lang="en-US" dirty="0"/>
            <a:t>Test and refine the product iteratively with participating end-users</a:t>
          </a:r>
        </a:p>
      </dgm:t>
    </dgm:pt>
    <dgm:pt modelId="{59B2A94E-2A29-4E62-BE7C-EBAC22BADC03}" type="parTrans" cxnId="{E0E3DE38-E2A0-4D1E-B797-661DC1CFFB71}">
      <dgm:prSet/>
      <dgm:spPr/>
      <dgm:t>
        <a:bodyPr/>
        <a:lstStyle/>
        <a:p>
          <a:endParaRPr lang="en-US"/>
        </a:p>
      </dgm:t>
    </dgm:pt>
    <dgm:pt modelId="{757177C2-B9A6-4D0D-AAC5-40EF08695748}" type="sibTrans" cxnId="{E0E3DE38-E2A0-4D1E-B797-661DC1CFFB71}">
      <dgm:prSet/>
      <dgm:spPr/>
      <dgm:t>
        <a:bodyPr/>
        <a:lstStyle/>
        <a:p>
          <a:endParaRPr lang="en-US"/>
        </a:p>
      </dgm:t>
    </dgm:pt>
    <dgm:pt modelId="{39585424-662E-4D9E-804E-35D6DD94B843}">
      <dgm:prSet phldrT="[Text]"/>
      <dgm:spPr/>
      <dgm:t>
        <a:bodyPr/>
        <a:lstStyle/>
        <a:p>
          <a:pPr algn="ctr"/>
          <a:r>
            <a:rPr lang="en-US" dirty="0"/>
            <a:t>Deploy the product across the enterprise as led by the product owner and supported by the DS team</a:t>
          </a:r>
        </a:p>
      </dgm:t>
    </dgm:pt>
    <dgm:pt modelId="{3F38686D-28D6-4FA1-BF69-23050FAF5462}" type="parTrans" cxnId="{4DBD19B1-6C15-4C4D-84E6-4AD449C90333}">
      <dgm:prSet/>
      <dgm:spPr/>
      <dgm:t>
        <a:bodyPr/>
        <a:lstStyle/>
        <a:p>
          <a:endParaRPr lang="en-US"/>
        </a:p>
      </dgm:t>
    </dgm:pt>
    <dgm:pt modelId="{57247ACE-24F7-477A-A1F2-7E99DAD95505}" type="sibTrans" cxnId="{4DBD19B1-6C15-4C4D-84E6-4AD449C90333}">
      <dgm:prSet/>
      <dgm:spPr/>
      <dgm:t>
        <a:bodyPr/>
        <a:lstStyle/>
        <a:p>
          <a:endParaRPr lang="en-US"/>
        </a:p>
      </dgm:t>
    </dgm:pt>
    <dgm:pt modelId="{B0F38F23-BAA9-4929-9F99-BEA40AF7AB45}">
      <dgm:prSet phldrT="[Text]"/>
      <dgm:spPr/>
      <dgm:t>
        <a:bodyPr/>
        <a:lstStyle/>
        <a:p>
          <a:pPr algn="ctr"/>
          <a:r>
            <a:rPr lang="en-US" dirty="0"/>
            <a:t>Hand off the completed product to the product owner and long term support team</a:t>
          </a:r>
        </a:p>
      </dgm:t>
    </dgm:pt>
    <dgm:pt modelId="{2B25C46A-CBB2-4D69-8699-BF212E4B85A6}" type="parTrans" cxnId="{6A49EC39-96F6-4CF9-8ED1-8C0C0FDCF8B9}">
      <dgm:prSet/>
      <dgm:spPr/>
      <dgm:t>
        <a:bodyPr/>
        <a:lstStyle/>
        <a:p>
          <a:endParaRPr lang="en-US"/>
        </a:p>
      </dgm:t>
    </dgm:pt>
    <dgm:pt modelId="{5C491C32-CD42-4002-A898-759AE29EA829}" type="sibTrans" cxnId="{6A49EC39-96F6-4CF9-8ED1-8C0C0FDCF8B9}">
      <dgm:prSet/>
      <dgm:spPr/>
      <dgm:t>
        <a:bodyPr/>
        <a:lstStyle/>
        <a:p>
          <a:endParaRPr lang="en-US"/>
        </a:p>
      </dgm:t>
    </dgm:pt>
    <dgm:pt modelId="{EBB5145A-D3F8-485E-99B4-7DB9703AD4C4}" type="pres">
      <dgm:prSet presAssocID="{27434245-198A-41FB-8C97-BF9B588712B3}" presName="Name0" presStyleCnt="0">
        <dgm:presLayoutVars>
          <dgm:dir/>
          <dgm:animOne val="branch"/>
          <dgm:animLvl val="lvl"/>
        </dgm:presLayoutVars>
      </dgm:prSet>
      <dgm:spPr/>
    </dgm:pt>
    <dgm:pt modelId="{0883E98C-9684-4D41-869E-FD5249DB9D22}" type="pres">
      <dgm:prSet presAssocID="{A58E2CD5-D8C7-42EA-87BF-99DBC124D1B0}" presName="chaos" presStyleCnt="0"/>
      <dgm:spPr/>
    </dgm:pt>
    <dgm:pt modelId="{75327BD6-BFA2-4A26-AC7F-1E444E74C19A}" type="pres">
      <dgm:prSet presAssocID="{A58E2CD5-D8C7-42EA-87BF-99DBC124D1B0}" presName="parTx1" presStyleLbl="revTx" presStyleIdx="0" presStyleCnt="9"/>
      <dgm:spPr/>
    </dgm:pt>
    <dgm:pt modelId="{67B5D005-A105-423F-AC30-313D0F72E809}" type="pres">
      <dgm:prSet presAssocID="{A58E2CD5-D8C7-42EA-87BF-99DBC124D1B0}" presName="desTx1" presStyleLbl="revTx" presStyleIdx="1" presStyleCnt="9">
        <dgm:presLayoutVars>
          <dgm:bulletEnabled val="1"/>
        </dgm:presLayoutVars>
      </dgm:prSet>
      <dgm:spPr/>
    </dgm:pt>
    <dgm:pt modelId="{E5844D36-2E4C-4337-879B-32F1CEFE0B16}" type="pres">
      <dgm:prSet presAssocID="{A58E2CD5-D8C7-42EA-87BF-99DBC124D1B0}" presName="c1" presStyleLbl="node1" presStyleIdx="0" presStyleCnt="19"/>
      <dgm:spPr/>
    </dgm:pt>
    <dgm:pt modelId="{DAD12BD8-5387-4B2F-8175-BF18A3446ABF}" type="pres">
      <dgm:prSet presAssocID="{A58E2CD5-D8C7-42EA-87BF-99DBC124D1B0}" presName="c2" presStyleLbl="node1" presStyleIdx="1" presStyleCnt="19"/>
      <dgm:spPr/>
    </dgm:pt>
    <dgm:pt modelId="{650A06A2-C473-4FC5-9E13-F6EA2EAF23AF}" type="pres">
      <dgm:prSet presAssocID="{A58E2CD5-D8C7-42EA-87BF-99DBC124D1B0}" presName="c3" presStyleLbl="node1" presStyleIdx="2" presStyleCnt="19"/>
      <dgm:spPr/>
    </dgm:pt>
    <dgm:pt modelId="{75DFBEBC-056B-43ED-89C0-A09A98E44E21}" type="pres">
      <dgm:prSet presAssocID="{A58E2CD5-D8C7-42EA-87BF-99DBC124D1B0}" presName="c4" presStyleLbl="node1" presStyleIdx="3" presStyleCnt="19"/>
      <dgm:spPr/>
    </dgm:pt>
    <dgm:pt modelId="{A91C6971-A9D4-4866-9A7D-703B20DC3E87}" type="pres">
      <dgm:prSet presAssocID="{A58E2CD5-D8C7-42EA-87BF-99DBC124D1B0}" presName="c5" presStyleLbl="node1" presStyleIdx="4" presStyleCnt="19"/>
      <dgm:spPr/>
    </dgm:pt>
    <dgm:pt modelId="{00261AEA-64A7-4458-B4CA-AF9892CBD133}" type="pres">
      <dgm:prSet presAssocID="{A58E2CD5-D8C7-42EA-87BF-99DBC124D1B0}" presName="c6" presStyleLbl="node1" presStyleIdx="5" presStyleCnt="19"/>
      <dgm:spPr/>
    </dgm:pt>
    <dgm:pt modelId="{7E42FCEF-49A9-4AB5-9B2E-05D46EB6E99E}" type="pres">
      <dgm:prSet presAssocID="{A58E2CD5-D8C7-42EA-87BF-99DBC124D1B0}" presName="c7" presStyleLbl="node1" presStyleIdx="6" presStyleCnt="19"/>
      <dgm:spPr/>
    </dgm:pt>
    <dgm:pt modelId="{A9033F8A-2E08-4D94-9758-22804E938CA4}" type="pres">
      <dgm:prSet presAssocID="{A58E2CD5-D8C7-42EA-87BF-99DBC124D1B0}" presName="c8" presStyleLbl="node1" presStyleIdx="7" presStyleCnt="19"/>
      <dgm:spPr/>
    </dgm:pt>
    <dgm:pt modelId="{F8DDE01B-BC64-4E6E-A6A6-1C2ABCADC410}" type="pres">
      <dgm:prSet presAssocID="{A58E2CD5-D8C7-42EA-87BF-99DBC124D1B0}" presName="c9" presStyleLbl="node1" presStyleIdx="8" presStyleCnt="19"/>
      <dgm:spPr/>
    </dgm:pt>
    <dgm:pt modelId="{0D4EC765-DD11-434C-A7BA-CD2D11B88D0E}" type="pres">
      <dgm:prSet presAssocID="{A58E2CD5-D8C7-42EA-87BF-99DBC124D1B0}" presName="c10" presStyleLbl="node1" presStyleIdx="9" presStyleCnt="19"/>
      <dgm:spPr/>
    </dgm:pt>
    <dgm:pt modelId="{37C02D11-0DD7-4492-86C7-4C5517DD3038}" type="pres">
      <dgm:prSet presAssocID="{A58E2CD5-D8C7-42EA-87BF-99DBC124D1B0}" presName="c11" presStyleLbl="node1" presStyleIdx="10" presStyleCnt="19"/>
      <dgm:spPr/>
    </dgm:pt>
    <dgm:pt modelId="{3766BD83-83BB-440A-8341-E0B7DA6D02EF}" type="pres">
      <dgm:prSet presAssocID="{A58E2CD5-D8C7-42EA-87BF-99DBC124D1B0}" presName="c12" presStyleLbl="node1" presStyleIdx="11" presStyleCnt="19"/>
      <dgm:spPr/>
    </dgm:pt>
    <dgm:pt modelId="{807787E4-9360-43D6-B01F-1C37C123FC9A}" type="pres">
      <dgm:prSet presAssocID="{A58E2CD5-D8C7-42EA-87BF-99DBC124D1B0}" presName="c13" presStyleLbl="node1" presStyleIdx="12" presStyleCnt="19"/>
      <dgm:spPr/>
    </dgm:pt>
    <dgm:pt modelId="{194C6B5B-4990-4006-89A5-44D370C2834C}" type="pres">
      <dgm:prSet presAssocID="{A58E2CD5-D8C7-42EA-87BF-99DBC124D1B0}" presName="c14" presStyleLbl="node1" presStyleIdx="13" presStyleCnt="19"/>
      <dgm:spPr/>
    </dgm:pt>
    <dgm:pt modelId="{5D7E55A2-E644-4CAE-838F-7579B80C276C}" type="pres">
      <dgm:prSet presAssocID="{A58E2CD5-D8C7-42EA-87BF-99DBC124D1B0}" presName="c15" presStyleLbl="node1" presStyleIdx="14" presStyleCnt="19"/>
      <dgm:spPr/>
    </dgm:pt>
    <dgm:pt modelId="{CF00CC32-2BBB-4481-BD5A-784A55B07A82}" type="pres">
      <dgm:prSet presAssocID="{A58E2CD5-D8C7-42EA-87BF-99DBC124D1B0}" presName="c16" presStyleLbl="node1" presStyleIdx="15" presStyleCnt="19"/>
      <dgm:spPr/>
    </dgm:pt>
    <dgm:pt modelId="{8F2DC470-8B2D-4069-8244-6A64DFFD6476}" type="pres">
      <dgm:prSet presAssocID="{A58E2CD5-D8C7-42EA-87BF-99DBC124D1B0}" presName="c17" presStyleLbl="node1" presStyleIdx="16" presStyleCnt="19"/>
      <dgm:spPr/>
    </dgm:pt>
    <dgm:pt modelId="{3C904175-17C8-46E7-AE96-D7C84EB677D0}" type="pres">
      <dgm:prSet presAssocID="{A58E2CD5-D8C7-42EA-87BF-99DBC124D1B0}" presName="c18" presStyleLbl="node1" presStyleIdx="17" presStyleCnt="19"/>
      <dgm:spPr/>
    </dgm:pt>
    <dgm:pt modelId="{4E72E5C0-6B12-402A-948B-F6D6DE24DA93}" type="pres">
      <dgm:prSet presAssocID="{AE2B2932-0E25-4175-9C59-7C90CE606B84}" presName="chevronComposite1" presStyleCnt="0"/>
      <dgm:spPr/>
    </dgm:pt>
    <dgm:pt modelId="{1BB865FB-64CC-49CA-B201-FA95C7A44B5A}" type="pres">
      <dgm:prSet presAssocID="{AE2B2932-0E25-4175-9C59-7C90CE606B84}" presName="chevron1" presStyleLbl="sibTrans2D1" presStyleIdx="0" presStyleCnt="4"/>
      <dgm:spPr>
        <a:solidFill>
          <a:schemeClr val="accent2"/>
        </a:solidFill>
      </dgm:spPr>
    </dgm:pt>
    <dgm:pt modelId="{378C7A2F-AD0F-4FD0-BE03-F9B11AE4DA25}" type="pres">
      <dgm:prSet presAssocID="{AE2B2932-0E25-4175-9C59-7C90CE606B84}" presName="spChevron1" presStyleCnt="0"/>
      <dgm:spPr/>
    </dgm:pt>
    <dgm:pt modelId="{C37D09C1-E0B5-426E-8BF6-A2DC4386F9DD}" type="pres">
      <dgm:prSet presAssocID="{1FDB9AA6-7C37-4797-8506-34BC8ACE452F}" presName="middle" presStyleCnt="0"/>
      <dgm:spPr/>
    </dgm:pt>
    <dgm:pt modelId="{744FF8BC-BC88-4A4A-A775-260100146281}" type="pres">
      <dgm:prSet presAssocID="{1FDB9AA6-7C37-4797-8506-34BC8ACE452F}" presName="parTxMid" presStyleLbl="revTx" presStyleIdx="2" presStyleCnt="9"/>
      <dgm:spPr/>
    </dgm:pt>
    <dgm:pt modelId="{8F704AA8-E1FB-4C96-8DA4-FE0E445FF684}" type="pres">
      <dgm:prSet presAssocID="{1FDB9AA6-7C37-4797-8506-34BC8ACE452F}" presName="desTxMid" presStyleLbl="revTx" presStyleIdx="3" presStyleCnt="9">
        <dgm:presLayoutVars>
          <dgm:bulletEnabled val="1"/>
        </dgm:presLayoutVars>
      </dgm:prSet>
      <dgm:spPr/>
    </dgm:pt>
    <dgm:pt modelId="{EE1E86C1-A2D9-4101-8F8B-D47DBD1F532D}" type="pres">
      <dgm:prSet presAssocID="{1FDB9AA6-7C37-4797-8506-34BC8ACE452F}" presName="spMid" presStyleCnt="0"/>
      <dgm:spPr/>
    </dgm:pt>
    <dgm:pt modelId="{695EAEF2-90CA-420C-B931-D2A3ED828181}" type="pres">
      <dgm:prSet presAssocID="{657989E3-7CCC-480F-8510-CDF5961E56F3}" presName="chevronComposite1" presStyleCnt="0"/>
      <dgm:spPr/>
    </dgm:pt>
    <dgm:pt modelId="{1147F96F-0DB2-4081-B77F-70377A154BA3}" type="pres">
      <dgm:prSet presAssocID="{657989E3-7CCC-480F-8510-CDF5961E56F3}" presName="chevron1" presStyleLbl="sibTrans2D1" presStyleIdx="1" presStyleCnt="4"/>
      <dgm:spPr>
        <a:solidFill>
          <a:schemeClr val="accent2"/>
        </a:solidFill>
      </dgm:spPr>
    </dgm:pt>
    <dgm:pt modelId="{4924496C-48BA-4110-9D0A-E267A7688F2C}" type="pres">
      <dgm:prSet presAssocID="{657989E3-7CCC-480F-8510-CDF5961E56F3}" presName="spChevron1" presStyleCnt="0"/>
      <dgm:spPr/>
    </dgm:pt>
    <dgm:pt modelId="{A853B2D0-1F46-4190-95F0-1EF47CB040CA}" type="pres">
      <dgm:prSet presAssocID="{F023E3D2-3855-4DFC-A730-AC0C708A1E84}" presName="middle" presStyleCnt="0"/>
      <dgm:spPr/>
    </dgm:pt>
    <dgm:pt modelId="{FECFB436-14C3-42CA-9628-D416F1562C41}" type="pres">
      <dgm:prSet presAssocID="{F023E3D2-3855-4DFC-A730-AC0C708A1E84}" presName="parTxMid" presStyleLbl="revTx" presStyleIdx="4" presStyleCnt="9"/>
      <dgm:spPr/>
    </dgm:pt>
    <dgm:pt modelId="{73293159-F5AF-458C-B8D6-BFE2901F1B49}" type="pres">
      <dgm:prSet presAssocID="{F023E3D2-3855-4DFC-A730-AC0C708A1E84}" presName="desTxMid" presStyleLbl="revTx" presStyleIdx="5" presStyleCnt="9">
        <dgm:presLayoutVars>
          <dgm:bulletEnabled val="1"/>
        </dgm:presLayoutVars>
      </dgm:prSet>
      <dgm:spPr/>
    </dgm:pt>
    <dgm:pt modelId="{B0D1B29A-3A66-4360-B7E8-D0E6CA295179}" type="pres">
      <dgm:prSet presAssocID="{F023E3D2-3855-4DFC-A730-AC0C708A1E84}" presName="spMid" presStyleCnt="0"/>
      <dgm:spPr/>
    </dgm:pt>
    <dgm:pt modelId="{1031DB94-16E2-4774-9672-F943BA36D884}" type="pres">
      <dgm:prSet presAssocID="{3A2755E3-10AE-4E32-A103-7EB1B7C8019E}" presName="chevronComposite1" presStyleCnt="0"/>
      <dgm:spPr/>
    </dgm:pt>
    <dgm:pt modelId="{AD8BE691-3E59-4C12-BA7B-6D0080723BBD}" type="pres">
      <dgm:prSet presAssocID="{3A2755E3-10AE-4E32-A103-7EB1B7C8019E}" presName="chevron1" presStyleLbl="sibTrans2D1" presStyleIdx="2" presStyleCnt="4"/>
      <dgm:spPr>
        <a:solidFill>
          <a:schemeClr val="accent2"/>
        </a:solidFill>
      </dgm:spPr>
    </dgm:pt>
    <dgm:pt modelId="{48855B1F-B13C-490D-81FD-678DF15B9077}" type="pres">
      <dgm:prSet presAssocID="{3A2755E3-10AE-4E32-A103-7EB1B7C8019E}" presName="spChevron1" presStyleCnt="0"/>
      <dgm:spPr/>
    </dgm:pt>
    <dgm:pt modelId="{7031F98D-32EB-4A92-980D-1B591CEDAB3D}" type="pres">
      <dgm:prSet presAssocID="{7036C50C-FF81-4F39-929B-01827DFA82C7}" presName="middle" presStyleCnt="0"/>
      <dgm:spPr/>
    </dgm:pt>
    <dgm:pt modelId="{B28752AC-0C21-4483-9725-6BA267E3FAAF}" type="pres">
      <dgm:prSet presAssocID="{7036C50C-FF81-4F39-929B-01827DFA82C7}" presName="parTxMid" presStyleLbl="revTx" presStyleIdx="6" presStyleCnt="9"/>
      <dgm:spPr/>
    </dgm:pt>
    <dgm:pt modelId="{02CBCE0C-C0E4-4C4A-A13F-778DAD1C3FFB}" type="pres">
      <dgm:prSet presAssocID="{7036C50C-FF81-4F39-929B-01827DFA82C7}" presName="desTxMid" presStyleLbl="revTx" presStyleIdx="7" presStyleCnt="9">
        <dgm:presLayoutVars>
          <dgm:bulletEnabled val="1"/>
        </dgm:presLayoutVars>
      </dgm:prSet>
      <dgm:spPr/>
    </dgm:pt>
    <dgm:pt modelId="{5D84B7C8-EA1E-4835-B9D1-8E0E976547C9}" type="pres">
      <dgm:prSet presAssocID="{7036C50C-FF81-4F39-929B-01827DFA82C7}" presName="spMid" presStyleCnt="0"/>
      <dgm:spPr/>
    </dgm:pt>
    <dgm:pt modelId="{DED56D3D-4BF9-4A7E-B4E2-925327CF57F6}" type="pres">
      <dgm:prSet presAssocID="{C7087614-21A4-4AB7-91E8-ADF05D7B4574}" presName="chevronComposite1" presStyleCnt="0"/>
      <dgm:spPr/>
    </dgm:pt>
    <dgm:pt modelId="{9531D206-9173-4242-9B85-7F0588D5DB67}" type="pres">
      <dgm:prSet presAssocID="{C7087614-21A4-4AB7-91E8-ADF05D7B4574}" presName="chevron1" presStyleLbl="sibTrans2D1" presStyleIdx="3" presStyleCnt="4"/>
      <dgm:spPr>
        <a:solidFill>
          <a:schemeClr val="accent2"/>
        </a:solidFill>
      </dgm:spPr>
    </dgm:pt>
    <dgm:pt modelId="{5651F188-E842-48B9-AFD4-D8A08F0D8076}" type="pres">
      <dgm:prSet presAssocID="{C7087614-21A4-4AB7-91E8-ADF05D7B4574}" presName="spChevron1" presStyleCnt="0"/>
      <dgm:spPr/>
    </dgm:pt>
    <dgm:pt modelId="{4C6426E6-BB66-4CB2-B75A-CFA704E7CE7E}" type="pres">
      <dgm:prSet presAssocID="{BB16737F-4EC3-43B4-B6C3-D093AECC4D9C}" presName="last" presStyleCnt="0"/>
      <dgm:spPr/>
    </dgm:pt>
    <dgm:pt modelId="{18784688-97F6-442F-9DBA-416E2388E9E9}" type="pres">
      <dgm:prSet presAssocID="{BB16737F-4EC3-43B4-B6C3-D093AECC4D9C}" presName="circleTx" presStyleLbl="node1" presStyleIdx="18" presStyleCnt="19"/>
      <dgm:spPr/>
    </dgm:pt>
    <dgm:pt modelId="{4BF05698-CE9E-44E0-A438-890381DF844B}" type="pres">
      <dgm:prSet presAssocID="{BB16737F-4EC3-43B4-B6C3-D093AECC4D9C}" presName="desTxN" presStyleLbl="revTx" presStyleIdx="8" presStyleCnt="9" custScaleX="106702">
        <dgm:presLayoutVars>
          <dgm:bulletEnabled val="1"/>
        </dgm:presLayoutVars>
      </dgm:prSet>
      <dgm:spPr/>
    </dgm:pt>
    <dgm:pt modelId="{E401B5D1-A834-4053-87AD-7323FD22D906}" type="pres">
      <dgm:prSet presAssocID="{BB16737F-4EC3-43B4-B6C3-D093AECC4D9C}" presName="spN" presStyleCnt="0"/>
      <dgm:spPr/>
    </dgm:pt>
  </dgm:ptLst>
  <dgm:cxnLst>
    <dgm:cxn modelId="{2135801C-20B0-4F30-B6A6-49AAC91C035E}" type="presOf" srcId="{1FDB9AA6-7C37-4797-8506-34BC8ACE452F}" destId="{744FF8BC-BC88-4A4A-A775-260100146281}" srcOrd="0" destOrd="0" presId="urn:microsoft.com/office/officeart/2009/3/layout/RandomtoResultProcess"/>
    <dgm:cxn modelId="{305AEE22-F163-4E81-8961-47911F400C7D}" type="presOf" srcId="{F023E3D2-3855-4DFC-A730-AC0C708A1E84}" destId="{FECFB436-14C3-42CA-9628-D416F1562C41}" srcOrd="0" destOrd="0" presId="urn:microsoft.com/office/officeart/2009/3/layout/RandomtoResultProcess"/>
    <dgm:cxn modelId="{DFC56C2E-89C8-4297-A4AA-495C6C7D7950}" srcId="{27434245-198A-41FB-8C97-BF9B588712B3}" destId="{BB16737F-4EC3-43B4-B6C3-D093AECC4D9C}" srcOrd="4" destOrd="0" parTransId="{DC6587D6-8291-4315-9EE6-601153D27B01}" sibTransId="{66B270C0-E1F2-417D-A2A3-0CFB47C16A4C}"/>
    <dgm:cxn modelId="{E0E3DE38-E2A0-4D1E-B797-661DC1CFFB71}" srcId="{F023E3D2-3855-4DFC-A730-AC0C708A1E84}" destId="{FF83DA31-4074-4266-84EB-B357EE5D357C}" srcOrd="0" destOrd="0" parTransId="{59B2A94E-2A29-4E62-BE7C-EBAC22BADC03}" sibTransId="{757177C2-B9A6-4D0D-AAC5-40EF08695748}"/>
    <dgm:cxn modelId="{6A49EC39-96F6-4CF9-8ED1-8C0C0FDCF8B9}" srcId="{BB16737F-4EC3-43B4-B6C3-D093AECC4D9C}" destId="{B0F38F23-BAA9-4929-9F99-BEA40AF7AB45}" srcOrd="0" destOrd="0" parTransId="{2B25C46A-CBB2-4D69-8699-BF212E4B85A6}" sibTransId="{5C491C32-CD42-4002-A898-759AE29EA829}"/>
    <dgm:cxn modelId="{A34D223C-B1E0-4348-A121-00AB15BBC5B6}" type="presOf" srcId="{BD25B8C4-DF40-4BA7-98E9-5755807396E8}" destId="{67B5D005-A105-423F-AC30-313D0F72E809}" srcOrd="0" destOrd="0" presId="urn:microsoft.com/office/officeart/2009/3/layout/RandomtoResultProcess"/>
    <dgm:cxn modelId="{90558C5D-AF82-4B8F-BDE6-A9BE77B4A232}" type="presOf" srcId="{FF83DA31-4074-4266-84EB-B357EE5D357C}" destId="{73293159-F5AF-458C-B8D6-BFE2901F1B49}" srcOrd="0" destOrd="0" presId="urn:microsoft.com/office/officeart/2009/3/layout/RandomtoResultProcess"/>
    <dgm:cxn modelId="{9CEF1960-EC57-4F6C-B90B-37A98E0CD502}" type="presOf" srcId="{27434245-198A-41FB-8C97-BF9B588712B3}" destId="{EBB5145A-D3F8-485E-99B4-7DB9703AD4C4}" srcOrd="0" destOrd="0" presId="urn:microsoft.com/office/officeart/2009/3/layout/RandomtoResultProcess"/>
    <dgm:cxn modelId="{F4C31141-5FC4-43FE-A577-9F86F162437A}" type="presOf" srcId="{B0F38F23-BAA9-4929-9F99-BEA40AF7AB45}" destId="{4BF05698-CE9E-44E0-A438-890381DF844B}" srcOrd="0" destOrd="0" presId="urn:microsoft.com/office/officeart/2009/3/layout/RandomtoResultProcess"/>
    <dgm:cxn modelId="{BE7DF951-DD95-46CD-A8F0-445F2D3A2A33}" type="presOf" srcId="{7036C50C-FF81-4F39-929B-01827DFA82C7}" destId="{B28752AC-0C21-4483-9725-6BA267E3FAAF}" srcOrd="0" destOrd="0" presId="urn:microsoft.com/office/officeart/2009/3/layout/RandomtoResultProcess"/>
    <dgm:cxn modelId="{53D6388D-62B4-46B8-873F-6B31DF293DC7}" type="presOf" srcId="{39585424-662E-4D9E-804E-35D6DD94B843}" destId="{02CBCE0C-C0E4-4C4A-A13F-778DAD1C3FFB}" srcOrd="0" destOrd="0" presId="urn:microsoft.com/office/officeart/2009/3/layout/RandomtoResultProcess"/>
    <dgm:cxn modelId="{93EA959F-DCBE-4210-9786-257121A5AD00}" type="presOf" srcId="{BB16737F-4EC3-43B4-B6C3-D093AECC4D9C}" destId="{18784688-97F6-442F-9DBA-416E2388E9E9}" srcOrd="0" destOrd="0" presId="urn:microsoft.com/office/officeart/2009/3/layout/RandomtoResultProcess"/>
    <dgm:cxn modelId="{63B8BE9F-82C7-4612-84D5-0F193585BA2A}" srcId="{1FDB9AA6-7C37-4797-8506-34BC8ACE452F}" destId="{A5C84E66-1351-4312-A3AF-1CAD59D0E80F}" srcOrd="0" destOrd="0" parTransId="{CD896AA9-F620-47E8-A1F6-041C19D35D8C}" sibTransId="{198DB2BC-4EE2-44C1-8C52-BDD851FB2C89}"/>
    <dgm:cxn modelId="{E78EE2AA-6AF9-4F40-BDE6-183B30F0C075}" type="presOf" srcId="{A5C84E66-1351-4312-A3AF-1CAD59D0E80F}" destId="{8F704AA8-E1FB-4C96-8DA4-FE0E445FF684}" srcOrd="0" destOrd="0" presId="urn:microsoft.com/office/officeart/2009/3/layout/RandomtoResultProcess"/>
    <dgm:cxn modelId="{4DBD19B1-6C15-4C4D-84E6-4AD449C90333}" srcId="{7036C50C-FF81-4F39-929B-01827DFA82C7}" destId="{39585424-662E-4D9E-804E-35D6DD94B843}" srcOrd="0" destOrd="0" parTransId="{3F38686D-28D6-4FA1-BF69-23050FAF5462}" sibTransId="{57247ACE-24F7-477A-A1F2-7E99DAD95505}"/>
    <dgm:cxn modelId="{AD06D2B5-2B1D-4430-8547-DBDC90BA8F76}" type="presOf" srcId="{A58E2CD5-D8C7-42EA-87BF-99DBC124D1B0}" destId="{75327BD6-BFA2-4A26-AC7F-1E444E74C19A}" srcOrd="0" destOrd="0" presId="urn:microsoft.com/office/officeart/2009/3/layout/RandomtoResultProcess"/>
    <dgm:cxn modelId="{7344EDDA-E99B-45EB-9730-8886BE2009B1}" srcId="{27434245-198A-41FB-8C97-BF9B588712B3}" destId="{A58E2CD5-D8C7-42EA-87BF-99DBC124D1B0}" srcOrd="0" destOrd="0" parTransId="{CFAB6E9D-82A7-496F-90C8-994FD79996C6}" sibTransId="{AE2B2932-0E25-4175-9C59-7C90CE606B84}"/>
    <dgm:cxn modelId="{D7B569E6-3574-4478-B1F2-8ABDAE6881B7}" srcId="{A58E2CD5-D8C7-42EA-87BF-99DBC124D1B0}" destId="{BD25B8C4-DF40-4BA7-98E9-5755807396E8}" srcOrd="0" destOrd="0" parTransId="{8954CE84-E0B1-4FA3-8765-E9902B33241C}" sibTransId="{A22EDE77-4283-4E74-914C-26CE0753F815}"/>
    <dgm:cxn modelId="{1302E5EF-B875-49BC-A5ED-3727998CB4AF}" srcId="{27434245-198A-41FB-8C97-BF9B588712B3}" destId="{1FDB9AA6-7C37-4797-8506-34BC8ACE452F}" srcOrd="1" destOrd="0" parTransId="{66B5BE68-DBAD-4104-A7E6-8D363928116F}" sibTransId="{657989E3-7CCC-480F-8510-CDF5961E56F3}"/>
    <dgm:cxn modelId="{5AC1C6F2-ACB0-46C8-8D9E-7CB3075DE28A}" srcId="{27434245-198A-41FB-8C97-BF9B588712B3}" destId="{7036C50C-FF81-4F39-929B-01827DFA82C7}" srcOrd="3" destOrd="0" parTransId="{0D7DCF27-9596-4FE5-8C47-37CB6899C7FF}" sibTransId="{C7087614-21A4-4AB7-91E8-ADF05D7B4574}"/>
    <dgm:cxn modelId="{E5A889F8-3200-467E-B96C-3ECDFAD33F5E}" srcId="{27434245-198A-41FB-8C97-BF9B588712B3}" destId="{F023E3D2-3855-4DFC-A730-AC0C708A1E84}" srcOrd="2" destOrd="0" parTransId="{1A6D49D0-616C-495C-922C-AA0A19AA8A15}" sibTransId="{3A2755E3-10AE-4E32-A103-7EB1B7C8019E}"/>
    <dgm:cxn modelId="{31E41DC4-2524-4661-AB11-4D83067BBB1F}" type="presParOf" srcId="{EBB5145A-D3F8-485E-99B4-7DB9703AD4C4}" destId="{0883E98C-9684-4D41-869E-FD5249DB9D22}" srcOrd="0" destOrd="0" presId="urn:microsoft.com/office/officeart/2009/3/layout/RandomtoResultProcess"/>
    <dgm:cxn modelId="{F35AEF7D-4CE3-4132-82DA-323C44DF986C}" type="presParOf" srcId="{0883E98C-9684-4D41-869E-FD5249DB9D22}" destId="{75327BD6-BFA2-4A26-AC7F-1E444E74C19A}" srcOrd="0" destOrd="0" presId="urn:microsoft.com/office/officeart/2009/3/layout/RandomtoResultProcess"/>
    <dgm:cxn modelId="{460D883C-88AE-4B7C-AF2F-B8A9C7896186}" type="presParOf" srcId="{0883E98C-9684-4D41-869E-FD5249DB9D22}" destId="{67B5D005-A105-423F-AC30-313D0F72E809}" srcOrd="1" destOrd="0" presId="urn:microsoft.com/office/officeart/2009/3/layout/RandomtoResultProcess"/>
    <dgm:cxn modelId="{1AB652E5-DAF5-4295-AC7C-26DCF9E39729}" type="presParOf" srcId="{0883E98C-9684-4D41-869E-FD5249DB9D22}" destId="{E5844D36-2E4C-4337-879B-32F1CEFE0B16}" srcOrd="2" destOrd="0" presId="urn:microsoft.com/office/officeart/2009/3/layout/RandomtoResultProcess"/>
    <dgm:cxn modelId="{D8C70507-A0EF-4DE6-8EFC-120F6D1A16C8}" type="presParOf" srcId="{0883E98C-9684-4D41-869E-FD5249DB9D22}" destId="{DAD12BD8-5387-4B2F-8175-BF18A3446ABF}" srcOrd="3" destOrd="0" presId="urn:microsoft.com/office/officeart/2009/3/layout/RandomtoResultProcess"/>
    <dgm:cxn modelId="{9980C795-6060-4196-BA87-F0B84E292ECF}" type="presParOf" srcId="{0883E98C-9684-4D41-869E-FD5249DB9D22}" destId="{650A06A2-C473-4FC5-9E13-F6EA2EAF23AF}" srcOrd="4" destOrd="0" presId="urn:microsoft.com/office/officeart/2009/3/layout/RandomtoResultProcess"/>
    <dgm:cxn modelId="{3EF95F4E-9171-4033-A979-3B287388217E}" type="presParOf" srcId="{0883E98C-9684-4D41-869E-FD5249DB9D22}" destId="{75DFBEBC-056B-43ED-89C0-A09A98E44E21}" srcOrd="5" destOrd="0" presId="urn:microsoft.com/office/officeart/2009/3/layout/RandomtoResultProcess"/>
    <dgm:cxn modelId="{1D117441-DD8F-4C18-984E-ACE73FBD785F}" type="presParOf" srcId="{0883E98C-9684-4D41-869E-FD5249DB9D22}" destId="{A91C6971-A9D4-4866-9A7D-703B20DC3E87}" srcOrd="6" destOrd="0" presId="urn:microsoft.com/office/officeart/2009/3/layout/RandomtoResultProcess"/>
    <dgm:cxn modelId="{B97E3979-74C7-48D3-A75A-5652A34E92E6}" type="presParOf" srcId="{0883E98C-9684-4D41-869E-FD5249DB9D22}" destId="{00261AEA-64A7-4458-B4CA-AF9892CBD133}" srcOrd="7" destOrd="0" presId="urn:microsoft.com/office/officeart/2009/3/layout/RandomtoResultProcess"/>
    <dgm:cxn modelId="{58220777-1CAA-4C50-B516-094C9FB6719B}" type="presParOf" srcId="{0883E98C-9684-4D41-869E-FD5249DB9D22}" destId="{7E42FCEF-49A9-4AB5-9B2E-05D46EB6E99E}" srcOrd="8" destOrd="0" presId="urn:microsoft.com/office/officeart/2009/3/layout/RandomtoResultProcess"/>
    <dgm:cxn modelId="{AD0E2D15-288A-454F-89D9-F3EF122CA9DD}" type="presParOf" srcId="{0883E98C-9684-4D41-869E-FD5249DB9D22}" destId="{A9033F8A-2E08-4D94-9758-22804E938CA4}" srcOrd="9" destOrd="0" presId="urn:microsoft.com/office/officeart/2009/3/layout/RandomtoResultProcess"/>
    <dgm:cxn modelId="{5259E7D5-DC5D-43DF-BD8C-FBAE36617ECE}" type="presParOf" srcId="{0883E98C-9684-4D41-869E-FD5249DB9D22}" destId="{F8DDE01B-BC64-4E6E-A6A6-1C2ABCADC410}" srcOrd="10" destOrd="0" presId="urn:microsoft.com/office/officeart/2009/3/layout/RandomtoResultProcess"/>
    <dgm:cxn modelId="{1EF99772-E8D4-4FC8-BFE2-E2630CEF5B1D}" type="presParOf" srcId="{0883E98C-9684-4D41-869E-FD5249DB9D22}" destId="{0D4EC765-DD11-434C-A7BA-CD2D11B88D0E}" srcOrd="11" destOrd="0" presId="urn:microsoft.com/office/officeart/2009/3/layout/RandomtoResultProcess"/>
    <dgm:cxn modelId="{23BABBA9-8585-4FBC-B3E2-B0BEA6F20C06}" type="presParOf" srcId="{0883E98C-9684-4D41-869E-FD5249DB9D22}" destId="{37C02D11-0DD7-4492-86C7-4C5517DD3038}" srcOrd="12" destOrd="0" presId="urn:microsoft.com/office/officeart/2009/3/layout/RandomtoResultProcess"/>
    <dgm:cxn modelId="{B48DF554-DB9A-4404-BFDA-15561050A6E3}" type="presParOf" srcId="{0883E98C-9684-4D41-869E-FD5249DB9D22}" destId="{3766BD83-83BB-440A-8341-E0B7DA6D02EF}" srcOrd="13" destOrd="0" presId="urn:microsoft.com/office/officeart/2009/3/layout/RandomtoResultProcess"/>
    <dgm:cxn modelId="{1DE35C57-1642-4D96-B879-DB10A147A8AC}" type="presParOf" srcId="{0883E98C-9684-4D41-869E-FD5249DB9D22}" destId="{807787E4-9360-43D6-B01F-1C37C123FC9A}" srcOrd="14" destOrd="0" presId="urn:microsoft.com/office/officeart/2009/3/layout/RandomtoResultProcess"/>
    <dgm:cxn modelId="{2DCD415C-5A78-427B-9AB4-91C029F3D3FA}" type="presParOf" srcId="{0883E98C-9684-4D41-869E-FD5249DB9D22}" destId="{194C6B5B-4990-4006-89A5-44D370C2834C}" srcOrd="15" destOrd="0" presId="urn:microsoft.com/office/officeart/2009/3/layout/RandomtoResultProcess"/>
    <dgm:cxn modelId="{F112BE09-CD51-4D53-AB09-0E1C09A7B33C}" type="presParOf" srcId="{0883E98C-9684-4D41-869E-FD5249DB9D22}" destId="{5D7E55A2-E644-4CAE-838F-7579B80C276C}" srcOrd="16" destOrd="0" presId="urn:microsoft.com/office/officeart/2009/3/layout/RandomtoResultProcess"/>
    <dgm:cxn modelId="{339C4B36-34B3-42E5-B3D1-E610527107F4}" type="presParOf" srcId="{0883E98C-9684-4D41-869E-FD5249DB9D22}" destId="{CF00CC32-2BBB-4481-BD5A-784A55B07A82}" srcOrd="17" destOrd="0" presId="urn:microsoft.com/office/officeart/2009/3/layout/RandomtoResultProcess"/>
    <dgm:cxn modelId="{705BDD51-4CEA-4A85-97C3-5D143D81784D}" type="presParOf" srcId="{0883E98C-9684-4D41-869E-FD5249DB9D22}" destId="{8F2DC470-8B2D-4069-8244-6A64DFFD6476}" srcOrd="18" destOrd="0" presId="urn:microsoft.com/office/officeart/2009/3/layout/RandomtoResultProcess"/>
    <dgm:cxn modelId="{E491B72A-020C-4783-879E-2905201A1020}" type="presParOf" srcId="{0883E98C-9684-4D41-869E-FD5249DB9D22}" destId="{3C904175-17C8-46E7-AE96-D7C84EB677D0}" srcOrd="19" destOrd="0" presId="urn:microsoft.com/office/officeart/2009/3/layout/RandomtoResultProcess"/>
    <dgm:cxn modelId="{C0862065-7B44-4BDF-BAE0-16FD3D64E809}" type="presParOf" srcId="{EBB5145A-D3F8-485E-99B4-7DB9703AD4C4}" destId="{4E72E5C0-6B12-402A-948B-F6D6DE24DA93}" srcOrd="1" destOrd="0" presId="urn:microsoft.com/office/officeart/2009/3/layout/RandomtoResultProcess"/>
    <dgm:cxn modelId="{B065B121-2F7E-4BAF-BC64-26BB297970E1}" type="presParOf" srcId="{4E72E5C0-6B12-402A-948B-F6D6DE24DA93}" destId="{1BB865FB-64CC-49CA-B201-FA95C7A44B5A}" srcOrd="0" destOrd="0" presId="urn:microsoft.com/office/officeart/2009/3/layout/RandomtoResultProcess"/>
    <dgm:cxn modelId="{296F2EA1-CEFF-4667-B8E3-210245640DEC}" type="presParOf" srcId="{4E72E5C0-6B12-402A-948B-F6D6DE24DA93}" destId="{378C7A2F-AD0F-4FD0-BE03-F9B11AE4DA25}" srcOrd="1" destOrd="0" presId="urn:microsoft.com/office/officeart/2009/3/layout/RandomtoResultProcess"/>
    <dgm:cxn modelId="{6AA2F955-2DC3-4830-82D9-BF8A26112A7E}" type="presParOf" srcId="{EBB5145A-D3F8-485E-99B4-7DB9703AD4C4}" destId="{C37D09C1-E0B5-426E-8BF6-A2DC4386F9DD}" srcOrd="2" destOrd="0" presId="urn:microsoft.com/office/officeart/2009/3/layout/RandomtoResultProcess"/>
    <dgm:cxn modelId="{E2F83520-B694-45B9-BF32-2DB4B2B7A521}" type="presParOf" srcId="{C37D09C1-E0B5-426E-8BF6-A2DC4386F9DD}" destId="{744FF8BC-BC88-4A4A-A775-260100146281}" srcOrd="0" destOrd="0" presId="urn:microsoft.com/office/officeart/2009/3/layout/RandomtoResultProcess"/>
    <dgm:cxn modelId="{417E2F34-3F30-4455-B7A8-6F047F7750B0}" type="presParOf" srcId="{C37D09C1-E0B5-426E-8BF6-A2DC4386F9DD}" destId="{8F704AA8-E1FB-4C96-8DA4-FE0E445FF684}" srcOrd="1" destOrd="0" presId="urn:microsoft.com/office/officeart/2009/3/layout/RandomtoResultProcess"/>
    <dgm:cxn modelId="{3E880BF4-F422-47E9-B7B1-CE070D777FE2}" type="presParOf" srcId="{C37D09C1-E0B5-426E-8BF6-A2DC4386F9DD}" destId="{EE1E86C1-A2D9-4101-8F8B-D47DBD1F532D}" srcOrd="2" destOrd="0" presId="urn:microsoft.com/office/officeart/2009/3/layout/RandomtoResultProcess"/>
    <dgm:cxn modelId="{344FF832-2E1C-428A-9C05-0496B0FCDBEE}" type="presParOf" srcId="{EBB5145A-D3F8-485E-99B4-7DB9703AD4C4}" destId="{695EAEF2-90CA-420C-B931-D2A3ED828181}" srcOrd="3" destOrd="0" presId="urn:microsoft.com/office/officeart/2009/3/layout/RandomtoResultProcess"/>
    <dgm:cxn modelId="{C577510E-DF83-4596-B884-B3CE07C30CBD}" type="presParOf" srcId="{695EAEF2-90CA-420C-B931-D2A3ED828181}" destId="{1147F96F-0DB2-4081-B77F-70377A154BA3}" srcOrd="0" destOrd="0" presId="urn:microsoft.com/office/officeart/2009/3/layout/RandomtoResultProcess"/>
    <dgm:cxn modelId="{61DC7263-225C-4D0F-9AC2-DF95A6E8EF45}" type="presParOf" srcId="{695EAEF2-90CA-420C-B931-D2A3ED828181}" destId="{4924496C-48BA-4110-9D0A-E267A7688F2C}" srcOrd="1" destOrd="0" presId="urn:microsoft.com/office/officeart/2009/3/layout/RandomtoResultProcess"/>
    <dgm:cxn modelId="{DDDB03E1-84B8-4605-8B9F-1C8D3E8E2D82}" type="presParOf" srcId="{EBB5145A-D3F8-485E-99B4-7DB9703AD4C4}" destId="{A853B2D0-1F46-4190-95F0-1EF47CB040CA}" srcOrd="4" destOrd="0" presId="urn:microsoft.com/office/officeart/2009/3/layout/RandomtoResultProcess"/>
    <dgm:cxn modelId="{7EF646EA-A658-4F29-9EE8-540E52F616E4}" type="presParOf" srcId="{A853B2D0-1F46-4190-95F0-1EF47CB040CA}" destId="{FECFB436-14C3-42CA-9628-D416F1562C41}" srcOrd="0" destOrd="0" presId="urn:microsoft.com/office/officeart/2009/3/layout/RandomtoResultProcess"/>
    <dgm:cxn modelId="{DAE2FEAA-E8FD-426B-914C-F71BE14F8A42}" type="presParOf" srcId="{A853B2D0-1F46-4190-95F0-1EF47CB040CA}" destId="{73293159-F5AF-458C-B8D6-BFE2901F1B49}" srcOrd="1" destOrd="0" presId="urn:microsoft.com/office/officeart/2009/3/layout/RandomtoResultProcess"/>
    <dgm:cxn modelId="{E55B2665-F851-469E-8772-1B8DE57F9A4D}" type="presParOf" srcId="{A853B2D0-1F46-4190-95F0-1EF47CB040CA}" destId="{B0D1B29A-3A66-4360-B7E8-D0E6CA295179}" srcOrd="2" destOrd="0" presId="urn:microsoft.com/office/officeart/2009/3/layout/RandomtoResultProcess"/>
    <dgm:cxn modelId="{520922BD-62C6-4248-B959-08B980FB53A2}" type="presParOf" srcId="{EBB5145A-D3F8-485E-99B4-7DB9703AD4C4}" destId="{1031DB94-16E2-4774-9672-F943BA36D884}" srcOrd="5" destOrd="0" presId="urn:microsoft.com/office/officeart/2009/3/layout/RandomtoResultProcess"/>
    <dgm:cxn modelId="{2BEF3899-28D0-4C23-A907-4B44E8545E79}" type="presParOf" srcId="{1031DB94-16E2-4774-9672-F943BA36D884}" destId="{AD8BE691-3E59-4C12-BA7B-6D0080723BBD}" srcOrd="0" destOrd="0" presId="urn:microsoft.com/office/officeart/2009/3/layout/RandomtoResultProcess"/>
    <dgm:cxn modelId="{DE71F5F0-5917-4E79-A05B-153E07D2FD58}" type="presParOf" srcId="{1031DB94-16E2-4774-9672-F943BA36D884}" destId="{48855B1F-B13C-490D-81FD-678DF15B9077}" srcOrd="1" destOrd="0" presId="urn:microsoft.com/office/officeart/2009/3/layout/RandomtoResultProcess"/>
    <dgm:cxn modelId="{C42EEE37-94F2-4BD8-9D1F-44831E99F8B2}" type="presParOf" srcId="{EBB5145A-D3F8-485E-99B4-7DB9703AD4C4}" destId="{7031F98D-32EB-4A92-980D-1B591CEDAB3D}" srcOrd="6" destOrd="0" presId="urn:microsoft.com/office/officeart/2009/3/layout/RandomtoResultProcess"/>
    <dgm:cxn modelId="{BBBAAC11-444E-4CA9-8B3E-01EA2D1C4EDF}" type="presParOf" srcId="{7031F98D-32EB-4A92-980D-1B591CEDAB3D}" destId="{B28752AC-0C21-4483-9725-6BA267E3FAAF}" srcOrd="0" destOrd="0" presId="urn:microsoft.com/office/officeart/2009/3/layout/RandomtoResultProcess"/>
    <dgm:cxn modelId="{C866673B-B3AA-4089-85BD-F8340AAD78E0}" type="presParOf" srcId="{7031F98D-32EB-4A92-980D-1B591CEDAB3D}" destId="{02CBCE0C-C0E4-4C4A-A13F-778DAD1C3FFB}" srcOrd="1" destOrd="0" presId="urn:microsoft.com/office/officeart/2009/3/layout/RandomtoResultProcess"/>
    <dgm:cxn modelId="{0BAABD46-FC21-4996-80E6-A291FE8AE436}" type="presParOf" srcId="{7031F98D-32EB-4A92-980D-1B591CEDAB3D}" destId="{5D84B7C8-EA1E-4835-B9D1-8E0E976547C9}" srcOrd="2" destOrd="0" presId="urn:microsoft.com/office/officeart/2009/3/layout/RandomtoResultProcess"/>
    <dgm:cxn modelId="{8C46D964-9158-4E64-9290-3917F695EF29}" type="presParOf" srcId="{EBB5145A-D3F8-485E-99B4-7DB9703AD4C4}" destId="{DED56D3D-4BF9-4A7E-B4E2-925327CF57F6}" srcOrd="7" destOrd="0" presId="urn:microsoft.com/office/officeart/2009/3/layout/RandomtoResultProcess"/>
    <dgm:cxn modelId="{623BE108-FC36-4B08-B767-68C1A02FA992}" type="presParOf" srcId="{DED56D3D-4BF9-4A7E-B4E2-925327CF57F6}" destId="{9531D206-9173-4242-9B85-7F0588D5DB67}" srcOrd="0" destOrd="0" presId="urn:microsoft.com/office/officeart/2009/3/layout/RandomtoResultProcess"/>
    <dgm:cxn modelId="{0848CF60-1784-4A7A-9211-5B83577B3E10}" type="presParOf" srcId="{DED56D3D-4BF9-4A7E-B4E2-925327CF57F6}" destId="{5651F188-E842-48B9-AFD4-D8A08F0D8076}" srcOrd="1" destOrd="0" presId="urn:microsoft.com/office/officeart/2009/3/layout/RandomtoResultProcess"/>
    <dgm:cxn modelId="{D3FDF56B-B759-46B5-BD32-83EE6675B16B}" type="presParOf" srcId="{EBB5145A-D3F8-485E-99B4-7DB9703AD4C4}" destId="{4C6426E6-BB66-4CB2-B75A-CFA704E7CE7E}" srcOrd="8" destOrd="0" presId="urn:microsoft.com/office/officeart/2009/3/layout/RandomtoResultProcess"/>
    <dgm:cxn modelId="{EA32899B-CC4F-4EB3-BF97-3B1B6EF84474}" type="presParOf" srcId="{4C6426E6-BB66-4CB2-B75A-CFA704E7CE7E}" destId="{18784688-97F6-442F-9DBA-416E2388E9E9}" srcOrd="0" destOrd="0" presId="urn:microsoft.com/office/officeart/2009/3/layout/RandomtoResultProcess"/>
    <dgm:cxn modelId="{599088BC-9D3C-4F57-8A3E-BDC4448D91AF}" type="presParOf" srcId="{4C6426E6-BB66-4CB2-B75A-CFA704E7CE7E}" destId="{4BF05698-CE9E-44E0-A438-890381DF844B}" srcOrd="1" destOrd="0" presId="urn:microsoft.com/office/officeart/2009/3/layout/RandomtoResultProcess"/>
    <dgm:cxn modelId="{64CD04B0-1C14-405E-8243-C28E2CBA1C3F}" type="presParOf" srcId="{4C6426E6-BB66-4CB2-B75A-CFA704E7CE7E}" destId="{E401B5D1-A834-4053-87AD-7323FD22D906}" srcOrd="2" destOrd="0" presId="urn:microsoft.com/office/officeart/2009/3/layout/RandomtoResultProcess"/>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3F5C6E-9386-421C-BFDA-E9E1A4D7302C}">
      <dsp:nvSpPr>
        <dsp:cNvPr id="0" name=""/>
        <dsp:cNvSpPr/>
      </dsp:nvSpPr>
      <dsp:spPr>
        <a:xfrm>
          <a:off x="89855" y="607662"/>
          <a:ext cx="1321425" cy="4354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Initiation</a:t>
          </a:r>
        </a:p>
      </dsp:txBody>
      <dsp:txXfrm>
        <a:off x="89855" y="607662"/>
        <a:ext cx="1321425" cy="435469"/>
      </dsp:txXfrm>
    </dsp:sp>
    <dsp:sp modelId="{85FA03BF-73AB-490B-940B-CDEAC6A01440}">
      <dsp:nvSpPr>
        <dsp:cNvPr id="0" name=""/>
        <dsp:cNvSpPr/>
      </dsp:nvSpPr>
      <dsp:spPr>
        <a:xfrm>
          <a:off x="89855" y="1525918"/>
          <a:ext cx="1321425" cy="8158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dirty="0"/>
            <a:t>Initiate discussions around a product and project idea as well as the initial scope</a:t>
          </a:r>
        </a:p>
      </dsp:txBody>
      <dsp:txXfrm>
        <a:off x="89855" y="1525918"/>
        <a:ext cx="1321425" cy="815858"/>
      </dsp:txXfrm>
    </dsp:sp>
    <dsp:sp modelId="{A9C5DF4E-1C56-41DD-A20E-308AAA5BAE61}">
      <dsp:nvSpPr>
        <dsp:cNvPr id="0" name=""/>
        <dsp:cNvSpPr/>
      </dsp:nvSpPr>
      <dsp:spPr>
        <a:xfrm>
          <a:off x="88354" y="475220"/>
          <a:ext cx="105113" cy="105113"/>
        </a:xfrm>
        <a:prstGeom prst="ellipse">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6995A95-27F3-4B51-9197-59014D8764D7}">
      <dsp:nvSpPr>
        <dsp:cNvPr id="0" name=""/>
        <dsp:cNvSpPr/>
      </dsp:nvSpPr>
      <dsp:spPr>
        <a:xfrm>
          <a:off x="161933" y="328061"/>
          <a:ext cx="105113" cy="105113"/>
        </a:xfrm>
        <a:prstGeom prst="ellipse">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10B23DA-01DF-490C-8A0B-29F987771BAE}">
      <dsp:nvSpPr>
        <dsp:cNvPr id="0" name=""/>
        <dsp:cNvSpPr/>
      </dsp:nvSpPr>
      <dsp:spPr>
        <a:xfrm>
          <a:off x="338524" y="357493"/>
          <a:ext cx="165178" cy="165178"/>
        </a:xfrm>
        <a:prstGeom prst="ellipse">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38396B7-9914-43DA-A051-0C794E5B00C3}">
      <dsp:nvSpPr>
        <dsp:cNvPr id="0" name=""/>
        <dsp:cNvSpPr/>
      </dsp:nvSpPr>
      <dsp:spPr>
        <a:xfrm>
          <a:off x="485682" y="195618"/>
          <a:ext cx="105113" cy="105113"/>
        </a:xfrm>
        <a:prstGeom prst="ellipse">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AADA506-D555-4F14-BB6A-F3BB0988F2F7}">
      <dsp:nvSpPr>
        <dsp:cNvPr id="0" name=""/>
        <dsp:cNvSpPr/>
      </dsp:nvSpPr>
      <dsp:spPr>
        <a:xfrm>
          <a:off x="676989" y="136754"/>
          <a:ext cx="105113" cy="105113"/>
        </a:xfrm>
        <a:prstGeom prst="ellipse">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79F6511-693B-4802-8E1F-43FD5C9DD9D6}">
      <dsp:nvSpPr>
        <dsp:cNvPr id="0" name=""/>
        <dsp:cNvSpPr/>
      </dsp:nvSpPr>
      <dsp:spPr>
        <a:xfrm>
          <a:off x="912443" y="239766"/>
          <a:ext cx="105113" cy="105113"/>
        </a:xfrm>
        <a:prstGeom prst="ellipse">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1080ECA-8413-4252-A8D0-F9A494565E0B}">
      <dsp:nvSpPr>
        <dsp:cNvPr id="0" name=""/>
        <dsp:cNvSpPr/>
      </dsp:nvSpPr>
      <dsp:spPr>
        <a:xfrm>
          <a:off x="1059602" y="313345"/>
          <a:ext cx="165178" cy="165178"/>
        </a:xfrm>
        <a:prstGeom prst="ellipse">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F238964-2CAE-4243-8067-F9E2A91F5DC4}">
      <dsp:nvSpPr>
        <dsp:cNvPr id="0" name=""/>
        <dsp:cNvSpPr/>
      </dsp:nvSpPr>
      <dsp:spPr>
        <a:xfrm>
          <a:off x="1265624" y="475220"/>
          <a:ext cx="105113" cy="105113"/>
        </a:xfrm>
        <a:prstGeom prst="ellipse">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3D54B5D-3644-46D4-B69D-22BBDF4634CC}">
      <dsp:nvSpPr>
        <dsp:cNvPr id="0" name=""/>
        <dsp:cNvSpPr/>
      </dsp:nvSpPr>
      <dsp:spPr>
        <a:xfrm>
          <a:off x="1353919" y="637094"/>
          <a:ext cx="105113" cy="105113"/>
        </a:xfrm>
        <a:prstGeom prst="ellipse">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6828943-86D0-4001-BC42-A79E2AA53295}">
      <dsp:nvSpPr>
        <dsp:cNvPr id="0" name=""/>
        <dsp:cNvSpPr/>
      </dsp:nvSpPr>
      <dsp:spPr>
        <a:xfrm>
          <a:off x="588694" y="328061"/>
          <a:ext cx="270291" cy="270291"/>
        </a:xfrm>
        <a:prstGeom prst="ellipse">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DE68BAB-AD1B-453D-A6D6-6A00B78A0275}">
      <dsp:nvSpPr>
        <dsp:cNvPr id="0" name=""/>
        <dsp:cNvSpPr/>
      </dsp:nvSpPr>
      <dsp:spPr>
        <a:xfrm>
          <a:off x="14774" y="887264"/>
          <a:ext cx="105113" cy="105113"/>
        </a:xfrm>
        <a:prstGeom prst="ellipse">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B161FCF-598C-4858-8D18-C5F1EC5611C0}">
      <dsp:nvSpPr>
        <dsp:cNvPr id="0" name=""/>
        <dsp:cNvSpPr/>
      </dsp:nvSpPr>
      <dsp:spPr>
        <a:xfrm>
          <a:off x="103070" y="1019707"/>
          <a:ext cx="165178" cy="165178"/>
        </a:xfrm>
        <a:prstGeom prst="ellipse">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1F92E80-C279-4335-9CB8-D7B06AE06C6F}">
      <dsp:nvSpPr>
        <dsp:cNvPr id="0" name=""/>
        <dsp:cNvSpPr/>
      </dsp:nvSpPr>
      <dsp:spPr>
        <a:xfrm>
          <a:off x="323808" y="1137434"/>
          <a:ext cx="240259" cy="240259"/>
        </a:xfrm>
        <a:prstGeom prst="ellipse">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98CCC71-607B-45CC-ABFA-7503D77FA30A}">
      <dsp:nvSpPr>
        <dsp:cNvPr id="0" name=""/>
        <dsp:cNvSpPr/>
      </dsp:nvSpPr>
      <dsp:spPr>
        <a:xfrm>
          <a:off x="632841" y="1328740"/>
          <a:ext cx="105113" cy="105113"/>
        </a:xfrm>
        <a:prstGeom prst="ellipse">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3D73EBA-119D-4A64-A29F-7CDF94432EBD}">
      <dsp:nvSpPr>
        <dsp:cNvPr id="0" name=""/>
        <dsp:cNvSpPr/>
      </dsp:nvSpPr>
      <dsp:spPr>
        <a:xfrm>
          <a:off x="691705" y="1137434"/>
          <a:ext cx="165178" cy="165178"/>
        </a:xfrm>
        <a:prstGeom prst="ellipse">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FB3CF17-4EA5-406C-9E13-F49C417C50A1}">
      <dsp:nvSpPr>
        <dsp:cNvPr id="0" name=""/>
        <dsp:cNvSpPr/>
      </dsp:nvSpPr>
      <dsp:spPr>
        <a:xfrm>
          <a:off x="838864" y="1343456"/>
          <a:ext cx="105113" cy="105113"/>
        </a:xfrm>
        <a:prstGeom prst="ellipse">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30C2A6F-31E3-4319-8BB5-4654547E8EAC}">
      <dsp:nvSpPr>
        <dsp:cNvPr id="0" name=""/>
        <dsp:cNvSpPr/>
      </dsp:nvSpPr>
      <dsp:spPr>
        <a:xfrm>
          <a:off x="971306" y="1108002"/>
          <a:ext cx="240259" cy="240259"/>
        </a:xfrm>
        <a:prstGeom prst="ellipse">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0BB5261-5990-418E-B42A-447832E8CBB5}">
      <dsp:nvSpPr>
        <dsp:cNvPr id="0" name=""/>
        <dsp:cNvSpPr/>
      </dsp:nvSpPr>
      <dsp:spPr>
        <a:xfrm>
          <a:off x="1295056" y="1049139"/>
          <a:ext cx="165178" cy="165178"/>
        </a:xfrm>
        <a:prstGeom prst="ellipse">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4AD9DC1-2A61-4722-A0A0-26B6D24B771D}">
      <dsp:nvSpPr>
        <dsp:cNvPr id="0" name=""/>
        <dsp:cNvSpPr/>
      </dsp:nvSpPr>
      <dsp:spPr>
        <a:xfrm>
          <a:off x="1460234" y="357248"/>
          <a:ext cx="485104" cy="926118"/>
        </a:xfrm>
        <a:prstGeom prst="chevron">
          <a:avLst>
            <a:gd name="adj" fmla="val 62310"/>
          </a:avLst>
        </a:prstGeom>
        <a:solidFill>
          <a:schemeClr val="accent5"/>
        </a:solidFill>
        <a:ln>
          <a:noFill/>
        </a:ln>
        <a:effectLst/>
      </dsp:spPr>
      <dsp:style>
        <a:lnRef idx="0">
          <a:scrgbClr r="0" g="0" b="0"/>
        </a:lnRef>
        <a:fillRef idx="1">
          <a:scrgbClr r="0" g="0" b="0"/>
        </a:fillRef>
        <a:effectRef idx="0">
          <a:scrgbClr r="0" g="0" b="0"/>
        </a:effectRef>
        <a:fontRef idx="minor">
          <a:schemeClr val="lt1"/>
        </a:fontRef>
      </dsp:style>
    </dsp:sp>
    <dsp:sp modelId="{5A0135AB-37B0-4C6F-9C8B-3C3A23DC00DB}">
      <dsp:nvSpPr>
        <dsp:cNvPr id="0" name=""/>
        <dsp:cNvSpPr/>
      </dsp:nvSpPr>
      <dsp:spPr>
        <a:xfrm>
          <a:off x="1945339" y="357698"/>
          <a:ext cx="1323013" cy="9261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Ideation</a:t>
          </a:r>
        </a:p>
      </dsp:txBody>
      <dsp:txXfrm>
        <a:off x="1945339" y="357698"/>
        <a:ext cx="1323013" cy="926109"/>
      </dsp:txXfrm>
    </dsp:sp>
    <dsp:sp modelId="{7F04E086-315B-422B-BA29-E936B5839DBF}">
      <dsp:nvSpPr>
        <dsp:cNvPr id="0" name=""/>
        <dsp:cNvSpPr/>
      </dsp:nvSpPr>
      <dsp:spPr>
        <a:xfrm>
          <a:off x="1945339" y="1525918"/>
          <a:ext cx="1323013" cy="8158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dirty="0"/>
            <a:t>Scope and refine an idea that has been formally accepted as a project</a:t>
          </a:r>
        </a:p>
      </dsp:txBody>
      <dsp:txXfrm>
        <a:off x="1945339" y="1525918"/>
        <a:ext cx="1323013" cy="815858"/>
      </dsp:txXfrm>
    </dsp:sp>
    <dsp:sp modelId="{D7AD5E26-1AF9-4584-AE47-C75504F56278}">
      <dsp:nvSpPr>
        <dsp:cNvPr id="0" name=""/>
        <dsp:cNvSpPr/>
      </dsp:nvSpPr>
      <dsp:spPr>
        <a:xfrm>
          <a:off x="3268352" y="357248"/>
          <a:ext cx="485104" cy="926118"/>
        </a:xfrm>
        <a:prstGeom prst="chevron">
          <a:avLst>
            <a:gd name="adj" fmla="val 62310"/>
          </a:avLst>
        </a:prstGeom>
        <a:solidFill>
          <a:schemeClr val="accent5"/>
        </a:solidFill>
        <a:ln>
          <a:noFill/>
        </a:ln>
        <a:effectLst/>
      </dsp:spPr>
      <dsp:style>
        <a:lnRef idx="0">
          <a:scrgbClr r="0" g="0" b="0"/>
        </a:lnRef>
        <a:fillRef idx="1">
          <a:scrgbClr r="0" g="0" b="0"/>
        </a:fillRef>
        <a:effectRef idx="0">
          <a:scrgbClr r="0" g="0" b="0"/>
        </a:effectRef>
        <a:fontRef idx="minor">
          <a:schemeClr val="lt1"/>
        </a:fontRef>
      </dsp:style>
    </dsp:sp>
    <dsp:sp modelId="{1B561A80-8A0E-4AC4-AAF3-FCD2C796F4BB}">
      <dsp:nvSpPr>
        <dsp:cNvPr id="0" name=""/>
        <dsp:cNvSpPr/>
      </dsp:nvSpPr>
      <dsp:spPr>
        <a:xfrm>
          <a:off x="3753457" y="357698"/>
          <a:ext cx="1323013" cy="9261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Exploration &amp; Modeling</a:t>
          </a:r>
        </a:p>
      </dsp:txBody>
      <dsp:txXfrm>
        <a:off x="3753457" y="357698"/>
        <a:ext cx="1323013" cy="926109"/>
      </dsp:txXfrm>
    </dsp:sp>
    <dsp:sp modelId="{2758A5F9-CC87-44DB-A2C4-C7C98CCCA890}">
      <dsp:nvSpPr>
        <dsp:cNvPr id="0" name=""/>
        <dsp:cNvSpPr/>
      </dsp:nvSpPr>
      <dsp:spPr>
        <a:xfrm>
          <a:off x="3753457" y="1525918"/>
          <a:ext cx="1323013" cy="8158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dirty="0"/>
            <a:t>Explore the data and develop a model as the basis for a proof of concept</a:t>
          </a:r>
        </a:p>
      </dsp:txBody>
      <dsp:txXfrm>
        <a:off x="3753457" y="1525918"/>
        <a:ext cx="1323013" cy="815858"/>
      </dsp:txXfrm>
    </dsp:sp>
    <dsp:sp modelId="{41397194-3247-4B37-BB18-0B5688F9B0E6}">
      <dsp:nvSpPr>
        <dsp:cNvPr id="0" name=""/>
        <dsp:cNvSpPr/>
      </dsp:nvSpPr>
      <dsp:spPr>
        <a:xfrm>
          <a:off x="5076470" y="357248"/>
          <a:ext cx="485104" cy="926118"/>
        </a:xfrm>
        <a:prstGeom prst="chevron">
          <a:avLst>
            <a:gd name="adj" fmla="val 62310"/>
          </a:avLst>
        </a:prstGeom>
        <a:solidFill>
          <a:schemeClr val="accent5"/>
        </a:solidFill>
        <a:ln>
          <a:noFill/>
        </a:ln>
        <a:effectLst/>
      </dsp:spPr>
      <dsp:style>
        <a:lnRef idx="0">
          <a:scrgbClr r="0" g="0" b="0"/>
        </a:lnRef>
        <a:fillRef idx="1">
          <a:scrgbClr r="0" g="0" b="0"/>
        </a:fillRef>
        <a:effectRef idx="0">
          <a:scrgbClr r="0" g="0" b="0"/>
        </a:effectRef>
        <a:fontRef idx="minor">
          <a:schemeClr val="lt1"/>
        </a:fontRef>
      </dsp:style>
    </dsp:sp>
    <dsp:sp modelId="{C3357C12-4AFF-4C83-920C-617247DF90B1}">
      <dsp:nvSpPr>
        <dsp:cNvPr id="0" name=""/>
        <dsp:cNvSpPr/>
      </dsp:nvSpPr>
      <dsp:spPr>
        <a:xfrm>
          <a:off x="5561575" y="357698"/>
          <a:ext cx="1323013" cy="9261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err="1"/>
            <a:t>PoC</a:t>
          </a:r>
          <a:r>
            <a:rPr lang="en-US" sz="1300" kern="1200" dirty="0"/>
            <a:t> Build</a:t>
          </a:r>
        </a:p>
      </dsp:txBody>
      <dsp:txXfrm>
        <a:off x="5561575" y="357698"/>
        <a:ext cx="1323013" cy="926109"/>
      </dsp:txXfrm>
    </dsp:sp>
    <dsp:sp modelId="{F41D6AC2-8B8E-4047-99A4-6A5648D4FFE5}">
      <dsp:nvSpPr>
        <dsp:cNvPr id="0" name=""/>
        <dsp:cNvSpPr/>
      </dsp:nvSpPr>
      <dsp:spPr>
        <a:xfrm>
          <a:off x="5561575" y="1525918"/>
          <a:ext cx="1323013" cy="8158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dirty="0"/>
            <a:t>Develop and build a minimally viable product as a proof of concept for field testing model</a:t>
          </a:r>
        </a:p>
      </dsp:txBody>
      <dsp:txXfrm>
        <a:off x="5561575" y="1525918"/>
        <a:ext cx="1323013" cy="815858"/>
      </dsp:txXfrm>
    </dsp:sp>
    <dsp:sp modelId="{AB4E8032-2FBD-4446-9646-F68A74CB041E}">
      <dsp:nvSpPr>
        <dsp:cNvPr id="0" name=""/>
        <dsp:cNvSpPr/>
      </dsp:nvSpPr>
      <dsp:spPr>
        <a:xfrm>
          <a:off x="6884588" y="357248"/>
          <a:ext cx="485104" cy="926118"/>
        </a:xfrm>
        <a:prstGeom prst="chevron">
          <a:avLst>
            <a:gd name="adj" fmla="val 62310"/>
          </a:avLst>
        </a:prstGeom>
        <a:solidFill>
          <a:schemeClr val="accent5"/>
        </a:solidFill>
        <a:ln>
          <a:noFill/>
        </a:ln>
        <a:effectLst/>
      </dsp:spPr>
      <dsp:style>
        <a:lnRef idx="0">
          <a:scrgbClr r="0" g="0" b="0"/>
        </a:lnRef>
        <a:fillRef idx="1">
          <a:scrgbClr r="0" g="0" b="0"/>
        </a:fillRef>
        <a:effectRef idx="0">
          <a:scrgbClr r="0" g="0" b="0"/>
        </a:effectRef>
        <a:fontRef idx="minor">
          <a:schemeClr val="lt1"/>
        </a:fontRef>
      </dsp:style>
    </dsp:sp>
    <dsp:sp modelId="{EC5DB354-73A3-4AEA-B31D-FA9BD1ADBC18}">
      <dsp:nvSpPr>
        <dsp:cNvPr id="0" name=""/>
        <dsp:cNvSpPr/>
      </dsp:nvSpPr>
      <dsp:spPr>
        <a:xfrm>
          <a:off x="7369693" y="357698"/>
          <a:ext cx="1323013" cy="9261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err="1"/>
            <a:t>PoC</a:t>
          </a:r>
          <a:r>
            <a:rPr lang="en-US" sz="1300" kern="1200" dirty="0"/>
            <a:t> Field Test</a:t>
          </a:r>
        </a:p>
      </dsp:txBody>
      <dsp:txXfrm>
        <a:off x="7369693" y="357698"/>
        <a:ext cx="1323013" cy="926109"/>
      </dsp:txXfrm>
    </dsp:sp>
    <dsp:sp modelId="{653DA00F-97F1-4BA7-8A36-6E4D1ADAE9F7}">
      <dsp:nvSpPr>
        <dsp:cNvPr id="0" name=""/>
        <dsp:cNvSpPr/>
      </dsp:nvSpPr>
      <dsp:spPr>
        <a:xfrm>
          <a:off x="7369693" y="1525918"/>
          <a:ext cx="1323013" cy="8158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dirty="0"/>
            <a:t>Test and refine the proof of concept with select sites and end-users</a:t>
          </a:r>
        </a:p>
      </dsp:txBody>
      <dsp:txXfrm>
        <a:off x="7369693" y="1525918"/>
        <a:ext cx="1323013" cy="815858"/>
      </dsp:txXfrm>
    </dsp:sp>
    <dsp:sp modelId="{4EB615D0-B2D1-4EEB-8027-75A93B0B97A9}">
      <dsp:nvSpPr>
        <dsp:cNvPr id="0" name=""/>
        <dsp:cNvSpPr/>
      </dsp:nvSpPr>
      <dsp:spPr>
        <a:xfrm>
          <a:off x="8692706" y="357248"/>
          <a:ext cx="485104" cy="926118"/>
        </a:xfrm>
        <a:prstGeom prst="chevron">
          <a:avLst>
            <a:gd name="adj" fmla="val 62310"/>
          </a:avLst>
        </a:prstGeom>
        <a:solidFill>
          <a:schemeClr val="accent5"/>
        </a:solidFill>
        <a:ln>
          <a:noFill/>
        </a:ln>
        <a:effectLst/>
      </dsp:spPr>
      <dsp:style>
        <a:lnRef idx="0">
          <a:scrgbClr r="0" g="0" b="0"/>
        </a:lnRef>
        <a:fillRef idx="1">
          <a:scrgbClr r="0" g="0" b="0"/>
        </a:fillRef>
        <a:effectRef idx="0">
          <a:scrgbClr r="0" g="0" b="0"/>
        </a:effectRef>
        <a:fontRef idx="minor">
          <a:schemeClr val="lt1"/>
        </a:fontRef>
      </dsp:style>
    </dsp:sp>
    <dsp:sp modelId="{8AFB7970-FA39-4554-9591-7937E6303DB4}">
      <dsp:nvSpPr>
        <dsp:cNvPr id="0" name=""/>
        <dsp:cNvSpPr/>
      </dsp:nvSpPr>
      <dsp:spPr>
        <a:xfrm>
          <a:off x="9277037" y="291547"/>
          <a:ext cx="1124561" cy="1124561"/>
        </a:xfrm>
        <a:prstGeom prst="ellipse">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r>
            <a:rPr lang="en-US" sz="1300" kern="1200" dirty="0"/>
            <a:t>Innovation Review</a:t>
          </a:r>
        </a:p>
      </dsp:txBody>
      <dsp:txXfrm>
        <a:off x="9441725" y="456235"/>
        <a:ext cx="795185" cy="795185"/>
      </dsp:txXfrm>
    </dsp:sp>
    <dsp:sp modelId="{26CBA104-89C3-4D9B-9C46-9F9C31414BAA}">
      <dsp:nvSpPr>
        <dsp:cNvPr id="0" name=""/>
        <dsp:cNvSpPr/>
      </dsp:nvSpPr>
      <dsp:spPr>
        <a:xfrm>
          <a:off x="9177811" y="1525918"/>
          <a:ext cx="1323013" cy="8158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dirty="0"/>
            <a:t>Analyze and review the results from the proof of concept in preparation for an enterprise solution</a:t>
          </a:r>
        </a:p>
      </dsp:txBody>
      <dsp:txXfrm>
        <a:off x="9177811" y="1525918"/>
        <a:ext cx="1323013" cy="81585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327BD6-BFA2-4A26-AC7F-1E444E74C19A}">
      <dsp:nvSpPr>
        <dsp:cNvPr id="0" name=""/>
        <dsp:cNvSpPr/>
      </dsp:nvSpPr>
      <dsp:spPr>
        <a:xfrm>
          <a:off x="898558" y="476484"/>
          <a:ext cx="1337075" cy="4406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dirty="0"/>
            <a:t>Analysis &amp; Design</a:t>
          </a:r>
        </a:p>
      </dsp:txBody>
      <dsp:txXfrm>
        <a:off x="898558" y="476484"/>
        <a:ext cx="1337075" cy="440627"/>
      </dsp:txXfrm>
    </dsp:sp>
    <dsp:sp modelId="{67B5D005-A105-423F-AC30-313D0F72E809}">
      <dsp:nvSpPr>
        <dsp:cNvPr id="0" name=""/>
        <dsp:cNvSpPr/>
      </dsp:nvSpPr>
      <dsp:spPr>
        <a:xfrm>
          <a:off x="898558" y="1405615"/>
          <a:ext cx="1337075" cy="825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Prepare an idea that has been proven in concept to be developed as an enterprise solution</a:t>
          </a:r>
        </a:p>
      </dsp:txBody>
      <dsp:txXfrm>
        <a:off x="898558" y="1405615"/>
        <a:ext cx="1337075" cy="825520"/>
      </dsp:txXfrm>
    </dsp:sp>
    <dsp:sp modelId="{E5844D36-2E4C-4337-879B-32F1CEFE0B16}">
      <dsp:nvSpPr>
        <dsp:cNvPr id="0" name=""/>
        <dsp:cNvSpPr/>
      </dsp:nvSpPr>
      <dsp:spPr>
        <a:xfrm>
          <a:off x="897039" y="342473"/>
          <a:ext cx="106358" cy="106358"/>
        </a:xfrm>
        <a:prstGeom prst="ellipse">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AD12BD8-5387-4B2F-8175-BF18A3446ABF}">
      <dsp:nvSpPr>
        <dsp:cNvPr id="0" name=""/>
        <dsp:cNvSpPr/>
      </dsp:nvSpPr>
      <dsp:spPr>
        <a:xfrm>
          <a:off x="971490" y="193572"/>
          <a:ext cx="106358" cy="106358"/>
        </a:xfrm>
        <a:prstGeom prst="ellipse">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50A06A2-C473-4FC5-9E13-F6EA2EAF23AF}">
      <dsp:nvSpPr>
        <dsp:cNvPr id="0" name=""/>
        <dsp:cNvSpPr/>
      </dsp:nvSpPr>
      <dsp:spPr>
        <a:xfrm>
          <a:off x="1150172" y="223352"/>
          <a:ext cx="167134" cy="167134"/>
        </a:xfrm>
        <a:prstGeom prst="ellipse">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5DFBEBC-056B-43ED-89C0-A09A98E44E21}">
      <dsp:nvSpPr>
        <dsp:cNvPr id="0" name=""/>
        <dsp:cNvSpPr/>
      </dsp:nvSpPr>
      <dsp:spPr>
        <a:xfrm>
          <a:off x="1299073" y="59560"/>
          <a:ext cx="106358" cy="106358"/>
        </a:xfrm>
        <a:prstGeom prst="ellipse">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91C6971-A9D4-4866-9A7D-703B20DC3E87}">
      <dsp:nvSpPr>
        <dsp:cNvPr id="0" name=""/>
        <dsp:cNvSpPr/>
      </dsp:nvSpPr>
      <dsp:spPr>
        <a:xfrm>
          <a:off x="1492645" y="0"/>
          <a:ext cx="106358" cy="106358"/>
        </a:xfrm>
        <a:prstGeom prst="ellipse">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0261AEA-64A7-4458-B4CA-AF9892CBD133}">
      <dsp:nvSpPr>
        <dsp:cNvPr id="0" name=""/>
        <dsp:cNvSpPr/>
      </dsp:nvSpPr>
      <dsp:spPr>
        <a:xfrm>
          <a:off x="1730888" y="104231"/>
          <a:ext cx="106358" cy="106358"/>
        </a:xfrm>
        <a:prstGeom prst="ellipse">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E42FCEF-49A9-4AB5-9B2E-05D46EB6E99E}">
      <dsp:nvSpPr>
        <dsp:cNvPr id="0" name=""/>
        <dsp:cNvSpPr/>
      </dsp:nvSpPr>
      <dsp:spPr>
        <a:xfrm>
          <a:off x="1879789" y="178681"/>
          <a:ext cx="167134" cy="167134"/>
        </a:xfrm>
        <a:prstGeom prst="ellipse">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9033F8A-2E08-4D94-9758-22804E938CA4}">
      <dsp:nvSpPr>
        <dsp:cNvPr id="0" name=""/>
        <dsp:cNvSpPr/>
      </dsp:nvSpPr>
      <dsp:spPr>
        <a:xfrm>
          <a:off x="2088251" y="342473"/>
          <a:ext cx="106358" cy="106358"/>
        </a:xfrm>
        <a:prstGeom prst="ellipse">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8DDE01B-BC64-4E6E-A6A6-1C2ABCADC410}">
      <dsp:nvSpPr>
        <dsp:cNvPr id="0" name=""/>
        <dsp:cNvSpPr/>
      </dsp:nvSpPr>
      <dsp:spPr>
        <a:xfrm>
          <a:off x="2177592" y="506265"/>
          <a:ext cx="106358" cy="106358"/>
        </a:xfrm>
        <a:prstGeom prst="ellipse">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D4EC765-DD11-434C-A7BA-CD2D11B88D0E}">
      <dsp:nvSpPr>
        <dsp:cNvPr id="0" name=""/>
        <dsp:cNvSpPr/>
      </dsp:nvSpPr>
      <dsp:spPr>
        <a:xfrm>
          <a:off x="1403304" y="193572"/>
          <a:ext cx="273492" cy="273492"/>
        </a:xfrm>
        <a:prstGeom prst="ellipse">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7C02D11-0DD7-4492-86C7-4C5517DD3038}">
      <dsp:nvSpPr>
        <dsp:cNvPr id="0" name=""/>
        <dsp:cNvSpPr/>
      </dsp:nvSpPr>
      <dsp:spPr>
        <a:xfrm>
          <a:off x="822588" y="759397"/>
          <a:ext cx="106358" cy="106358"/>
        </a:xfrm>
        <a:prstGeom prst="ellipse">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766BD83-83BB-440A-8341-E0B7DA6D02EF}">
      <dsp:nvSpPr>
        <dsp:cNvPr id="0" name=""/>
        <dsp:cNvSpPr/>
      </dsp:nvSpPr>
      <dsp:spPr>
        <a:xfrm>
          <a:off x="911929" y="893409"/>
          <a:ext cx="167134" cy="167134"/>
        </a:xfrm>
        <a:prstGeom prst="ellipse">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07787E4-9360-43D6-B01F-1C37C123FC9A}">
      <dsp:nvSpPr>
        <dsp:cNvPr id="0" name=""/>
        <dsp:cNvSpPr/>
      </dsp:nvSpPr>
      <dsp:spPr>
        <a:xfrm>
          <a:off x="1135282" y="1012530"/>
          <a:ext cx="243104" cy="243104"/>
        </a:xfrm>
        <a:prstGeom prst="ellipse">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94C6B5B-4990-4006-89A5-44D370C2834C}">
      <dsp:nvSpPr>
        <dsp:cNvPr id="0" name=""/>
        <dsp:cNvSpPr/>
      </dsp:nvSpPr>
      <dsp:spPr>
        <a:xfrm>
          <a:off x="1447975" y="1206102"/>
          <a:ext cx="106358" cy="106358"/>
        </a:xfrm>
        <a:prstGeom prst="ellipse">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D7E55A2-E644-4CAE-838F-7579B80C276C}">
      <dsp:nvSpPr>
        <dsp:cNvPr id="0" name=""/>
        <dsp:cNvSpPr/>
      </dsp:nvSpPr>
      <dsp:spPr>
        <a:xfrm>
          <a:off x="1507535" y="1012530"/>
          <a:ext cx="167134" cy="167134"/>
        </a:xfrm>
        <a:prstGeom prst="ellipse">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F00CC32-2BBB-4481-BD5A-784A55B07A82}">
      <dsp:nvSpPr>
        <dsp:cNvPr id="0" name=""/>
        <dsp:cNvSpPr/>
      </dsp:nvSpPr>
      <dsp:spPr>
        <a:xfrm>
          <a:off x="1656437" y="1220992"/>
          <a:ext cx="106358" cy="106358"/>
        </a:xfrm>
        <a:prstGeom prst="ellipse">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F2DC470-8B2D-4069-8244-6A64DFFD6476}">
      <dsp:nvSpPr>
        <dsp:cNvPr id="0" name=""/>
        <dsp:cNvSpPr/>
      </dsp:nvSpPr>
      <dsp:spPr>
        <a:xfrm>
          <a:off x="1790448" y="982750"/>
          <a:ext cx="243104" cy="243104"/>
        </a:xfrm>
        <a:prstGeom prst="ellipse">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C904175-17C8-46E7-AE96-D7C84EB677D0}">
      <dsp:nvSpPr>
        <dsp:cNvPr id="0" name=""/>
        <dsp:cNvSpPr/>
      </dsp:nvSpPr>
      <dsp:spPr>
        <a:xfrm>
          <a:off x="2118032" y="923189"/>
          <a:ext cx="167134" cy="167134"/>
        </a:xfrm>
        <a:prstGeom prst="ellipse">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BB865FB-64CC-49CA-B201-FA95C7A44B5A}">
      <dsp:nvSpPr>
        <dsp:cNvPr id="0" name=""/>
        <dsp:cNvSpPr/>
      </dsp:nvSpPr>
      <dsp:spPr>
        <a:xfrm>
          <a:off x="2285166" y="223104"/>
          <a:ext cx="490849" cy="937086"/>
        </a:xfrm>
        <a:prstGeom prst="chevron">
          <a:avLst>
            <a:gd name="adj" fmla="val 62310"/>
          </a:avLst>
        </a:prstGeom>
        <a:solidFill>
          <a:schemeClr val="accent2"/>
        </a:solidFill>
        <a:ln>
          <a:noFill/>
        </a:ln>
        <a:effectLst/>
      </dsp:spPr>
      <dsp:style>
        <a:lnRef idx="0">
          <a:scrgbClr r="0" g="0" b="0"/>
        </a:lnRef>
        <a:fillRef idx="1">
          <a:scrgbClr r="0" g="0" b="0"/>
        </a:fillRef>
        <a:effectRef idx="0">
          <a:scrgbClr r="0" g="0" b="0"/>
        </a:effectRef>
        <a:fontRef idx="minor">
          <a:schemeClr val="lt1"/>
        </a:fontRef>
      </dsp:style>
    </dsp:sp>
    <dsp:sp modelId="{744FF8BC-BC88-4A4A-A775-260100146281}">
      <dsp:nvSpPr>
        <dsp:cNvPr id="0" name=""/>
        <dsp:cNvSpPr/>
      </dsp:nvSpPr>
      <dsp:spPr>
        <a:xfrm>
          <a:off x="2776016" y="223559"/>
          <a:ext cx="1338681" cy="9370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dirty="0"/>
            <a:t>Development</a:t>
          </a:r>
        </a:p>
      </dsp:txBody>
      <dsp:txXfrm>
        <a:off x="2776016" y="223559"/>
        <a:ext cx="1338681" cy="937077"/>
      </dsp:txXfrm>
    </dsp:sp>
    <dsp:sp modelId="{8F704AA8-E1FB-4C96-8DA4-FE0E445FF684}">
      <dsp:nvSpPr>
        <dsp:cNvPr id="0" name=""/>
        <dsp:cNvSpPr/>
      </dsp:nvSpPr>
      <dsp:spPr>
        <a:xfrm>
          <a:off x="2776016" y="1405615"/>
          <a:ext cx="1338681" cy="825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Develop and build an enterprise grade product to be piloted</a:t>
          </a:r>
        </a:p>
      </dsp:txBody>
      <dsp:txXfrm>
        <a:off x="2776016" y="1405615"/>
        <a:ext cx="1338681" cy="825520"/>
      </dsp:txXfrm>
    </dsp:sp>
    <dsp:sp modelId="{1147F96F-0DB2-4081-B77F-70377A154BA3}">
      <dsp:nvSpPr>
        <dsp:cNvPr id="0" name=""/>
        <dsp:cNvSpPr/>
      </dsp:nvSpPr>
      <dsp:spPr>
        <a:xfrm>
          <a:off x="4114698" y="223104"/>
          <a:ext cx="490849" cy="937086"/>
        </a:xfrm>
        <a:prstGeom prst="chevron">
          <a:avLst>
            <a:gd name="adj" fmla="val 62310"/>
          </a:avLst>
        </a:prstGeom>
        <a:solidFill>
          <a:schemeClr val="accent2"/>
        </a:solidFill>
        <a:ln>
          <a:noFill/>
        </a:ln>
        <a:effectLst/>
      </dsp:spPr>
      <dsp:style>
        <a:lnRef idx="0">
          <a:scrgbClr r="0" g="0" b="0"/>
        </a:lnRef>
        <a:fillRef idx="1">
          <a:scrgbClr r="0" g="0" b="0"/>
        </a:fillRef>
        <a:effectRef idx="0">
          <a:scrgbClr r="0" g="0" b="0"/>
        </a:effectRef>
        <a:fontRef idx="minor">
          <a:schemeClr val="lt1"/>
        </a:fontRef>
      </dsp:style>
    </dsp:sp>
    <dsp:sp modelId="{FECFB436-14C3-42CA-9628-D416F1562C41}">
      <dsp:nvSpPr>
        <dsp:cNvPr id="0" name=""/>
        <dsp:cNvSpPr/>
      </dsp:nvSpPr>
      <dsp:spPr>
        <a:xfrm>
          <a:off x="4605548" y="223559"/>
          <a:ext cx="1338681" cy="9370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dirty="0"/>
            <a:t>Pilot &amp; Refinement</a:t>
          </a:r>
        </a:p>
      </dsp:txBody>
      <dsp:txXfrm>
        <a:off x="4605548" y="223559"/>
        <a:ext cx="1338681" cy="937077"/>
      </dsp:txXfrm>
    </dsp:sp>
    <dsp:sp modelId="{73293159-F5AF-458C-B8D6-BFE2901F1B49}">
      <dsp:nvSpPr>
        <dsp:cNvPr id="0" name=""/>
        <dsp:cNvSpPr/>
      </dsp:nvSpPr>
      <dsp:spPr>
        <a:xfrm>
          <a:off x="4605548" y="1405615"/>
          <a:ext cx="1338681" cy="825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Test and refine the product iteratively with participating end-users</a:t>
          </a:r>
        </a:p>
      </dsp:txBody>
      <dsp:txXfrm>
        <a:off x="4605548" y="1405615"/>
        <a:ext cx="1338681" cy="825520"/>
      </dsp:txXfrm>
    </dsp:sp>
    <dsp:sp modelId="{AD8BE691-3E59-4C12-BA7B-6D0080723BBD}">
      <dsp:nvSpPr>
        <dsp:cNvPr id="0" name=""/>
        <dsp:cNvSpPr/>
      </dsp:nvSpPr>
      <dsp:spPr>
        <a:xfrm>
          <a:off x="5944229" y="223104"/>
          <a:ext cx="490849" cy="937086"/>
        </a:xfrm>
        <a:prstGeom prst="chevron">
          <a:avLst>
            <a:gd name="adj" fmla="val 62310"/>
          </a:avLst>
        </a:prstGeom>
        <a:solidFill>
          <a:schemeClr val="accent2"/>
        </a:solidFill>
        <a:ln>
          <a:noFill/>
        </a:ln>
        <a:effectLst/>
      </dsp:spPr>
      <dsp:style>
        <a:lnRef idx="0">
          <a:scrgbClr r="0" g="0" b="0"/>
        </a:lnRef>
        <a:fillRef idx="1">
          <a:scrgbClr r="0" g="0" b="0"/>
        </a:fillRef>
        <a:effectRef idx="0">
          <a:scrgbClr r="0" g="0" b="0"/>
        </a:effectRef>
        <a:fontRef idx="minor">
          <a:schemeClr val="lt1"/>
        </a:fontRef>
      </dsp:style>
    </dsp:sp>
    <dsp:sp modelId="{B28752AC-0C21-4483-9725-6BA267E3FAAF}">
      <dsp:nvSpPr>
        <dsp:cNvPr id="0" name=""/>
        <dsp:cNvSpPr/>
      </dsp:nvSpPr>
      <dsp:spPr>
        <a:xfrm>
          <a:off x="6435079" y="223559"/>
          <a:ext cx="1338681" cy="9370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dirty="0"/>
            <a:t>Enterprise Deployment</a:t>
          </a:r>
        </a:p>
      </dsp:txBody>
      <dsp:txXfrm>
        <a:off x="6435079" y="223559"/>
        <a:ext cx="1338681" cy="937077"/>
      </dsp:txXfrm>
    </dsp:sp>
    <dsp:sp modelId="{02CBCE0C-C0E4-4C4A-A13F-778DAD1C3FFB}">
      <dsp:nvSpPr>
        <dsp:cNvPr id="0" name=""/>
        <dsp:cNvSpPr/>
      </dsp:nvSpPr>
      <dsp:spPr>
        <a:xfrm>
          <a:off x="6435079" y="1405615"/>
          <a:ext cx="1338681" cy="825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Deploy the product across the enterprise as led by the product owner and supported by the DS team</a:t>
          </a:r>
        </a:p>
      </dsp:txBody>
      <dsp:txXfrm>
        <a:off x="6435079" y="1405615"/>
        <a:ext cx="1338681" cy="825520"/>
      </dsp:txXfrm>
    </dsp:sp>
    <dsp:sp modelId="{9531D206-9173-4242-9B85-7F0588D5DB67}">
      <dsp:nvSpPr>
        <dsp:cNvPr id="0" name=""/>
        <dsp:cNvSpPr/>
      </dsp:nvSpPr>
      <dsp:spPr>
        <a:xfrm>
          <a:off x="7773761" y="223104"/>
          <a:ext cx="490849" cy="937086"/>
        </a:xfrm>
        <a:prstGeom prst="chevron">
          <a:avLst>
            <a:gd name="adj" fmla="val 62310"/>
          </a:avLst>
        </a:prstGeom>
        <a:solidFill>
          <a:schemeClr val="accent2"/>
        </a:solidFill>
        <a:ln>
          <a:noFill/>
        </a:ln>
        <a:effectLst/>
      </dsp:spPr>
      <dsp:style>
        <a:lnRef idx="0">
          <a:scrgbClr r="0" g="0" b="0"/>
        </a:lnRef>
        <a:fillRef idx="1">
          <a:scrgbClr r="0" g="0" b="0"/>
        </a:fillRef>
        <a:effectRef idx="0">
          <a:scrgbClr r="0" g="0" b="0"/>
        </a:effectRef>
        <a:fontRef idx="minor">
          <a:schemeClr val="lt1"/>
        </a:fontRef>
      </dsp:style>
    </dsp:sp>
    <dsp:sp modelId="{18784688-97F6-442F-9DBA-416E2388E9E9}">
      <dsp:nvSpPr>
        <dsp:cNvPr id="0" name=""/>
        <dsp:cNvSpPr/>
      </dsp:nvSpPr>
      <dsp:spPr>
        <a:xfrm>
          <a:off x="8409871" y="156625"/>
          <a:ext cx="1137879" cy="1137879"/>
        </a:xfrm>
        <a:prstGeom prst="ellipse">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r>
            <a:rPr lang="en-US" sz="1500" kern="1200" dirty="0"/>
            <a:t>Handoff &amp; LTS</a:t>
          </a:r>
        </a:p>
      </dsp:txBody>
      <dsp:txXfrm>
        <a:off x="8576510" y="323264"/>
        <a:ext cx="804601" cy="804601"/>
      </dsp:txXfrm>
    </dsp:sp>
    <dsp:sp modelId="{4BF05698-CE9E-44E0-A438-890381DF844B}">
      <dsp:nvSpPr>
        <dsp:cNvPr id="0" name=""/>
        <dsp:cNvSpPr/>
      </dsp:nvSpPr>
      <dsp:spPr>
        <a:xfrm>
          <a:off x="8264611" y="1405615"/>
          <a:ext cx="1428400" cy="825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Hand off the completed product to the product owner and long term support team</a:t>
          </a:r>
        </a:p>
      </dsp:txBody>
      <dsp:txXfrm>
        <a:off x="8264611" y="1405615"/>
        <a:ext cx="1428400" cy="825520"/>
      </dsp:txXfrm>
    </dsp:sp>
  </dsp:spTree>
</dsp:drawing>
</file>

<file path=ppt/diagrams/layout1.xml><?xml version="1.0" encoding="utf-8"?>
<dgm:layoutDef xmlns:dgm="http://schemas.openxmlformats.org/drawingml/2006/diagram" xmlns:a="http://schemas.openxmlformats.org/drawingml/2006/main" uniqueId="urn:microsoft.com/office/officeart/2009/3/layout/RandomtoResultProcess">
  <dgm:title val=""/>
  <dgm:desc val=""/>
  <dgm:catLst>
    <dgm:cat type="process" pri="1275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41" srcId="1" destId="11" srcOrd="0" destOrd="0"/>
        <dgm:cxn modelId="5" srcId="0" destId="2" srcOrd="0" destOrd="0"/>
        <dgm:cxn modelId="51" srcId="2" destId="21" srcOrd="0"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clrData>
  <dgm:layoutNode name="Name0">
    <dgm:varLst>
      <dgm:dir/>
      <dgm:animOne val="branch"/>
      <dgm:animLvl val="lvl"/>
    </dgm:varLst>
    <dgm:choose name="Name1">
      <dgm:if name="Name2" func="var" arg="dir" op="equ" val="norm">
        <dgm:alg type="lin">
          <dgm:param type="fallback" val="2D"/>
          <dgm:param type="nodeVertAlign" val="t"/>
        </dgm:alg>
      </dgm:if>
      <dgm:else name="Name3">
        <dgm:alg type="lin">
          <dgm:param type="fallback" val="2D"/>
          <dgm:param type="nodeVertAlign" val="t"/>
          <dgm:param type="linDir" val="fromR"/>
        </dgm:alg>
      </dgm:else>
    </dgm:choose>
    <dgm:shape xmlns:r="http://schemas.openxmlformats.org/officeDocument/2006/relationships" r:blip="">
      <dgm:adjLst/>
    </dgm:shape>
    <dgm:constrLst>
      <dgm:constr type="userH" refType="h" fact="2"/>
      <dgm:constr type="w" for="ch" forName="chaos" refType="userH" fact="0.681"/>
      <dgm:constr type="h" for="ch" forName="chaos" refType="userH"/>
      <dgm:constr type="w" for="ch" forName="middle" refType="userH" fact="0.6"/>
      <dgm:constr type="h" for="ch" forName="middle" refType="userH"/>
      <dgm:constr type="w" for="ch" forName="last" refType="userH" fact="0.6"/>
      <dgm:constr type="h" for="ch" forName="last" refType="userH"/>
      <dgm:constr type="w" for="ch" forName="chevronComposite1" refType="userH" fact="0.22"/>
      <dgm:constr type="h" for="ch" forName="chevronComposite1" refType="userH" fact="0.52"/>
      <dgm:constr type="w" for="ch" forName="chevronComposite2" refType="userH" fact="0.22"/>
      <dgm:constr type="h" for="ch" forName="chevronComposite2" refType="userH" fact="0.52"/>
      <dgm:constr type="w" for="ch" forName="overlap" refType="userH" fact="-0.04"/>
      <dgm:constr type="h" for="ch" forName="overlap" refType="userH" fact="0.06"/>
      <dgm:constr type="primFontSz" for="des" forName="parTx1" op="equ" val="65"/>
      <dgm:constr type="primFontSz" for="des" forName="parTxMid" refType="primFontSz" refFor="des" refForName="parTx1" op="equ"/>
      <dgm:constr type="primFontSz" for="des" forName="circleTx" refType="primFontSz" refFor="des" refForName="parTx1" op="equ"/>
      <dgm:constr type="primFontSz" for="des" forName="desTx1" op="equ" val="65"/>
      <dgm:constr type="primFontSz" for="des" forName="desTxMid" refType="primFontSz" refFor="des" refForName="desTx1" op="equ"/>
      <dgm:constr type="primFontSz" for="des" forName="desTxN" refType="primFontSz" refFor="des" refForName="desTx1" op="equ"/>
    </dgm:constrLst>
    <dgm:forEach name="Name4" axis="ch" ptType="node">
      <dgm:choose name="Name5">
        <dgm:if name="Name6" axis="self" ptType="node" func="pos" op="equ" val="1">
          <dgm:layoutNode name="chaos">
            <dgm:alg type="composite"/>
            <dgm:shape xmlns:r="http://schemas.openxmlformats.org/officeDocument/2006/relationships" r:blip="">
              <dgm:adjLst/>
            </dgm:shape>
            <dgm:presOf/>
            <dgm:constrLst>
              <dgm:constr type="ctrX" for="ch" forName="parTx1" refType="w" fact="0.5"/>
              <dgm:constr type="t" for="ch" forName="parTx1" refType="w" fact="0.32"/>
              <dgm:constr type="w" for="ch" forName="parTx1" refType="w" fact="0.88"/>
              <dgm:constr type="h" for="ch" forName="parTx1" refType="w" fact="0.29"/>
              <dgm:constr type="ctrX" for="ch" forName="desTx1" refType="w" fact="0.5"/>
              <dgm:constr type="b" for="ch" forName="desTx1" refType="h"/>
              <dgm:constr type="w" for="ch" forName="desTx1" refType="w" fact="0.88"/>
              <dgm:constr type="h" for="ch" forName="desTx1" refType="h" fact="0.37"/>
              <dgm:constr type="l" for="ch" forName="c1" refType="w" fact="0.05"/>
              <dgm:constr type="t" for="ch" forName="c1" refType="w" fact="0.23"/>
              <dgm:constr type="w" for="ch" forName="c1" refType="w" fact="0.07"/>
              <dgm:constr type="h" for="ch" forName="c1" refType="w" refFor="ch" refForName="c1"/>
              <dgm:constr type="l" for="ch" forName="c2" refType="w" fact="0.1"/>
              <dgm:constr type="t" for="ch" forName="c2" refType="w" fact="0.13"/>
              <dgm:constr type="w" for="ch" forName="c2" refType="w" fact="0.07"/>
              <dgm:constr type="h" for="ch" forName="c2" refType="w" refFor="ch" refForName="c2"/>
              <dgm:constr type="l" for="ch" forName="c3" refType="w" fact="0.22"/>
              <dgm:constr type="t" for="ch" forName="c3" refType="w" fact="0.15"/>
              <dgm:constr type="w" for="ch" forName="c3" refType="w" fact="0.11"/>
              <dgm:constr type="h" for="ch" forName="c3" refType="w" refFor="ch" refForName="c3"/>
              <dgm:constr type="l" for="ch" forName="c4" refType="w" fact="0.32"/>
              <dgm:constr type="t" for="ch" forName="c4" refType="w" fact="0.04"/>
              <dgm:constr type="w" for="ch" forName="c4" refType="w" fact="0.07"/>
              <dgm:constr type="h" for="ch" forName="c4" refType="w" refFor="ch" refForName="c4"/>
              <dgm:constr type="l" for="ch" forName="c5" refType="w" fact="0.45"/>
              <dgm:constr type="t" for="ch" forName="c5" refType="w" fact="0"/>
              <dgm:constr type="w" for="ch" forName="c5" refType="w" fact="0.07"/>
              <dgm:constr type="h" for="ch" forName="c5" refType="w" refFor="ch" refForName="c5"/>
              <dgm:constr type="l" for="ch" forName="c6" refType="w" fact="0.61"/>
              <dgm:constr type="t" for="ch" forName="c6" refType="w" fact="0.07"/>
              <dgm:constr type="w" for="ch" forName="c6" refType="w" fact="0.07"/>
              <dgm:constr type="h" for="ch" forName="c6" refType="w" refFor="ch" refForName="c6"/>
              <dgm:constr type="l" for="ch" forName="c7" refType="w" fact="0.71"/>
              <dgm:constr type="t" for="ch" forName="c7" refType="w" fact="0.12"/>
              <dgm:constr type="w" for="ch" forName="c7" refType="w" fact="0.11"/>
              <dgm:constr type="h" for="ch" forName="c7" refType="w" refFor="ch" refForName="c7"/>
              <dgm:constr type="l" for="ch" forName="c8" refType="w" fact="0.85"/>
              <dgm:constr type="t" for="ch" forName="c8" refType="w" fact="0.23"/>
              <dgm:constr type="w" for="ch" forName="c8" refType="w" fact="0.07"/>
              <dgm:constr type="h" for="ch" forName="c8" refType="w" refFor="ch" refForName="c8"/>
              <dgm:constr type="l" for="ch" forName="c9" refType="w" fact="0.91"/>
              <dgm:constr type="t" for="ch" forName="c9" refType="w" fact="0.34"/>
              <dgm:constr type="w" for="ch" forName="c9" refType="w" fact="0.07"/>
              <dgm:constr type="h" for="ch" forName="c9" refType="w" refFor="ch" refForName="c9"/>
              <dgm:constr type="l" for="ch" forName="c10" refType="w" fact="0.39"/>
              <dgm:constr type="t" for="ch" forName="c10" refType="w" fact="0.13"/>
              <dgm:constr type="w" for="ch" forName="c10" refType="w" fact="0.18"/>
              <dgm:constr type="h" for="ch" forName="c10" refType="w" refFor="ch" refForName="c10"/>
              <dgm:constr type="l" for="ch" forName="c11" refType="w" fact="0"/>
              <dgm:constr type="t" for="ch" forName="c11" refType="w" fact="0.51"/>
              <dgm:constr type="w" for="ch" forName="c11" refType="w" fact="0.07"/>
              <dgm:constr type="h" for="ch" forName="c11" refType="w" refFor="ch" refForName="c11"/>
              <dgm:constr type="l" for="ch" forName="c12" refType="w" fact="0.06"/>
              <dgm:constr type="t" for="ch" forName="c12" refType="w" fact="0.6"/>
              <dgm:constr type="w" for="ch" forName="c12" refType="w" fact="0.11"/>
              <dgm:constr type="h" for="ch" forName="c12" refType="w" refFor="ch" refForName="c12"/>
              <dgm:constr type="l" for="ch" forName="c13" refType="w" fact="0.21"/>
              <dgm:constr type="t" for="ch" forName="c13" refType="w" fact="0.68"/>
              <dgm:constr type="w" for="ch" forName="c13" refType="w" fact="0.16"/>
              <dgm:constr type="h" for="ch" forName="c13" refType="w" refFor="ch" refForName="c13"/>
              <dgm:constr type="l" for="ch" forName="c14" refType="w" fact="0.42"/>
              <dgm:constr type="t" for="ch" forName="c14" refType="w" fact="0.81"/>
              <dgm:constr type="w" for="ch" forName="c14" refType="w" fact="0.07"/>
              <dgm:constr type="h" for="ch" forName="c14" refType="w" refFor="ch" refForName="c14"/>
              <dgm:constr type="l" for="ch" forName="c15" refType="w" fact="0.46"/>
              <dgm:constr type="t" for="ch" forName="c15" refType="w" fact="0.68"/>
              <dgm:constr type="w" for="ch" forName="c15" refType="w" fact="0.11"/>
              <dgm:constr type="h" for="ch" forName="c15" refType="w" refFor="ch" refForName="c15"/>
              <dgm:constr type="l" for="ch" forName="c16" refType="w" fact="0.56"/>
              <dgm:constr type="t" for="ch" forName="c16" refType="w" fact="0.82"/>
              <dgm:constr type="w" for="ch" forName="c16" refType="w" fact="0.07"/>
              <dgm:constr type="h" for="ch" forName="c16" refType="w" refFor="ch" refForName="c16"/>
              <dgm:constr type="l" for="ch" forName="c17" refType="w" fact="0.65"/>
              <dgm:constr type="t" for="ch" forName="c17" refType="w" fact="0.66"/>
              <dgm:constr type="w" for="ch" forName="c17" refType="w" fact="0.16"/>
              <dgm:constr type="h" for="ch" forName="c17" refType="w" refFor="ch" refForName="c17"/>
              <dgm:constr type="l" for="ch" forName="c18" refType="w" fact="0.87"/>
              <dgm:constr type="t" for="ch" forName="c18" refType="w" fact="0.62"/>
              <dgm:constr type="w" for="ch" forName="c18" refType="w" fact="0.11"/>
              <dgm:constr type="h" for="ch" forName="c18" refType="w" refFor="ch" refForName="c18"/>
            </dgm:constrLst>
            <dgm:layoutNode name="parTx1" styleLbl="revTx">
              <dgm:alg type="tx"/>
              <dgm:shape xmlns:r="http://schemas.openxmlformats.org/officeDocument/2006/relationships" type="rect"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7">
              <dgm:if name="Name8" axis="ch" ptType="node" func="cnt" op="gte" val="1">
                <dgm:layoutNode name="desTx1" styleLbl="revTx">
                  <dgm:varLst>
                    <dgm:bulletEnabled val="1"/>
                  </dgm:varLst>
                  <dgm:choose name="Name9">
                    <dgm:if name="Name10" axis="ch" ptType="node" func="cnt" op="equ" val="1">
                      <dgm:alg type="tx">
                        <dgm:param type="shpTxLTRAlignCh" val="l"/>
                      </dgm:alg>
                    </dgm:if>
                    <dgm:else name="Name11">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12"/>
            </dgm:choose>
            <dgm:layoutNode name="c1" styleLbl="node1">
              <dgm:alg type="sp"/>
              <dgm:shape xmlns:r="http://schemas.openxmlformats.org/officeDocument/2006/relationships" type="ellipse" r:blip="">
                <dgm:adjLst/>
              </dgm:shape>
              <dgm:presOf/>
            </dgm:layoutNode>
            <dgm:layoutNode name="c2" styleLbl="node1">
              <dgm:alg type="sp"/>
              <dgm:shape xmlns:r="http://schemas.openxmlformats.org/officeDocument/2006/relationships" type="ellipse" r:blip="">
                <dgm:adjLst/>
              </dgm:shape>
              <dgm:presOf/>
            </dgm:layoutNode>
            <dgm:layoutNode name="c3" styleLbl="node1">
              <dgm:alg type="sp"/>
              <dgm:shape xmlns:r="http://schemas.openxmlformats.org/officeDocument/2006/relationships" type="ellipse" r:blip="">
                <dgm:adjLst/>
              </dgm:shape>
              <dgm:presOf/>
            </dgm:layoutNode>
            <dgm:layoutNode name="c4" styleLbl="node1">
              <dgm:alg type="sp"/>
              <dgm:shape xmlns:r="http://schemas.openxmlformats.org/officeDocument/2006/relationships" type="ellipse" r:blip="">
                <dgm:adjLst/>
              </dgm:shape>
              <dgm:presOf/>
            </dgm:layoutNode>
            <dgm:layoutNode name="c5" styleLbl="node1">
              <dgm:alg type="sp"/>
              <dgm:shape xmlns:r="http://schemas.openxmlformats.org/officeDocument/2006/relationships" type="ellipse" r:blip="">
                <dgm:adjLst/>
              </dgm:shape>
              <dgm:presOf/>
            </dgm:layoutNode>
            <dgm:layoutNode name="c6" styleLbl="node1">
              <dgm:alg type="sp"/>
              <dgm:shape xmlns:r="http://schemas.openxmlformats.org/officeDocument/2006/relationships" type="ellipse" r:blip="">
                <dgm:adjLst/>
              </dgm:shape>
              <dgm:presOf/>
            </dgm:layoutNode>
            <dgm:layoutNode name="c7" styleLbl="node1">
              <dgm:alg type="sp"/>
              <dgm:shape xmlns:r="http://schemas.openxmlformats.org/officeDocument/2006/relationships" type="ellipse" r:blip="">
                <dgm:adjLst/>
              </dgm:shape>
              <dgm:presOf/>
            </dgm:layoutNode>
            <dgm:layoutNode name="c8" styleLbl="node1">
              <dgm:alg type="sp"/>
              <dgm:shape xmlns:r="http://schemas.openxmlformats.org/officeDocument/2006/relationships" type="ellipse" r:blip="">
                <dgm:adjLst/>
              </dgm:shape>
              <dgm:presOf/>
            </dgm:layoutNode>
            <dgm:layoutNode name="c9" styleLbl="node1">
              <dgm:alg type="sp"/>
              <dgm:shape xmlns:r="http://schemas.openxmlformats.org/officeDocument/2006/relationships" type="ellipse" r:blip="">
                <dgm:adjLst/>
              </dgm:shape>
              <dgm:presOf/>
            </dgm:layoutNode>
            <dgm:layoutNode name="c10" styleLbl="node1">
              <dgm:alg type="sp"/>
              <dgm:shape xmlns:r="http://schemas.openxmlformats.org/officeDocument/2006/relationships" type="ellipse" r:blip="">
                <dgm:adjLst/>
              </dgm:shape>
              <dgm:presOf/>
            </dgm:layoutNode>
            <dgm:layoutNode name="c11" styleLbl="node1">
              <dgm:alg type="sp"/>
              <dgm:shape xmlns:r="http://schemas.openxmlformats.org/officeDocument/2006/relationships" type="ellipse" r:blip="">
                <dgm:adjLst/>
              </dgm:shape>
              <dgm:presOf/>
            </dgm:layoutNode>
            <dgm:layoutNode name="c12" styleLbl="node1">
              <dgm:alg type="sp"/>
              <dgm:shape xmlns:r="http://schemas.openxmlformats.org/officeDocument/2006/relationships" type="ellipse" r:blip="">
                <dgm:adjLst/>
              </dgm:shape>
              <dgm:presOf/>
            </dgm:layoutNode>
            <dgm:layoutNode name="c13" styleLbl="node1">
              <dgm:alg type="sp"/>
              <dgm:shape xmlns:r="http://schemas.openxmlformats.org/officeDocument/2006/relationships" type="ellipse" r:blip="">
                <dgm:adjLst/>
              </dgm:shape>
              <dgm:presOf/>
            </dgm:layoutNode>
            <dgm:layoutNode name="c14" styleLbl="node1">
              <dgm:alg type="sp"/>
              <dgm:shape xmlns:r="http://schemas.openxmlformats.org/officeDocument/2006/relationships" type="ellipse" r:blip="">
                <dgm:adjLst/>
              </dgm:shape>
              <dgm:presOf/>
            </dgm:layoutNode>
            <dgm:layoutNode name="c15" styleLbl="node1">
              <dgm:alg type="sp"/>
              <dgm:shape xmlns:r="http://schemas.openxmlformats.org/officeDocument/2006/relationships" type="ellipse" r:blip="">
                <dgm:adjLst/>
              </dgm:shape>
              <dgm:presOf/>
            </dgm:layoutNode>
            <dgm:layoutNode name="c16" styleLbl="node1">
              <dgm:alg type="sp"/>
              <dgm:shape xmlns:r="http://schemas.openxmlformats.org/officeDocument/2006/relationships" type="ellipse" r:blip="">
                <dgm:adjLst/>
              </dgm:shape>
              <dgm:presOf/>
            </dgm:layoutNode>
            <dgm:layoutNode name="c17" styleLbl="node1">
              <dgm:alg type="sp"/>
              <dgm:shape xmlns:r="http://schemas.openxmlformats.org/officeDocument/2006/relationships" type="ellipse" r:blip="">
                <dgm:adjLst/>
              </dgm:shape>
              <dgm:presOf/>
            </dgm:layoutNode>
            <dgm:layoutNode name="c18" styleLbl="node1">
              <dgm:alg type="sp"/>
              <dgm:shape xmlns:r="http://schemas.openxmlformats.org/officeDocument/2006/relationships" type="ellipse" r:blip="">
                <dgm:adjLst/>
              </dgm:shape>
              <dgm:presOf/>
            </dgm:layoutNode>
          </dgm:layoutNode>
        </dgm:if>
        <dgm:if name="Name13" axis="self" ptType="node" func="revPos" op="equ" val="1">
          <dgm:layoutNode name="last">
            <dgm:alg type="composite"/>
            <dgm:shape xmlns:r="http://schemas.openxmlformats.org/officeDocument/2006/relationships" r:blip="">
              <dgm:adjLst/>
            </dgm:shape>
            <dgm:presOf/>
            <dgm:constrLst>
              <dgm:constr type="ctrX" for="ch" forName="circleTx" refType="w" fact="0.5"/>
              <dgm:constr type="t" for="ch" forName="circleTx" refType="w" fact="0.117"/>
              <dgm:constr type="w" for="ch" forName="circleTx" refType="h" refFor="ch" refForName="circleTx"/>
              <dgm:constr type="h" for="ch" forName="circleTx" refType="w" fact="0.85"/>
              <dgm:constr type="l" for="ch" forName="desTxN"/>
              <dgm:constr type="b" for="ch" forName="desTxN" refType="h"/>
              <dgm:constr type="w" for="ch" forName="desTxN" refType="w"/>
              <dgm:constr type="h" for="ch" forName="desTxN" refType="h" fact="0.37"/>
              <dgm:constr type="ctrX" for="ch" forName="spN" refType="w" fact="0.5"/>
              <dgm:constr type="t" for="ch" forName="spN"/>
              <dgm:constr type="w" for="ch" forName="spN" refType="w" fact="0.93"/>
              <dgm:constr type="h" for="ch" forName="spN" refType="h" fact="0.01"/>
            </dgm:constrLst>
            <dgm:layoutNode name="circleTx" styleLbl="node1">
              <dgm:alg type="tx"/>
              <dgm:shape xmlns:r="http://schemas.openxmlformats.org/officeDocument/2006/relationships" type="ellipse" r:blip="">
                <dgm:adjLst/>
              </dgm:shape>
              <dgm:presOf axis="self" ptType="node"/>
              <dgm:constrLst>
                <dgm:constr type="lMarg"/>
                <dgm:constr type="rMarg"/>
                <dgm:constr type="tMarg"/>
                <dgm:constr type="bMarg"/>
              </dgm:constrLst>
              <dgm:ruleLst>
                <dgm:rule type="primFontSz" val="5" fact="NaN" max="NaN"/>
              </dgm:ruleLst>
            </dgm:layoutNode>
            <dgm:choose name="Name14">
              <dgm:if name="Name15" axis="ch" ptType="node" func="cnt" op="gte" val="1">
                <dgm:layoutNode name="desTxN" styleLbl="revTx">
                  <dgm:varLst>
                    <dgm:bulletEnabled val="1"/>
                  </dgm:varLst>
                  <dgm:choose name="Name16">
                    <dgm:if name="Name17" axis="ch" ptType="node" func="cnt" op="equ" val="1">
                      <dgm:alg type="tx">
                        <dgm:param type="shpTxLTRAlignCh" val="l"/>
                      </dgm:alg>
                    </dgm:if>
                    <dgm:else name="Name18">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19"/>
            </dgm:choose>
            <dgm:layoutNode name="spN">
              <dgm:alg type="sp"/>
              <dgm:shape xmlns:r="http://schemas.openxmlformats.org/officeDocument/2006/relationships" r:blip="">
                <dgm:adjLst/>
              </dgm:shape>
              <dgm:presOf/>
            </dgm:layoutNode>
          </dgm:layoutNode>
        </dgm:if>
        <dgm:else name="Name20">
          <dgm:layoutNode name="middle">
            <dgm:alg type="composite"/>
            <dgm:shape xmlns:r="http://schemas.openxmlformats.org/officeDocument/2006/relationships" r:blip="">
              <dgm:adjLst/>
            </dgm:shape>
            <dgm:presOf/>
            <dgm:constrLst>
              <dgm:constr type="l" for="ch" forName="parTxMid"/>
              <dgm:constr type="t" for="ch" forName="parTxMid" refType="w" fact="0.167"/>
              <dgm:constr type="w" for="ch" forName="parTxMid" refType="w"/>
              <dgm:constr type="h" for="ch" forName="parTxMid" refType="w" fact="0.7"/>
              <dgm:constr type="l" for="ch" forName="desTxMid"/>
              <dgm:constr type="b" for="ch" forName="desTxMid" refType="h"/>
              <dgm:constr type="w" for="ch" forName="desTxMid" refType="w"/>
              <dgm:constr type="h" for="ch" forName="desTxMid" refType="h" fact="0.37"/>
              <dgm:constr type="ctrX" for="ch" forName="spMid" refType="w" fact="0.5"/>
              <dgm:constr type="t" for="ch" forName="spMid"/>
              <dgm:constr type="w" for="ch" forName="spMid" refType="w" fact="0.01"/>
              <dgm:constr type="h" for="ch" forName="spMid" refType="h" fact="0.01"/>
            </dgm:constrLst>
            <dgm:layoutNode name="parTxMid" styleLbl="revTx">
              <dgm:alg type="tx"/>
              <dgm:shape xmlns:r="http://schemas.openxmlformats.org/officeDocument/2006/relationships" type="rect"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21">
              <dgm:if name="Name22" axis="ch" ptType="node" func="cnt" op="gte" val="1">
                <dgm:layoutNode name="desTxMid" styleLbl="revTx">
                  <dgm:varLst>
                    <dgm:bulletEnabled val="1"/>
                  </dgm:varLst>
                  <dgm:choose name="Name23">
                    <dgm:if name="Name24" axis="ch" ptType="node" func="cnt" op="equ" val="1">
                      <dgm:alg type="tx">
                        <dgm:param type="shpTxLTRAlignCh" val="l"/>
                      </dgm:alg>
                    </dgm:if>
                    <dgm:else name="Name25">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26"/>
            </dgm:choose>
            <dgm:layoutNode name="spMid">
              <dgm:alg type="sp"/>
              <dgm:shape xmlns:r="http://schemas.openxmlformats.org/officeDocument/2006/relationships" r:blip="">
                <dgm:adjLst/>
              </dgm:shape>
              <dgm:presOf/>
            </dgm:layoutNode>
          </dgm:layoutNode>
        </dgm:else>
      </dgm:choose>
      <dgm:forEach name="Name27" axis="followSib" ptType="sibTrans" cnt="1">
        <dgm:layoutNode name="chevronComposite1" styleLbl="alignImgPlace1">
          <dgm:alg type="composite"/>
          <dgm:shape xmlns:r="http://schemas.openxmlformats.org/officeDocument/2006/relationships" r:blip="">
            <dgm:adjLst/>
          </dgm:shape>
          <dgm:presOf/>
          <dgm:constrLst>
            <dgm:constr type="l" for="ch" forName="chevron1"/>
            <dgm:constr type="t" for="ch" forName="chevron1" refType="h" fact="0.1923"/>
            <dgm:constr type="w" for="ch" forName="chevron1" refType="w"/>
            <dgm:constr type="b" for="ch" forName="chevron1" refType="h"/>
            <dgm:constr type="l" for="ch" forName="spChevron1"/>
            <dgm:constr type="t" for="ch" forName="spChevron1"/>
            <dgm:constr type="w" for="ch" forName="spChevron1" refType="w" fact="0.01"/>
            <dgm:constr type="h" for="ch" forName="spChevron1" refType="h" fact="0.01"/>
          </dgm:constrLst>
          <dgm:layoutNode name="chevron1">
            <dgm:alg type="sp"/>
            <dgm:choose name="Name28">
              <dgm:if name="Name29" func="var" arg="dir" op="equ" val="norm">
                <dgm:shape xmlns:r="http://schemas.openxmlformats.org/officeDocument/2006/relationships" type="chevron" r:blip="">
                  <dgm:adjLst>
                    <dgm:adj idx="1" val="0.6231"/>
                  </dgm:adjLst>
                </dgm:shape>
              </dgm:if>
              <dgm:else name="Name30">
                <dgm:shape xmlns:r="http://schemas.openxmlformats.org/officeDocument/2006/relationships" rot="180" type="chevron" r:blip="">
                  <dgm:adjLst>
                    <dgm:adj idx="1" val="0.6231"/>
                  </dgm:adjLst>
                </dgm:shape>
              </dgm:else>
            </dgm:choose>
            <dgm:presOf/>
          </dgm:layoutNode>
          <dgm:layoutNode name="spChevron1">
            <dgm:alg type="sp"/>
            <dgm:shape xmlns:r="http://schemas.openxmlformats.org/officeDocument/2006/relationships" r:blip="">
              <dgm:adjLst/>
            </dgm:shape>
            <dgm:presOf/>
          </dgm:layoutNode>
        </dgm:layoutNode>
        <dgm:choose name="Name31">
          <dgm:if name="Name32" axis="root ch" ptType="all node" func="cnt" op="equ" val="2">
            <dgm:layoutNode name="overlap">
              <dgm:alg type="sp"/>
              <dgm:shape xmlns:r="http://schemas.openxmlformats.org/officeDocument/2006/relationships" r:blip="">
                <dgm:adjLst/>
              </dgm:shape>
              <dgm:presOf/>
            </dgm:layoutNode>
            <dgm:layoutNode name="chevronComposite2" styleLbl="alignImgPlace1">
              <dgm:alg type="composite"/>
              <dgm:shape xmlns:r="http://schemas.openxmlformats.org/officeDocument/2006/relationships" r:blip="">
                <dgm:adjLst/>
              </dgm:shape>
              <dgm:presOf/>
              <dgm:constrLst>
                <dgm:constr type="l" for="ch" forName="chevron2"/>
                <dgm:constr type="t" for="ch" forName="chevron2" refType="h" fact="0.1923"/>
                <dgm:constr type="w" for="ch" forName="chevron2" refType="w"/>
                <dgm:constr type="b" for="ch" forName="chevron2" refType="h"/>
                <dgm:constr type="l" for="ch" forName="spChevron2"/>
                <dgm:constr type="t" for="ch" forName="spChevron2"/>
                <dgm:constr type="w" for="ch" forName="spChevron2" refType="w" fact="0.01"/>
                <dgm:constr type="h" for="ch" forName="spChevron2" refType="h" fact="0.01"/>
              </dgm:constrLst>
              <dgm:layoutNode name="chevron2">
                <dgm:alg type="sp"/>
                <dgm:choose name="Name33">
                  <dgm:if name="Name34" func="var" arg="dir" op="equ" val="norm">
                    <dgm:shape xmlns:r="http://schemas.openxmlformats.org/officeDocument/2006/relationships" type="chevron" r:blip="">
                      <dgm:adjLst>
                        <dgm:adj idx="1" val="0.6231"/>
                      </dgm:adjLst>
                    </dgm:shape>
                  </dgm:if>
                  <dgm:else name="Name35">
                    <dgm:shape xmlns:r="http://schemas.openxmlformats.org/officeDocument/2006/relationships" rot="180" type="chevron" r:blip="">
                      <dgm:adjLst>
                        <dgm:adj idx="1" val="0.6231"/>
                      </dgm:adjLst>
                    </dgm:shape>
                  </dgm:else>
                </dgm:choose>
                <dgm:presOf/>
              </dgm:layoutNode>
              <dgm:layoutNode name="spChevron2">
                <dgm:alg type="sp"/>
                <dgm:shape xmlns:r="http://schemas.openxmlformats.org/officeDocument/2006/relationships" r:blip="">
                  <dgm:adjLst/>
                </dgm:shape>
                <dgm:presOf/>
              </dgm:layoutNode>
            </dgm:layoutNode>
          </dgm:if>
          <dgm:else name="Name36"/>
        </dgm:choose>
      </dgm:forEach>
    </dgm:forEach>
  </dgm:layoutNode>
</dgm:layoutDef>
</file>

<file path=ppt/diagrams/layout2.xml><?xml version="1.0" encoding="utf-8"?>
<dgm:layoutDef xmlns:dgm="http://schemas.openxmlformats.org/drawingml/2006/diagram" xmlns:a="http://schemas.openxmlformats.org/drawingml/2006/main" uniqueId="urn:microsoft.com/office/officeart/2009/3/layout/RandomtoResultProcess">
  <dgm:title val=""/>
  <dgm:desc val=""/>
  <dgm:catLst>
    <dgm:cat type="process" pri="1275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41" srcId="1" destId="11" srcOrd="0" destOrd="0"/>
        <dgm:cxn modelId="5" srcId="0" destId="2" srcOrd="0" destOrd="0"/>
        <dgm:cxn modelId="51" srcId="2" destId="21" srcOrd="0"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clrData>
  <dgm:layoutNode name="Name0">
    <dgm:varLst>
      <dgm:dir/>
      <dgm:animOne val="branch"/>
      <dgm:animLvl val="lvl"/>
    </dgm:varLst>
    <dgm:choose name="Name1">
      <dgm:if name="Name2" func="var" arg="dir" op="equ" val="norm">
        <dgm:alg type="lin">
          <dgm:param type="fallback" val="2D"/>
          <dgm:param type="nodeVertAlign" val="t"/>
        </dgm:alg>
      </dgm:if>
      <dgm:else name="Name3">
        <dgm:alg type="lin">
          <dgm:param type="fallback" val="2D"/>
          <dgm:param type="nodeVertAlign" val="t"/>
          <dgm:param type="linDir" val="fromR"/>
        </dgm:alg>
      </dgm:else>
    </dgm:choose>
    <dgm:shape xmlns:r="http://schemas.openxmlformats.org/officeDocument/2006/relationships" r:blip="">
      <dgm:adjLst/>
    </dgm:shape>
    <dgm:constrLst>
      <dgm:constr type="userH" refType="h" fact="2"/>
      <dgm:constr type="w" for="ch" forName="chaos" refType="userH" fact="0.681"/>
      <dgm:constr type="h" for="ch" forName="chaos" refType="userH"/>
      <dgm:constr type="w" for="ch" forName="middle" refType="userH" fact="0.6"/>
      <dgm:constr type="h" for="ch" forName="middle" refType="userH"/>
      <dgm:constr type="w" for="ch" forName="last" refType="userH" fact="0.6"/>
      <dgm:constr type="h" for="ch" forName="last" refType="userH"/>
      <dgm:constr type="w" for="ch" forName="chevronComposite1" refType="userH" fact="0.22"/>
      <dgm:constr type="h" for="ch" forName="chevronComposite1" refType="userH" fact="0.52"/>
      <dgm:constr type="w" for="ch" forName="chevronComposite2" refType="userH" fact="0.22"/>
      <dgm:constr type="h" for="ch" forName="chevronComposite2" refType="userH" fact="0.52"/>
      <dgm:constr type="w" for="ch" forName="overlap" refType="userH" fact="-0.04"/>
      <dgm:constr type="h" for="ch" forName="overlap" refType="userH" fact="0.06"/>
      <dgm:constr type="primFontSz" for="des" forName="parTx1" op="equ" val="65"/>
      <dgm:constr type="primFontSz" for="des" forName="parTxMid" refType="primFontSz" refFor="des" refForName="parTx1" op="equ"/>
      <dgm:constr type="primFontSz" for="des" forName="circleTx" refType="primFontSz" refFor="des" refForName="parTx1" op="equ"/>
      <dgm:constr type="primFontSz" for="des" forName="desTx1" op="equ" val="65"/>
      <dgm:constr type="primFontSz" for="des" forName="desTxMid" refType="primFontSz" refFor="des" refForName="desTx1" op="equ"/>
      <dgm:constr type="primFontSz" for="des" forName="desTxN" refType="primFontSz" refFor="des" refForName="desTx1" op="equ"/>
    </dgm:constrLst>
    <dgm:forEach name="Name4" axis="ch" ptType="node">
      <dgm:choose name="Name5">
        <dgm:if name="Name6" axis="self" ptType="node" func="pos" op="equ" val="1">
          <dgm:layoutNode name="chaos">
            <dgm:alg type="composite"/>
            <dgm:shape xmlns:r="http://schemas.openxmlformats.org/officeDocument/2006/relationships" r:blip="">
              <dgm:adjLst/>
            </dgm:shape>
            <dgm:presOf/>
            <dgm:constrLst>
              <dgm:constr type="ctrX" for="ch" forName="parTx1" refType="w" fact="0.5"/>
              <dgm:constr type="t" for="ch" forName="parTx1" refType="w" fact="0.32"/>
              <dgm:constr type="w" for="ch" forName="parTx1" refType="w" fact="0.88"/>
              <dgm:constr type="h" for="ch" forName="parTx1" refType="w" fact="0.29"/>
              <dgm:constr type="ctrX" for="ch" forName="desTx1" refType="w" fact="0.5"/>
              <dgm:constr type="b" for="ch" forName="desTx1" refType="h"/>
              <dgm:constr type="w" for="ch" forName="desTx1" refType="w" fact="0.88"/>
              <dgm:constr type="h" for="ch" forName="desTx1" refType="h" fact="0.37"/>
              <dgm:constr type="l" for="ch" forName="c1" refType="w" fact="0.05"/>
              <dgm:constr type="t" for="ch" forName="c1" refType="w" fact="0.23"/>
              <dgm:constr type="w" for="ch" forName="c1" refType="w" fact="0.07"/>
              <dgm:constr type="h" for="ch" forName="c1" refType="w" refFor="ch" refForName="c1"/>
              <dgm:constr type="l" for="ch" forName="c2" refType="w" fact="0.1"/>
              <dgm:constr type="t" for="ch" forName="c2" refType="w" fact="0.13"/>
              <dgm:constr type="w" for="ch" forName="c2" refType="w" fact="0.07"/>
              <dgm:constr type="h" for="ch" forName="c2" refType="w" refFor="ch" refForName="c2"/>
              <dgm:constr type="l" for="ch" forName="c3" refType="w" fact="0.22"/>
              <dgm:constr type="t" for="ch" forName="c3" refType="w" fact="0.15"/>
              <dgm:constr type="w" for="ch" forName="c3" refType="w" fact="0.11"/>
              <dgm:constr type="h" for="ch" forName="c3" refType="w" refFor="ch" refForName="c3"/>
              <dgm:constr type="l" for="ch" forName="c4" refType="w" fact="0.32"/>
              <dgm:constr type="t" for="ch" forName="c4" refType="w" fact="0.04"/>
              <dgm:constr type="w" for="ch" forName="c4" refType="w" fact="0.07"/>
              <dgm:constr type="h" for="ch" forName="c4" refType="w" refFor="ch" refForName="c4"/>
              <dgm:constr type="l" for="ch" forName="c5" refType="w" fact="0.45"/>
              <dgm:constr type="t" for="ch" forName="c5" refType="w" fact="0"/>
              <dgm:constr type="w" for="ch" forName="c5" refType="w" fact="0.07"/>
              <dgm:constr type="h" for="ch" forName="c5" refType="w" refFor="ch" refForName="c5"/>
              <dgm:constr type="l" for="ch" forName="c6" refType="w" fact="0.61"/>
              <dgm:constr type="t" for="ch" forName="c6" refType="w" fact="0.07"/>
              <dgm:constr type="w" for="ch" forName="c6" refType="w" fact="0.07"/>
              <dgm:constr type="h" for="ch" forName="c6" refType="w" refFor="ch" refForName="c6"/>
              <dgm:constr type="l" for="ch" forName="c7" refType="w" fact="0.71"/>
              <dgm:constr type="t" for="ch" forName="c7" refType="w" fact="0.12"/>
              <dgm:constr type="w" for="ch" forName="c7" refType="w" fact="0.11"/>
              <dgm:constr type="h" for="ch" forName="c7" refType="w" refFor="ch" refForName="c7"/>
              <dgm:constr type="l" for="ch" forName="c8" refType="w" fact="0.85"/>
              <dgm:constr type="t" for="ch" forName="c8" refType="w" fact="0.23"/>
              <dgm:constr type="w" for="ch" forName="c8" refType="w" fact="0.07"/>
              <dgm:constr type="h" for="ch" forName="c8" refType="w" refFor="ch" refForName="c8"/>
              <dgm:constr type="l" for="ch" forName="c9" refType="w" fact="0.91"/>
              <dgm:constr type="t" for="ch" forName="c9" refType="w" fact="0.34"/>
              <dgm:constr type="w" for="ch" forName="c9" refType="w" fact="0.07"/>
              <dgm:constr type="h" for="ch" forName="c9" refType="w" refFor="ch" refForName="c9"/>
              <dgm:constr type="l" for="ch" forName="c10" refType="w" fact="0.39"/>
              <dgm:constr type="t" for="ch" forName="c10" refType="w" fact="0.13"/>
              <dgm:constr type="w" for="ch" forName="c10" refType="w" fact="0.18"/>
              <dgm:constr type="h" for="ch" forName="c10" refType="w" refFor="ch" refForName="c10"/>
              <dgm:constr type="l" for="ch" forName="c11" refType="w" fact="0"/>
              <dgm:constr type="t" for="ch" forName="c11" refType="w" fact="0.51"/>
              <dgm:constr type="w" for="ch" forName="c11" refType="w" fact="0.07"/>
              <dgm:constr type="h" for="ch" forName="c11" refType="w" refFor="ch" refForName="c11"/>
              <dgm:constr type="l" for="ch" forName="c12" refType="w" fact="0.06"/>
              <dgm:constr type="t" for="ch" forName="c12" refType="w" fact="0.6"/>
              <dgm:constr type="w" for="ch" forName="c12" refType="w" fact="0.11"/>
              <dgm:constr type="h" for="ch" forName="c12" refType="w" refFor="ch" refForName="c12"/>
              <dgm:constr type="l" for="ch" forName="c13" refType="w" fact="0.21"/>
              <dgm:constr type="t" for="ch" forName="c13" refType="w" fact="0.68"/>
              <dgm:constr type="w" for="ch" forName="c13" refType="w" fact="0.16"/>
              <dgm:constr type="h" for="ch" forName="c13" refType="w" refFor="ch" refForName="c13"/>
              <dgm:constr type="l" for="ch" forName="c14" refType="w" fact="0.42"/>
              <dgm:constr type="t" for="ch" forName="c14" refType="w" fact="0.81"/>
              <dgm:constr type="w" for="ch" forName="c14" refType="w" fact="0.07"/>
              <dgm:constr type="h" for="ch" forName="c14" refType="w" refFor="ch" refForName="c14"/>
              <dgm:constr type="l" for="ch" forName="c15" refType="w" fact="0.46"/>
              <dgm:constr type="t" for="ch" forName="c15" refType="w" fact="0.68"/>
              <dgm:constr type="w" for="ch" forName="c15" refType="w" fact="0.11"/>
              <dgm:constr type="h" for="ch" forName="c15" refType="w" refFor="ch" refForName="c15"/>
              <dgm:constr type="l" for="ch" forName="c16" refType="w" fact="0.56"/>
              <dgm:constr type="t" for="ch" forName="c16" refType="w" fact="0.82"/>
              <dgm:constr type="w" for="ch" forName="c16" refType="w" fact="0.07"/>
              <dgm:constr type="h" for="ch" forName="c16" refType="w" refFor="ch" refForName="c16"/>
              <dgm:constr type="l" for="ch" forName="c17" refType="w" fact="0.65"/>
              <dgm:constr type="t" for="ch" forName="c17" refType="w" fact="0.66"/>
              <dgm:constr type="w" for="ch" forName="c17" refType="w" fact="0.16"/>
              <dgm:constr type="h" for="ch" forName="c17" refType="w" refFor="ch" refForName="c17"/>
              <dgm:constr type="l" for="ch" forName="c18" refType="w" fact="0.87"/>
              <dgm:constr type="t" for="ch" forName="c18" refType="w" fact="0.62"/>
              <dgm:constr type="w" for="ch" forName="c18" refType="w" fact="0.11"/>
              <dgm:constr type="h" for="ch" forName="c18" refType="w" refFor="ch" refForName="c18"/>
            </dgm:constrLst>
            <dgm:layoutNode name="parTx1" styleLbl="revTx">
              <dgm:alg type="tx"/>
              <dgm:shape xmlns:r="http://schemas.openxmlformats.org/officeDocument/2006/relationships" type="rect"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7">
              <dgm:if name="Name8" axis="ch" ptType="node" func="cnt" op="gte" val="1">
                <dgm:layoutNode name="desTx1" styleLbl="revTx">
                  <dgm:varLst>
                    <dgm:bulletEnabled val="1"/>
                  </dgm:varLst>
                  <dgm:choose name="Name9">
                    <dgm:if name="Name10" axis="ch" ptType="node" func="cnt" op="equ" val="1">
                      <dgm:alg type="tx">
                        <dgm:param type="shpTxLTRAlignCh" val="l"/>
                      </dgm:alg>
                    </dgm:if>
                    <dgm:else name="Name11">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12"/>
            </dgm:choose>
            <dgm:layoutNode name="c1" styleLbl="node1">
              <dgm:alg type="sp"/>
              <dgm:shape xmlns:r="http://schemas.openxmlformats.org/officeDocument/2006/relationships" type="ellipse" r:blip="">
                <dgm:adjLst/>
              </dgm:shape>
              <dgm:presOf/>
            </dgm:layoutNode>
            <dgm:layoutNode name="c2" styleLbl="node1">
              <dgm:alg type="sp"/>
              <dgm:shape xmlns:r="http://schemas.openxmlformats.org/officeDocument/2006/relationships" type="ellipse" r:blip="">
                <dgm:adjLst/>
              </dgm:shape>
              <dgm:presOf/>
            </dgm:layoutNode>
            <dgm:layoutNode name="c3" styleLbl="node1">
              <dgm:alg type="sp"/>
              <dgm:shape xmlns:r="http://schemas.openxmlformats.org/officeDocument/2006/relationships" type="ellipse" r:blip="">
                <dgm:adjLst/>
              </dgm:shape>
              <dgm:presOf/>
            </dgm:layoutNode>
            <dgm:layoutNode name="c4" styleLbl="node1">
              <dgm:alg type="sp"/>
              <dgm:shape xmlns:r="http://schemas.openxmlformats.org/officeDocument/2006/relationships" type="ellipse" r:blip="">
                <dgm:adjLst/>
              </dgm:shape>
              <dgm:presOf/>
            </dgm:layoutNode>
            <dgm:layoutNode name="c5" styleLbl="node1">
              <dgm:alg type="sp"/>
              <dgm:shape xmlns:r="http://schemas.openxmlformats.org/officeDocument/2006/relationships" type="ellipse" r:blip="">
                <dgm:adjLst/>
              </dgm:shape>
              <dgm:presOf/>
            </dgm:layoutNode>
            <dgm:layoutNode name="c6" styleLbl="node1">
              <dgm:alg type="sp"/>
              <dgm:shape xmlns:r="http://schemas.openxmlformats.org/officeDocument/2006/relationships" type="ellipse" r:blip="">
                <dgm:adjLst/>
              </dgm:shape>
              <dgm:presOf/>
            </dgm:layoutNode>
            <dgm:layoutNode name="c7" styleLbl="node1">
              <dgm:alg type="sp"/>
              <dgm:shape xmlns:r="http://schemas.openxmlformats.org/officeDocument/2006/relationships" type="ellipse" r:blip="">
                <dgm:adjLst/>
              </dgm:shape>
              <dgm:presOf/>
            </dgm:layoutNode>
            <dgm:layoutNode name="c8" styleLbl="node1">
              <dgm:alg type="sp"/>
              <dgm:shape xmlns:r="http://schemas.openxmlformats.org/officeDocument/2006/relationships" type="ellipse" r:blip="">
                <dgm:adjLst/>
              </dgm:shape>
              <dgm:presOf/>
            </dgm:layoutNode>
            <dgm:layoutNode name="c9" styleLbl="node1">
              <dgm:alg type="sp"/>
              <dgm:shape xmlns:r="http://schemas.openxmlformats.org/officeDocument/2006/relationships" type="ellipse" r:blip="">
                <dgm:adjLst/>
              </dgm:shape>
              <dgm:presOf/>
            </dgm:layoutNode>
            <dgm:layoutNode name="c10" styleLbl="node1">
              <dgm:alg type="sp"/>
              <dgm:shape xmlns:r="http://schemas.openxmlformats.org/officeDocument/2006/relationships" type="ellipse" r:blip="">
                <dgm:adjLst/>
              </dgm:shape>
              <dgm:presOf/>
            </dgm:layoutNode>
            <dgm:layoutNode name="c11" styleLbl="node1">
              <dgm:alg type="sp"/>
              <dgm:shape xmlns:r="http://schemas.openxmlformats.org/officeDocument/2006/relationships" type="ellipse" r:blip="">
                <dgm:adjLst/>
              </dgm:shape>
              <dgm:presOf/>
            </dgm:layoutNode>
            <dgm:layoutNode name="c12" styleLbl="node1">
              <dgm:alg type="sp"/>
              <dgm:shape xmlns:r="http://schemas.openxmlformats.org/officeDocument/2006/relationships" type="ellipse" r:blip="">
                <dgm:adjLst/>
              </dgm:shape>
              <dgm:presOf/>
            </dgm:layoutNode>
            <dgm:layoutNode name="c13" styleLbl="node1">
              <dgm:alg type="sp"/>
              <dgm:shape xmlns:r="http://schemas.openxmlformats.org/officeDocument/2006/relationships" type="ellipse" r:blip="">
                <dgm:adjLst/>
              </dgm:shape>
              <dgm:presOf/>
            </dgm:layoutNode>
            <dgm:layoutNode name="c14" styleLbl="node1">
              <dgm:alg type="sp"/>
              <dgm:shape xmlns:r="http://schemas.openxmlformats.org/officeDocument/2006/relationships" type="ellipse" r:blip="">
                <dgm:adjLst/>
              </dgm:shape>
              <dgm:presOf/>
            </dgm:layoutNode>
            <dgm:layoutNode name="c15" styleLbl="node1">
              <dgm:alg type="sp"/>
              <dgm:shape xmlns:r="http://schemas.openxmlformats.org/officeDocument/2006/relationships" type="ellipse" r:blip="">
                <dgm:adjLst/>
              </dgm:shape>
              <dgm:presOf/>
            </dgm:layoutNode>
            <dgm:layoutNode name="c16" styleLbl="node1">
              <dgm:alg type="sp"/>
              <dgm:shape xmlns:r="http://schemas.openxmlformats.org/officeDocument/2006/relationships" type="ellipse" r:blip="">
                <dgm:adjLst/>
              </dgm:shape>
              <dgm:presOf/>
            </dgm:layoutNode>
            <dgm:layoutNode name="c17" styleLbl="node1">
              <dgm:alg type="sp"/>
              <dgm:shape xmlns:r="http://schemas.openxmlformats.org/officeDocument/2006/relationships" type="ellipse" r:blip="">
                <dgm:adjLst/>
              </dgm:shape>
              <dgm:presOf/>
            </dgm:layoutNode>
            <dgm:layoutNode name="c18" styleLbl="node1">
              <dgm:alg type="sp"/>
              <dgm:shape xmlns:r="http://schemas.openxmlformats.org/officeDocument/2006/relationships" type="ellipse" r:blip="">
                <dgm:adjLst/>
              </dgm:shape>
              <dgm:presOf/>
            </dgm:layoutNode>
          </dgm:layoutNode>
        </dgm:if>
        <dgm:if name="Name13" axis="self" ptType="node" func="revPos" op="equ" val="1">
          <dgm:layoutNode name="last">
            <dgm:alg type="composite"/>
            <dgm:shape xmlns:r="http://schemas.openxmlformats.org/officeDocument/2006/relationships" r:blip="">
              <dgm:adjLst/>
            </dgm:shape>
            <dgm:presOf/>
            <dgm:constrLst>
              <dgm:constr type="ctrX" for="ch" forName="circleTx" refType="w" fact="0.5"/>
              <dgm:constr type="t" for="ch" forName="circleTx" refType="w" fact="0.117"/>
              <dgm:constr type="w" for="ch" forName="circleTx" refType="h" refFor="ch" refForName="circleTx"/>
              <dgm:constr type="h" for="ch" forName="circleTx" refType="w" fact="0.85"/>
              <dgm:constr type="l" for="ch" forName="desTxN"/>
              <dgm:constr type="b" for="ch" forName="desTxN" refType="h"/>
              <dgm:constr type="w" for="ch" forName="desTxN" refType="w"/>
              <dgm:constr type="h" for="ch" forName="desTxN" refType="h" fact="0.37"/>
              <dgm:constr type="ctrX" for="ch" forName="spN" refType="w" fact="0.5"/>
              <dgm:constr type="t" for="ch" forName="spN"/>
              <dgm:constr type="w" for="ch" forName="spN" refType="w" fact="0.93"/>
              <dgm:constr type="h" for="ch" forName="spN" refType="h" fact="0.01"/>
            </dgm:constrLst>
            <dgm:layoutNode name="circleTx" styleLbl="node1">
              <dgm:alg type="tx"/>
              <dgm:shape xmlns:r="http://schemas.openxmlformats.org/officeDocument/2006/relationships" type="ellipse" r:blip="">
                <dgm:adjLst/>
              </dgm:shape>
              <dgm:presOf axis="self" ptType="node"/>
              <dgm:constrLst>
                <dgm:constr type="lMarg"/>
                <dgm:constr type="rMarg"/>
                <dgm:constr type="tMarg"/>
                <dgm:constr type="bMarg"/>
              </dgm:constrLst>
              <dgm:ruleLst>
                <dgm:rule type="primFontSz" val="5" fact="NaN" max="NaN"/>
              </dgm:ruleLst>
            </dgm:layoutNode>
            <dgm:choose name="Name14">
              <dgm:if name="Name15" axis="ch" ptType="node" func="cnt" op="gte" val="1">
                <dgm:layoutNode name="desTxN" styleLbl="revTx">
                  <dgm:varLst>
                    <dgm:bulletEnabled val="1"/>
                  </dgm:varLst>
                  <dgm:choose name="Name16">
                    <dgm:if name="Name17" axis="ch" ptType="node" func="cnt" op="equ" val="1">
                      <dgm:alg type="tx">
                        <dgm:param type="shpTxLTRAlignCh" val="l"/>
                      </dgm:alg>
                    </dgm:if>
                    <dgm:else name="Name18">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19"/>
            </dgm:choose>
            <dgm:layoutNode name="spN">
              <dgm:alg type="sp"/>
              <dgm:shape xmlns:r="http://schemas.openxmlformats.org/officeDocument/2006/relationships" r:blip="">
                <dgm:adjLst/>
              </dgm:shape>
              <dgm:presOf/>
            </dgm:layoutNode>
          </dgm:layoutNode>
        </dgm:if>
        <dgm:else name="Name20">
          <dgm:layoutNode name="middle">
            <dgm:alg type="composite"/>
            <dgm:shape xmlns:r="http://schemas.openxmlformats.org/officeDocument/2006/relationships" r:blip="">
              <dgm:adjLst/>
            </dgm:shape>
            <dgm:presOf/>
            <dgm:constrLst>
              <dgm:constr type="l" for="ch" forName="parTxMid"/>
              <dgm:constr type="t" for="ch" forName="parTxMid" refType="w" fact="0.167"/>
              <dgm:constr type="w" for="ch" forName="parTxMid" refType="w"/>
              <dgm:constr type="h" for="ch" forName="parTxMid" refType="w" fact="0.7"/>
              <dgm:constr type="l" for="ch" forName="desTxMid"/>
              <dgm:constr type="b" for="ch" forName="desTxMid" refType="h"/>
              <dgm:constr type="w" for="ch" forName="desTxMid" refType="w"/>
              <dgm:constr type="h" for="ch" forName="desTxMid" refType="h" fact="0.37"/>
              <dgm:constr type="ctrX" for="ch" forName="spMid" refType="w" fact="0.5"/>
              <dgm:constr type="t" for="ch" forName="spMid"/>
              <dgm:constr type="w" for="ch" forName="spMid" refType="w" fact="0.01"/>
              <dgm:constr type="h" for="ch" forName="spMid" refType="h" fact="0.01"/>
            </dgm:constrLst>
            <dgm:layoutNode name="parTxMid" styleLbl="revTx">
              <dgm:alg type="tx"/>
              <dgm:shape xmlns:r="http://schemas.openxmlformats.org/officeDocument/2006/relationships" type="rect"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21">
              <dgm:if name="Name22" axis="ch" ptType="node" func="cnt" op="gte" val="1">
                <dgm:layoutNode name="desTxMid" styleLbl="revTx">
                  <dgm:varLst>
                    <dgm:bulletEnabled val="1"/>
                  </dgm:varLst>
                  <dgm:choose name="Name23">
                    <dgm:if name="Name24" axis="ch" ptType="node" func="cnt" op="equ" val="1">
                      <dgm:alg type="tx">
                        <dgm:param type="shpTxLTRAlignCh" val="l"/>
                      </dgm:alg>
                    </dgm:if>
                    <dgm:else name="Name25">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26"/>
            </dgm:choose>
            <dgm:layoutNode name="spMid">
              <dgm:alg type="sp"/>
              <dgm:shape xmlns:r="http://schemas.openxmlformats.org/officeDocument/2006/relationships" r:blip="">
                <dgm:adjLst/>
              </dgm:shape>
              <dgm:presOf/>
            </dgm:layoutNode>
          </dgm:layoutNode>
        </dgm:else>
      </dgm:choose>
      <dgm:forEach name="Name27" axis="followSib" ptType="sibTrans" cnt="1">
        <dgm:layoutNode name="chevronComposite1" styleLbl="alignImgPlace1">
          <dgm:alg type="composite"/>
          <dgm:shape xmlns:r="http://schemas.openxmlformats.org/officeDocument/2006/relationships" r:blip="">
            <dgm:adjLst/>
          </dgm:shape>
          <dgm:presOf/>
          <dgm:constrLst>
            <dgm:constr type="l" for="ch" forName="chevron1"/>
            <dgm:constr type="t" for="ch" forName="chevron1" refType="h" fact="0.1923"/>
            <dgm:constr type="w" for="ch" forName="chevron1" refType="w"/>
            <dgm:constr type="b" for="ch" forName="chevron1" refType="h"/>
            <dgm:constr type="l" for="ch" forName="spChevron1"/>
            <dgm:constr type="t" for="ch" forName="spChevron1"/>
            <dgm:constr type="w" for="ch" forName="spChevron1" refType="w" fact="0.01"/>
            <dgm:constr type="h" for="ch" forName="spChevron1" refType="h" fact="0.01"/>
          </dgm:constrLst>
          <dgm:layoutNode name="chevron1">
            <dgm:alg type="sp"/>
            <dgm:choose name="Name28">
              <dgm:if name="Name29" func="var" arg="dir" op="equ" val="norm">
                <dgm:shape xmlns:r="http://schemas.openxmlformats.org/officeDocument/2006/relationships" type="chevron" r:blip="">
                  <dgm:adjLst>
                    <dgm:adj idx="1" val="0.6231"/>
                  </dgm:adjLst>
                </dgm:shape>
              </dgm:if>
              <dgm:else name="Name30">
                <dgm:shape xmlns:r="http://schemas.openxmlformats.org/officeDocument/2006/relationships" rot="180" type="chevron" r:blip="">
                  <dgm:adjLst>
                    <dgm:adj idx="1" val="0.6231"/>
                  </dgm:adjLst>
                </dgm:shape>
              </dgm:else>
            </dgm:choose>
            <dgm:presOf/>
          </dgm:layoutNode>
          <dgm:layoutNode name="spChevron1">
            <dgm:alg type="sp"/>
            <dgm:shape xmlns:r="http://schemas.openxmlformats.org/officeDocument/2006/relationships" r:blip="">
              <dgm:adjLst/>
            </dgm:shape>
            <dgm:presOf/>
          </dgm:layoutNode>
        </dgm:layoutNode>
        <dgm:choose name="Name31">
          <dgm:if name="Name32" axis="root ch" ptType="all node" func="cnt" op="equ" val="2">
            <dgm:layoutNode name="overlap">
              <dgm:alg type="sp"/>
              <dgm:shape xmlns:r="http://schemas.openxmlformats.org/officeDocument/2006/relationships" r:blip="">
                <dgm:adjLst/>
              </dgm:shape>
              <dgm:presOf/>
            </dgm:layoutNode>
            <dgm:layoutNode name="chevronComposite2" styleLbl="alignImgPlace1">
              <dgm:alg type="composite"/>
              <dgm:shape xmlns:r="http://schemas.openxmlformats.org/officeDocument/2006/relationships" r:blip="">
                <dgm:adjLst/>
              </dgm:shape>
              <dgm:presOf/>
              <dgm:constrLst>
                <dgm:constr type="l" for="ch" forName="chevron2"/>
                <dgm:constr type="t" for="ch" forName="chevron2" refType="h" fact="0.1923"/>
                <dgm:constr type="w" for="ch" forName="chevron2" refType="w"/>
                <dgm:constr type="b" for="ch" forName="chevron2" refType="h"/>
                <dgm:constr type="l" for="ch" forName="spChevron2"/>
                <dgm:constr type="t" for="ch" forName="spChevron2"/>
                <dgm:constr type="w" for="ch" forName="spChevron2" refType="w" fact="0.01"/>
                <dgm:constr type="h" for="ch" forName="spChevron2" refType="h" fact="0.01"/>
              </dgm:constrLst>
              <dgm:layoutNode name="chevron2">
                <dgm:alg type="sp"/>
                <dgm:choose name="Name33">
                  <dgm:if name="Name34" func="var" arg="dir" op="equ" val="norm">
                    <dgm:shape xmlns:r="http://schemas.openxmlformats.org/officeDocument/2006/relationships" type="chevron" r:blip="">
                      <dgm:adjLst>
                        <dgm:adj idx="1" val="0.6231"/>
                      </dgm:adjLst>
                    </dgm:shape>
                  </dgm:if>
                  <dgm:else name="Name35">
                    <dgm:shape xmlns:r="http://schemas.openxmlformats.org/officeDocument/2006/relationships" rot="180" type="chevron" r:blip="">
                      <dgm:adjLst>
                        <dgm:adj idx="1" val="0.6231"/>
                      </dgm:adjLst>
                    </dgm:shape>
                  </dgm:else>
                </dgm:choose>
                <dgm:presOf/>
              </dgm:layoutNode>
              <dgm:layoutNode name="spChevron2">
                <dgm:alg type="sp"/>
                <dgm:shape xmlns:r="http://schemas.openxmlformats.org/officeDocument/2006/relationships" r:blip="">
                  <dgm:adjLst/>
                </dgm:shape>
                <dgm:presOf/>
              </dgm:layoutNode>
            </dgm:layoutNode>
          </dgm:if>
          <dgm:else name="Name36"/>
        </dgm:choos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F6BB5C-8BF2-45FD-BA45-F042B654219D}" type="datetimeFigureOut">
              <a:rPr lang="en-US" smtClean="0"/>
              <a:t>4/20/2022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2FD0D5-C758-4DBC-90B8-4EC3D262E400}" type="slidenum">
              <a:rPr lang="en-US" smtClean="0"/>
              <a:t>‹#›</a:t>
            </a:fld>
            <a:endParaRPr lang="en-US"/>
          </a:p>
        </p:txBody>
      </p:sp>
    </p:spTree>
    <p:extLst>
      <p:ext uri="{BB962C8B-B14F-4D97-AF65-F5344CB8AC3E}">
        <p14:creationId xmlns:p14="http://schemas.microsoft.com/office/powerpoint/2010/main" val="33068143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www.youtube.com/watch?v=6-r9srBN8jM"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nate.medcity.net/COCBR"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2FD0D5-C758-4DBC-90B8-4EC3D262E400}" type="slidenum">
              <a:rPr lang="en-US" smtClean="0"/>
              <a:t>1</a:t>
            </a:fld>
            <a:endParaRPr lang="en-US"/>
          </a:p>
        </p:txBody>
      </p:sp>
    </p:spTree>
    <p:extLst>
      <p:ext uri="{BB962C8B-B14F-4D97-AF65-F5344CB8AC3E}">
        <p14:creationId xmlns:p14="http://schemas.microsoft.com/office/powerpoint/2010/main" val="33849944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8EF6A55-8985-4ED4-A16B-D68CB768EBAC}" type="slidenum">
              <a:rPr lang="en-US" smtClean="0"/>
              <a:t>3</a:t>
            </a:fld>
            <a:endParaRPr lang="en-US" dirty="0"/>
          </a:p>
        </p:txBody>
      </p:sp>
    </p:spTree>
    <p:extLst>
      <p:ext uri="{BB962C8B-B14F-4D97-AF65-F5344CB8AC3E}">
        <p14:creationId xmlns:p14="http://schemas.microsoft.com/office/powerpoint/2010/main" val="28551744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8EF6A55-8985-4ED4-A16B-D68CB768EBAC}" type="slidenum">
              <a:rPr lang="en-US" smtClean="0"/>
              <a:t>4</a:t>
            </a:fld>
            <a:endParaRPr lang="en-US" dirty="0"/>
          </a:p>
        </p:txBody>
      </p:sp>
    </p:spTree>
    <p:extLst>
      <p:ext uri="{BB962C8B-B14F-4D97-AF65-F5344CB8AC3E}">
        <p14:creationId xmlns:p14="http://schemas.microsoft.com/office/powerpoint/2010/main" val="14421398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2FD0D5-C758-4DBC-90B8-4EC3D262E400}" type="slidenum">
              <a:rPr lang="en-US" smtClean="0"/>
              <a:t>6</a:t>
            </a:fld>
            <a:endParaRPr lang="en-US"/>
          </a:p>
        </p:txBody>
      </p:sp>
    </p:spTree>
    <p:extLst>
      <p:ext uri="{BB962C8B-B14F-4D97-AF65-F5344CB8AC3E}">
        <p14:creationId xmlns:p14="http://schemas.microsoft.com/office/powerpoint/2010/main" val="2389277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8EF6A55-8985-4ED4-A16B-D68CB768EBAC}" type="slidenum">
              <a:rPr lang="en-US" smtClean="0"/>
              <a:t>7</a:t>
            </a:fld>
            <a:endParaRPr lang="en-US" dirty="0"/>
          </a:p>
        </p:txBody>
      </p:sp>
    </p:spTree>
    <p:extLst>
      <p:ext uri="{BB962C8B-B14F-4D97-AF65-F5344CB8AC3E}">
        <p14:creationId xmlns:p14="http://schemas.microsoft.com/office/powerpoint/2010/main" val="23817535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Need</a:t>
            </a:r>
            <a:r>
              <a:rPr lang="en-US" baseline="0" dirty="0"/>
              <a:t> to HCA brand wash</a:t>
            </a:r>
            <a:endParaRPr lang="en-US" dirty="0"/>
          </a:p>
        </p:txBody>
      </p:sp>
      <p:sp>
        <p:nvSpPr>
          <p:cNvPr id="4" name="Slide Number Placeholder 3"/>
          <p:cNvSpPr>
            <a:spLocks noGrp="1"/>
          </p:cNvSpPr>
          <p:nvPr>
            <p:ph type="sldNum" sz="quarter" idx="10"/>
          </p:nvPr>
        </p:nvSpPr>
        <p:spPr/>
        <p:txBody>
          <a:bodyPr/>
          <a:lstStyle/>
          <a:p>
            <a:fld id="{1F2FD0D5-C758-4DBC-90B8-4EC3D262E400}" type="slidenum">
              <a:rPr lang="en-US" smtClean="0"/>
              <a:t>8</a:t>
            </a:fld>
            <a:endParaRPr lang="en-US"/>
          </a:p>
        </p:txBody>
      </p:sp>
    </p:spTree>
    <p:extLst>
      <p:ext uri="{BB962C8B-B14F-4D97-AF65-F5344CB8AC3E}">
        <p14:creationId xmlns:p14="http://schemas.microsoft.com/office/powerpoint/2010/main" val="27359004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hlinkClick r:id="rId3"/>
              </a:rPr>
              <a:t>https://www.youtube.com/watch?v=6-r9srBN8jM</a:t>
            </a:r>
            <a:endParaRPr lang="en-US" dirty="0"/>
          </a:p>
          <a:p>
            <a:endParaRPr lang="en-US" dirty="0"/>
          </a:p>
        </p:txBody>
      </p:sp>
      <p:sp>
        <p:nvSpPr>
          <p:cNvPr id="4" name="Slide Number Placeholder 3"/>
          <p:cNvSpPr>
            <a:spLocks noGrp="1"/>
          </p:cNvSpPr>
          <p:nvPr>
            <p:ph type="sldNum" sz="quarter" idx="10"/>
          </p:nvPr>
        </p:nvSpPr>
        <p:spPr/>
        <p:txBody>
          <a:bodyPr/>
          <a:lstStyle/>
          <a:p>
            <a:fld id="{1F2FD0D5-C758-4DBC-90B8-4EC3D262E400}" type="slidenum">
              <a:rPr lang="en-US" smtClean="0"/>
              <a:t>13</a:t>
            </a:fld>
            <a:endParaRPr lang="en-US"/>
          </a:p>
        </p:txBody>
      </p:sp>
    </p:spTree>
    <p:extLst>
      <p:ext uri="{BB962C8B-B14F-4D97-AF65-F5344CB8AC3E}">
        <p14:creationId xmlns:p14="http://schemas.microsoft.com/office/powerpoint/2010/main" val="30907482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https://nate.medcity.net/COCBR</a:t>
            </a:r>
            <a:endParaRPr lang="en-US" dirty="0"/>
          </a:p>
        </p:txBody>
      </p:sp>
      <p:sp>
        <p:nvSpPr>
          <p:cNvPr id="4" name="Slide Number Placeholder 3"/>
          <p:cNvSpPr>
            <a:spLocks noGrp="1"/>
          </p:cNvSpPr>
          <p:nvPr>
            <p:ph type="sldNum" sz="quarter" idx="10"/>
          </p:nvPr>
        </p:nvSpPr>
        <p:spPr/>
        <p:txBody>
          <a:bodyPr/>
          <a:lstStyle/>
          <a:p>
            <a:fld id="{1F2FD0D5-C758-4DBC-90B8-4EC3D262E400}" type="slidenum">
              <a:rPr lang="en-US" smtClean="0"/>
              <a:t>17</a:t>
            </a:fld>
            <a:endParaRPr lang="en-US"/>
          </a:p>
        </p:txBody>
      </p:sp>
    </p:spTree>
    <p:extLst>
      <p:ext uri="{BB962C8B-B14F-4D97-AF65-F5344CB8AC3E}">
        <p14:creationId xmlns:p14="http://schemas.microsoft.com/office/powerpoint/2010/main" val="3639574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2.jpg"/><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g"/><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g"/><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jpg"/><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jpg"/><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jpg"/><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Solid Orange">
    <p:bg>
      <p:bgPr>
        <a:solidFill>
          <a:schemeClr val="accent2"/>
        </a:solidFill>
        <a:effectLst/>
      </p:bgPr>
    </p:bg>
    <p:spTree>
      <p:nvGrpSpPr>
        <p:cNvPr id="1" name=""/>
        <p:cNvGrpSpPr/>
        <p:nvPr/>
      </p:nvGrpSpPr>
      <p:grpSpPr>
        <a:xfrm>
          <a:off x="0" y="0"/>
          <a:ext cx="0" cy="0"/>
          <a:chOff x="0" y="0"/>
          <a:chExt cx="0" cy="0"/>
        </a:xfrm>
      </p:grpSpPr>
      <p:sp>
        <p:nvSpPr>
          <p:cNvPr id="8" name="Title 1"/>
          <p:cNvSpPr>
            <a:spLocks noGrp="1"/>
          </p:cNvSpPr>
          <p:nvPr>
            <p:ph type="ctrTitle"/>
          </p:nvPr>
        </p:nvSpPr>
        <p:spPr>
          <a:xfrm>
            <a:off x="627296" y="3429001"/>
            <a:ext cx="10158560" cy="1312387"/>
          </a:xfrm>
          <a:prstGeom prst="rect">
            <a:avLst/>
          </a:prstGeom>
        </p:spPr>
        <p:txBody>
          <a:bodyPr lIns="0" tIns="0" rIns="0" bIns="0" anchor="b" anchorCtr="0">
            <a:noAutofit/>
          </a:bodyPr>
          <a:lstStyle>
            <a:lvl1pPr algn="l">
              <a:lnSpc>
                <a:spcPct val="100000"/>
              </a:lnSpc>
              <a:defRPr sz="5867" b="1" kern="600" spc="-40" baseline="0">
                <a:solidFill>
                  <a:schemeClr val="bg1"/>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 name="Rectangle 4">
            <a:extLst>
              <a:ext uri="{FF2B5EF4-FFF2-40B4-BE49-F238E27FC236}">
                <a16:creationId xmlns:a16="http://schemas.microsoft.com/office/drawing/2014/main" id="{A524D40D-FB95-9C45-9A43-9331A6B7271B}"/>
              </a:ext>
            </a:extLst>
          </p:cNvPr>
          <p:cNvSpPr/>
          <p:nvPr/>
        </p:nvSpPr>
        <p:spPr>
          <a:xfrm>
            <a:off x="0" y="5711843"/>
            <a:ext cx="12192000" cy="1164491"/>
          </a:xfrm>
          <a:prstGeom prst="rect">
            <a:avLst/>
          </a:prstGeom>
          <a:solidFill>
            <a:schemeClr val="bg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9" name="Footer Placeholder 3">
            <a:extLst>
              <a:ext uri="{FF2B5EF4-FFF2-40B4-BE49-F238E27FC236}">
                <a16:creationId xmlns:a16="http://schemas.microsoft.com/office/drawing/2014/main" id="{2C0DC6FE-712E-8F4C-B335-D0C0A7ADA9C1}"/>
              </a:ext>
            </a:extLst>
          </p:cNvPr>
          <p:cNvSpPr txBox="1">
            <a:spLocks/>
          </p:cNvSpPr>
          <p:nvPr/>
        </p:nvSpPr>
        <p:spPr>
          <a:xfrm>
            <a:off x="7053155" y="6243003"/>
            <a:ext cx="3131680" cy="332340"/>
          </a:xfrm>
          <a:prstGeom prst="rect">
            <a:avLst/>
          </a:prstGeom>
        </p:spPr>
        <p:txBody>
          <a:bodyPr vert="horz" lIns="0" tIns="0" rIns="0" bIns="0" rtlCol="0" anchor="t"/>
          <a:lstStyle>
            <a:defPPr>
              <a:defRPr lang="en-US"/>
            </a:defPPr>
            <a:lvl1pPr marL="0" algn="l" defTabSz="457200" rtl="0" eaLnBrk="1" latinLnBrk="0" hangingPunct="1">
              <a:defRPr sz="8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10584" indent="-10584" algn="l">
              <a:lnSpc>
                <a:spcPct val="110000"/>
              </a:lnSpc>
              <a:tabLst/>
            </a:pPr>
            <a:r>
              <a:rPr lang="en-US" sz="933" dirty="0">
                <a:solidFill>
                  <a:schemeClr val="accent4">
                    <a:lumMod val="75000"/>
                  </a:schemeClr>
                </a:solidFill>
                <a:latin typeface="+mn-lt"/>
                <a:cs typeface="Arial"/>
              </a:rPr>
              <a:t>CONFIDENTIAL – Contains proprietary information.</a:t>
            </a:r>
          </a:p>
          <a:p>
            <a:pPr marL="10584" indent="-10584" algn="l">
              <a:lnSpc>
                <a:spcPct val="110000"/>
              </a:lnSpc>
              <a:tabLst/>
            </a:pPr>
            <a:r>
              <a:rPr lang="en-US" sz="933" dirty="0">
                <a:solidFill>
                  <a:schemeClr val="accent4">
                    <a:lumMod val="75000"/>
                  </a:schemeClr>
                </a:solidFill>
                <a:latin typeface="+mn-lt"/>
                <a:cs typeface="Arial"/>
              </a:rPr>
              <a:t>Not intended for external distribution.</a:t>
            </a:r>
          </a:p>
        </p:txBody>
      </p:sp>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0907" y="6004849"/>
            <a:ext cx="1381639" cy="587745"/>
          </a:xfrm>
          <a:prstGeom prst="rect">
            <a:avLst/>
          </a:prstGeom>
        </p:spPr>
      </p:pic>
      <p:sp>
        <p:nvSpPr>
          <p:cNvPr id="7" name="Subtitle 2">
            <a:extLst>
              <a:ext uri="{FF2B5EF4-FFF2-40B4-BE49-F238E27FC236}">
                <a16:creationId xmlns:a16="http://schemas.microsoft.com/office/drawing/2014/main" id="{39722ED7-9F65-AB40-A50C-0756C8A60E8C}"/>
              </a:ext>
            </a:extLst>
          </p:cNvPr>
          <p:cNvSpPr>
            <a:spLocks noGrp="1"/>
          </p:cNvSpPr>
          <p:nvPr>
            <p:ph type="subTitle" idx="1" hasCustomPrompt="1"/>
          </p:nvPr>
        </p:nvSpPr>
        <p:spPr>
          <a:xfrm>
            <a:off x="628652" y="5838329"/>
            <a:ext cx="5906553" cy="909859"/>
          </a:xfrm>
          <a:prstGeom prst="rect">
            <a:avLst/>
          </a:prstGeom>
        </p:spPr>
        <p:txBody>
          <a:bodyPr lIns="0" tIns="0" rIns="0" bIns="0" anchor="ctr">
            <a:noAutofit/>
          </a:bodyPr>
          <a:lstStyle>
            <a:lvl1pPr marL="0" indent="0" algn="l">
              <a:lnSpc>
                <a:spcPct val="110000"/>
              </a:lnSpc>
              <a:buNone/>
              <a:defRPr sz="1600" b="0">
                <a:solidFill>
                  <a:schemeClr val="accent3"/>
                </a:solidFill>
                <a:latin typeface="Arial" panose="020B0604020202020204" pitchFamily="34" charset="0"/>
                <a:cs typeface="Arial" panose="020B0604020202020204" pitchFamily="34" charset="0"/>
              </a:defRPr>
            </a:lvl1pPr>
            <a:lvl2pPr marL="609570" indent="0" algn="ctr">
              <a:buNone/>
              <a:defRPr>
                <a:solidFill>
                  <a:schemeClr val="tx1">
                    <a:tint val="75000"/>
                  </a:schemeClr>
                </a:solidFill>
              </a:defRPr>
            </a:lvl2pPr>
            <a:lvl3pPr marL="1219140" indent="0" algn="ctr">
              <a:buNone/>
              <a:defRPr>
                <a:solidFill>
                  <a:schemeClr val="tx1">
                    <a:tint val="75000"/>
                  </a:schemeClr>
                </a:solidFill>
              </a:defRPr>
            </a:lvl3pPr>
            <a:lvl4pPr marL="1828709" indent="0" algn="ctr">
              <a:buNone/>
              <a:defRPr>
                <a:solidFill>
                  <a:schemeClr val="tx1">
                    <a:tint val="75000"/>
                  </a:schemeClr>
                </a:solidFill>
              </a:defRPr>
            </a:lvl4pPr>
            <a:lvl5pPr marL="2438278" indent="0" algn="ctr">
              <a:buNone/>
              <a:defRPr>
                <a:solidFill>
                  <a:schemeClr val="tx1">
                    <a:tint val="75000"/>
                  </a:schemeClr>
                </a:solidFill>
              </a:defRPr>
            </a:lvl5pPr>
            <a:lvl6pPr marL="3047848" indent="0" algn="ctr">
              <a:buNone/>
              <a:defRPr>
                <a:solidFill>
                  <a:schemeClr val="tx1">
                    <a:tint val="75000"/>
                  </a:schemeClr>
                </a:solidFill>
              </a:defRPr>
            </a:lvl6pPr>
            <a:lvl7pPr marL="3657418" indent="0" algn="ctr">
              <a:buNone/>
              <a:defRPr>
                <a:solidFill>
                  <a:schemeClr val="tx1">
                    <a:tint val="75000"/>
                  </a:schemeClr>
                </a:solidFill>
              </a:defRPr>
            </a:lvl7pPr>
            <a:lvl8pPr marL="4266987" indent="0" algn="ctr">
              <a:buNone/>
              <a:defRPr>
                <a:solidFill>
                  <a:schemeClr val="tx1">
                    <a:tint val="75000"/>
                  </a:schemeClr>
                </a:solidFill>
              </a:defRPr>
            </a:lvl8pPr>
            <a:lvl9pPr marL="4876557" indent="0" algn="ctr">
              <a:buNone/>
              <a:defRPr>
                <a:solidFill>
                  <a:schemeClr val="tx1">
                    <a:tint val="75000"/>
                  </a:schemeClr>
                </a:solidFill>
              </a:defRPr>
            </a:lvl9pPr>
          </a:lstStyle>
          <a:p>
            <a:r>
              <a:rPr lang="en-US" dirty="0"/>
              <a:t>&lt;Department Name&gt;</a:t>
            </a:r>
          </a:p>
          <a:p>
            <a:r>
              <a:rPr lang="en-US" dirty="0"/>
              <a:t>Version # - Date</a:t>
            </a:r>
          </a:p>
        </p:txBody>
      </p:sp>
      <p:sp>
        <p:nvSpPr>
          <p:cNvPr id="10" name="Subtitle 2">
            <a:extLst>
              <a:ext uri="{FF2B5EF4-FFF2-40B4-BE49-F238E27FC236}">
                <a16:creationId xmlns:a16="http://schemas.microsoft.com/office/drawing/2014/main" id="{39722ED7-9F65-AB40-A50C-0756C8A60E8C}"/>
              </a:ext>
            </a:extLst>
          </p:cNvPr>
          <p:cNvSpPr txBox="1">
            <a:spLocks/>
          </p:cNvSpPr>
          <p:nvPr/>
        </p:nvSpPr>
        <p:spPr>
          <a:xfrm>
            <a:off x="628652" y="4867874"/>
            <a:ext cx="5906553" cy="611687"/>
          </a:xfrm>
          <a:prstGeom prst="rect">
            <a:avLst/>
          </a:prstGeom>
        </p:spPr>
        <p:txBody>
          <a:bodyPr vert="horz" lIns="0" tIns="0" rIns="0" bIns="0" rtlCol="0" anchor="ctr">
            <a:noAutofit/>
          </a:bodyPr>
          <a:lstStyle>
            <a:lvl1pPr marL="0" indent="0" algn="l" defTabSz="457189" rtl="0" eaLnBrk="1" latinLnBrk="0" hangingPunct="1">
              <a:lnSpc>
                <a:spcPct val="110000"/>
              </a:lnSpc>
              <a:spcBef>
                <a:spcPts val="0"/>
              </a:spcBef>
              <a:spcAft>
                <a:spcPts val="600"/>
              </a:spcAft>
              <a:buClr>
                <a:srgbClr val="E35929"/>
              </a:buClr>
              <a:buFont typeface="Arial" panose="020B0604020202020204" pitchFamily="34" charset="0"/>
              <a:buNone/>
              <a:tabLst/>
              <a:defRPr sz="1200" b="0" kern="1200">
                <a:solidFill>
                  <a:schemeClr val="accent3"/>
                </a:solidFill>
                <a:latin typeface="Arial" panose="020B0604020202020204" pitchFamily="34" charset="0"/>
                <a:ea typeface="+mn-ea"/>
                <a:cs typeface="Arial" panose="020B0604020202020204" pitchFamily="34" charset="0"/>
              </a:defRPr>
            </a:lvl1pPr>
            <a:lvl2pPr marL="457189" indent="0" algn="ctr" defTabSz="457189" rtl="0" eaLnBrk="1" latinLnBrk="0" hangingPunct="1">
              <a:lnSpc>
                <a:spcPct val="110000"/>
              </a:lnSpc>
              <a:spcBef>
                <a:spcPts val="0"/>
              </a:spcBef>
              <a:spcAft>
                <a:spcPts val="600"/>
              </a:spcAft>
              <a:buClr>
                <a:srgbClr val="E35929"/>
              </a:buClr>
              <a:buFont typeface="Courier New" panose="02070309020205020404" pitchFamily="49" charset="0"/>
              <a:buNone/>
              <a:tabLst/>
              <a:defRPr sz="1400" kern="1200">
                <a:solidFill>
                  <a:schemeClr val="tx1">
                    <a:tint val="75000"/>
                  </a:schemeClr>
                </a:solidFill>
                <a:latin typeface="Arial" panose="020B0604020202020204" pitchFamily="34" charset="0"/>
                <a:ea typeface="+mn-ea"/>
                <a:cs typeface="Arial" panose="020B0604020202020204" pitchFamily="34" charset="0"/>
              </a:defRPr>
            </a:lvl2pPr>
            <a:lvl3pPr marL="914378" indent="0" algn="ctr" defTabSz="457189" rtl="0" eaLnBrk="1" latinLnBrk="0" hangingPunct="1">
              <a:lnSpc>
                <a:spcPct val="100000"/>
              </a:lnSpc>
              <a:spcBef>
                <a:spcPts val="0"/>
              </a:spcBef>
              <a:spcAft>
                <a:spcPts val="600"/>
              </a:spcAft>
              <a:buClr>
                <a:srgbClr val="E35929"/>
              </a:buClr>
              <a:buFont typeface="Wingdings" pitchFamily="2" charset="2"/>
              <a:buNone/>
              <a:tabLst/>
              <a:defRPr sz="1200" kern="1200">
                <a:solidFill>
                  <a:schemeClr val="tx1">
                    <a:tint val="75000"/>
                  </a:schemeClr>
                </a:solidFill>
                <a:latin typeface="Arial" panose="020B0604020202020204" pitchFamily="34" charset="0"/>
                <a:ea typeface="+mn-ea"/>
                <a:cs typeface="Arial" panose="020B0604020202020204" pitchFamily="34" charset="0"/>
              </a:defRPr>
            </a:lvl3pPr>
            <a:lvl4pPr marL="1371566" indent="0" algn="ctr" defTabSz="457189" rtl="0" eaLnBrk="1" latinLnBrk="0" hangingPunct="1">
              <a:lnSpc>
                <a:spcPct val="100000"/>
              </a:lnSpc>
              <a:spcBef>
                <a:spcPts val="0"/>
              </a:spcBef>
              <a:spcAft>
                <a:spcPts val="600"/>
              </a:spcAft>
              <a:buClr>
                <a:srgbClr val="E35929"/>
              </a:buClr>
              <a:buFont typeface="Arial"/>
              <a:buNone/>
              <a:tabLst/>
              <a:defRPr sz="1000" kern="1200">
                <a:solidFill>
                  <a:schemeClr val="tx1">
                    <a:tint val="75000"/>
                  </a:schemeClr>
                </a:solidFill>
                <a:latin typeface="Arial" panose="020B0604020202020204" pitchFamily="34" charset="0"/>
                <a:ea typeface="+mn-ea"/>
                <a:cs typeface="Arial" panose="020B0604020202020204" pitchFamily="34" charset="0"/>
              </a:defRPr>
            </a:lvl4pPr>
            <a:lvl5pPr marL="1828754" indent="0" algn="ctr" defTabSz="457189" rtl="0" eaLnBrk="1" latinLnBrk="0" hangingPunct="1">
              <a:spcBef>
                <a:spcPct val="20000"/>
              </a:spcBef>
              <a:buClr>
                <a:schemeClr val="accent2"/>
              </a:buClr>
              <a:buFont typeface="Arial"/>
              <a:buNone/>
              <a:tabLst/>
              <a:defRPr sz="1000" kern="1200">
                <a:solidFill>
                  <a:schemeClr val="tx1">
                    <a:tint val="75000"/>
                  </a:schemeClr>
                </a:solidFill>
                <a:latin typeface="+mn-lt"/>
                <a:ea typeface="+mn-ea"/>
                <a:cs typeface="+mn-cs"/>
              </a:defRPr>
            </a:lvl5pPr>
            <a:lvl6pPr marL="2285943" indent="0" algn="ctr" defTabSz="457189"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132" indent="0" algn="ctr" defTabSz="457189"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320" indent="0" algn="ctr" defTabSz="457189"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509" indent="0" algn="ctr" defTabSz="457189" rtl="0" eaLnBrk="1" latinLnBrk="0" hangingPunct="1">
              <a:spcBef>
                <a:spcPct val="20000"/>
              </a:spcBef>
              <a:buFont typeface="Arial"/>
              <a:buNone/>
              <a:defRPr sz="2000" kern="1200">
                <a:solidFill>
                  <a:schemeClr val="tx1">
                    <a:tint val="75000"/>
                  </a:schemeClr>
                </a:solidFill>
                <a:latin typeface="+mn-lt"/>
                <a:ea typeface="+mn-ea"/>
                <a:cs typeface="+mn-cs"/>
              </a:defRPr>
            </a:lvl9pPr>
          </a:lstStyle>
          <a:p>
            <a:endParaRPr lang="en-US" sz="2667" dirty="0">
              <a:solidFill>
                <a:schemeClr val="bg1"/>
              </a:solidFill>
            </a:endParaRPr>
          </a:p>
        </p:txBody>
      </p:sp>
      <p:sp>
        <p:nvSpPr>
          <p:cNvPr id="16" name="Text Placeholder 15"/>
          <p:cNvSpPr>
            <a:spLocks noGrp="1"/>
          </p:cNvSpPr>
          <p:nvPr>
            <p:ph type="body" sz="quarter" idx="11" hasCustomPrompt="1"/>
          </p:nvPr>
        </p:nvSpPr>
        <p:spPr>
          <a:xfrm>
            <a:off x="627297" y="4922338"/>
            <a:ext cx="4548716" cy="683709"/>
          </a:xfrm>
        </p:spPr>
        <p:txBody>
          <a:bodyPr/>
          <a:lstStyle>
            <a:lvl1pPr marL="0" indent="0">
              <a:buNone/>
              <a:defRPr sz="2400">
                <a:solidFill>
                  <a:schemeClr val="bg1"/>
                </a:solidFill>
                <a:latin typeface="+mn-lt"/>
              </a:defRPr>
            </a:lvl1pPr>
            <a:lvl2pPr>
              <a:defRPr sz="2400">
                <a:latin typeface="+mn-lt"/>
              </a:defRPr>
            </a:lvl2pPr>
            <a:lvl3pPr>
              <a:defRPr sz="2400">
                <a:latin typeface="+mn-lt"/>
              </a:defRPr>
            </a:lvl3pPr>
            <a:lvl4pPr>
              <a:defRPr sz="2400">
                <a:latin typeface="+mn-lt"/>
              </a:defRPr>
            </a:lvl4pPr>
            <a:lvl5pPr>
              <a:defRPr sz="2400">
                <a:latin typeface="+mn-lt"/>
              </a:defRPr>
            </a:lvl5pPr>
          </a:lstStyle>
          <a:p>
            <a:pPr lvl="0"/>
            <a:r>
              <a:rPr lang="en-US" dirty="0"/>
              <a:t>Enter Subtitle</a:t>
            </a:r>
          </a:p>
        </p:txBody>
      </p:sp>
    </p:spTree>
    <p:extLst>
      <p:ext uri="{BB962C8B-B14F-4D97-AF65-F5344CB8AC3E}">
        <p14:creationId xmlns:p14="http://schemas.microsoft.com/office/powerpoint/2010/main" val="22002635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Gray Oversized Pattern">
    <p:bg>
      <p:bgPr>
        <a:solidFill>
          <a:schemeClr val="accent3">
            <a:lumMod val="20000"/>
            <a:lumOff val="80000"/>
          </a:schemeClr>
        </a:solidFill>
        <a:effectLst/>
      </p:bgPr>
    </p:bg>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ADD6E3AA-33F5-DD46-8E68-03E9AAD40F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44" y="17145"/>
            <a:ext cx="12186456" cy="5725096"/>
          </a:xfrm>
          <a:prstGeom prst="rect">
            <a:avLst/>
          </a:prstGeom>
        </p:spPr>
      </p:pic>
      <p:sp>
        <p:nvSpPr>
          <p:cNvPr id="2" name="TextBox 1">
            <a:extLst>
              <a:ext uri="{FF2B5EF4-FFF2-40B4-BE49-F238E27FC236}">
                <a16:creationId xmlns:a16="http://schemas.microsoft.com/office/drawing/2014/main" id="{2B39395E-8433-084F-B2EC-406D6457D17C}"/>
              </a:ext>
            </a:extLst>
          </p:cNvPr>
          <p:cNvSpPr txBox="1"/>
          <p:nvPr/>
        </p:nvSpPr>
        <p:spPr>
          <a:xfrm>
            <a:off x="11331388" y="6131859"/>
            <a:ext cx="0" cy="0"/>
          </a:xfrm>
          <a:prstGeom prst="rect">
            <a:avLst/>
          </a:prstGeom>
        </p:spPr>
        <p:txBody>
          <a:bodyPr vert="horz" wrap="none" lIns="121920" tIns="60960" rIns="121920" bIns="60960" rtlCol="0">
            <a:noAutofit/>
          </a:bodyPr>
          <a:lstStyle/>
          <a:p>
            <a:pPr marL="0" indent="0" algn="l">
              <a:spcBef>
                <a:spcPts val="0"/>
              </a:spcBef>
              <a:buFont typeface="Arial"/>
              <a:buNone/>
            </a:pPr>
            <a:endParaRPr lang="en-US" sz="3200" b="1" dirty="0">
              <a:solidFill>
                <a:srgbClr val="001641"/>
              </a:solidFill>
              <a:latin typeface="Arial" panose="020B0604020202020204" pitchFamily="34" charset="0"/>
              <a:cs typeface="Arial" panose="020B0604020202020204" pitchFamily="34" charset="0"/>
            </a:endParaRPr>
          </a:p>
        </p:txBody>
      </p:sp>
      <p:sp>
        <p:nvSpPr>
          <p:cNvPr id="8" name="Title 1">
            <a:extLst>
              <a:ext uri="{FF2B5EF4-FFF2-40B4-BE49-F238E27FC236}">
                <a16:creationId xmlns:a16="http://schemas.microsoft.com/office/drawing/2014/main" id="{07A9BFA1-7FEC-574C-9FBC-229AE0A90D7F}"/>
              </a:ext>
            </a:extLst>
          </p:cNvPr>
          <p:cNvSpPr>
            <a:spLocks noGrp="1"/>
          </p:cNvSpPr>
          <p:nvPr>
            <p:ph type="ctrTitle"/>
          </p:nvPr>
        </p:nvSpPr>
        <p:spPr>
          <a:xfrm>
            <a:off x="627296" y="3429001"/>
            <a:ext cx="10158560" cy="1312387"/>
          </a:xfrm>
          <a:prstGeom prst="rect">
            <a:avLst/>
          </a:prstGeom>
        </p:spPr>
        <p:txBody>
          <a:bodyPr lIns="0" tIns="0" rIns="0" bIns="0" anchor="b" anchorCtr="0">
            <a:noAutofit/>
          </a:bodyPr>
          <a:lstStyle>
            <a:lvl1pPr algn="l">
              <a:lnSpc>
                <a:spcPct val="80000"/>
              </a:lnSpc>
              <a:defRPr sz="5867" b="1" kern="600" spc="-40" baseline="0">
                <a:solidFill>
                  <a:schemeClr val="tx1"/>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11" name="Rectangle 10">
            <a:extLst>
              <a:ext uri="{FF2B5EF4-FFF2-40B4-BE49-F238E27FC236}">
                <a16:creationId xmlns:a16="http://schemas.microsoft.com/office/drawing/2014/main" id="{08C6D35B-442A-C54D-8CDB-AD1BAF776642}"/>
              </a:ext>
            </a:extLst>
          </p:cNvPr>
          <p:cNvSpPr/>
          <p:nvPr/>
        </p:nvSpPr>
        <p:spPr>
          <a:xfrm>
            <a:off x="0" y="5711843"/>
            <a:ext cx="12192000" cy="1164491"/>
          </a:xfrm>
          <a:prstGeom prst="rect">
            <a:avLst/>
          </a:prstGeom>
          <a:solidFill>
            <a:schemeClr val="bg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0" name="Subtitle 2">
            <a:extLst>
              <a:ext uri="{FF2B5EF4-FFF2-40B4-BE49-F238E27FC236}">
                <a16:creationId xmlns:a16="http://schemas.microsoft.com/office/drawing/2014/main" id="{72D27994-AFA7-0B40-B9EC-F6C9FDE60713}"/>
              </a:ext>
            </a:extLst>
          </p:cNvPr>
          <p:cNvSpPr>
            <a:spLocks noGrp="1"/>
          </p:cNvSpPr>
          <p:nvPr>
            <p:ph type="subTitle" idx="1" hasCustomPrompt="1"/>
          </p:nvPr>
        </p:nvSpPr>
        <p:spPr>
          <a:xfrm>
            <a:off x="628652" y="5838329"/>
            <a:ext cx="5906553" cy="909859"/>
          </a:xfrm>
          <a:prstGeom prst="rect">
            <a:avLst/>
          </a:prstGeom>
        </p:spPr>
        <p:txBody>
          <a:bodyPr lIns="0" tIns="0" rIns="0" bIns="0" anchor="ctr">
            <a:noAutofit/>
          </a:bodyPr>
          <a:lstStyle>
            <a:lvl1pPr marL="0" indent="0" algn="l">
              <a:lnSpc>
                <a:spcPct val="110000"/>
              </a:lnSpc>
              <a:buNone/>
              <a:defRPr sz="1600" b="0">
                <a:solidFill>
                  <a:schemeClr val="accent3"/>
                </a:solidFill>
                <a:latin typeface="Arial" panose="020B0604020202020204" pitchFamily="34" charset="0"/>
                <a:cs typeface="Arial" panose="020B0604020202020204" pitchFamily="34" charset="0"/>
              </a:defRPr>
            </a:lvl1pPr>
            <a:lvl2pPr marL="609570" indent="0" algn="ctr">
              <a:buNone/>
              <a:defRPr>
                <a:solidFill>
                  <a:schemeClr val="tx1">
                    <a:tint val="75000"/>
                  </a:schemeClr>
                </a:solidFill>
              </a:defRPr>
            </a:lvl2pPr>
            <a:lvl3pPr marL="1219140" indent="0" algn="ctr">
              <a:buNone/>
              <a:defRPr>
                <a:solidFill>
                  <a:schemeClr val="tx1">
                    <a:tint val="75000"/>
                  </a:schemeClr>
                </a:solidFill>
              </a:defRPr>
            </a:lvl3pPr>
            <a:lvl4pPr marL="1828709" indent="0" algn="ctr">
              <a:buNone/>
              <a:defRPr>
                <a:solidFill>
                  <a:schemeClr val="tx1">
                    <a:tint val="75000"/>
                  </a:schemeClr>
                </a:solidFill>
              </a:defRPr>
            </a:lvl4pPr>
            <a:lvl5pPr marL="2438278" indent="0" algn="ctr">
              <a:buNone/>
              <a:defRPr>
                <a:solidFill>
                  <a:schemeClr val="tx1">
                    <a:tint val="75000"/>
                  </a:schemeClr>
                </a:solidFill>
              </a:defRPr>
            </a:lvl5pPr>
            <a:lvl6pPr marL="3047848" indent="0" algn="ctr">
              <a:buNone/>
              <a:defRPr>
                <a:solidFill>
                  <a:schemeClr val="tx1">
                    <a:tint val="75000"/>
                  </a:schemeClr>
                </a:solidFill>
              </a:defRPr>
            </a:lvl6pPr>
            <a:lvl7pPr marL="3657418" indent="0" algn="ctr">
              <a:buNone/>
              <a:defRPr>
                <a:solidFill>
                  <a:schemeClr val="tx1">
                    <a:tint val="75000"/>
                  </a:schemeClr>
                </a:solidFill>
              </a:defRPr>
            </a:lvl7pPr>
            <a:lvl8pPr marL="4266987" indent="0" algn="ctr">
              <a:buNone/>
              <a:defRPr>
                <a:solidFill>
                  <a:schemeClr val="tx1">
                    <a:tint val="75000"/>
                  </a:schemeClr>
                </a:solidFill>
              </a:defRPr>
            </a:lvl8pPr>
            <a:lvl9pPr marL="4876557" indent="0" algn="ctr">
              <a:buNone/>
              <a:defRPr>
                <a:solidFill>
                  <a:schemeClr val="tx1">
                    <a:tint val="75000"/>
                  </a:schemeClr>
                </a:solidFill>
              </a:defRPr>
            </a:lvl9pPr>
          </a:lstStyle>
          <a:p>
            <a:r>
              <a:rPr lang="en-US" dirty="0"/>
              <a:t>&lt;Department Name&gt;</a:t>
            </a:r>
          </a:p>
          <a:p>
            <a:r>
              <a:rPr lang="en-US" dirty="0"/>
              <a:t>Version # - Date</a:t>
            </a:r>
          </a:p>
        </p:txBody>
      </p:sp>
      <p:sp>
        <p:nvSpPr>
          <p:cNvPr id="7" name="Footer Placeholder 3">
            <a:extLst>
              <a:ext uri="{FF2B5EF4-FFF2-40B4-BE49-F238E27FC236}">
                <a16:creationId xmlns:a16="http://schemas.microsoft.com/office/drawing/2014/main" id="{2C0DC6FE-712E-8F4C-B335-D0C0A7ADA9C1}"/>
              </a:ext>
            </a:extLst>
          </p:cNvPr>
          <p:cNvSpPr txBox="1">
            <a:spLocks/>
          </p:cNvSpPr>
          <p:nvPr/>
        </p:nvSpPr>
        <p:spPr>
          <a:xfrm>
            <a:off x="7053155" y="6243003"/>
            <a:ext cx="3131680" cy="332340"/>
          </a:xfrm>
          <a:prstGeom prst="rect">
            <a:avLst/>
          </a:prstGeom>
        </p:spPr>
        <p:txBody>
          <a:bodyPr vert="horz" lIns="0" tIns="0" rIns="0" bIns="0" rtlCol="0" anchor="t"/>
          <a:lstStyle>
            <a:defPPr>
              <a:defRPr lang="en-US"/>
            </a:defPPr>
            <a:lvl1pPr marL="0" algn="l" defTabSz="457200" rtl="0" eaLnBrk="1" latinLnBrk="0" hangingPunct="1">
              <a:defRPr sz="8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10584" indent="-10584" algn="l">
              <a:lnSpc>
                <a:spcPct val="110000"/>
              </a:lnSpc>
              <a:tabLst/>
            </a:pPr>
            <a:r>
              <a:rPr lang="en-US" sz="933" dirty="0">
                <a:solidFill>
                  <a:schemeClr val="accent4">
                    <a:lumMod val="75000"/>
                  </a:schemeClr>
                </a:solidFill>
                <a:latin typeface="+mn-lt"/>
                <a:cs typeface="Arial"/>
              </a:rPr>
              <a:t>CONFIDENTIAL – Contains proprietary information.</a:t>
            </a:r>
          </a:p>
          <a:p>
            <a:pPr marL="10584" indent="-10584" algn="l">
              <a:lnSpc>
                <a:spcPct val="110000"/>
              </a:lnSpc>
              <a:tabLst/>
            </a:pPr>
            <a:r>
              <a:rPr lang="en-US" sz="933" dirty="0">
                <a:solidFill>
                  <a:schemeClr val="accent4">
                    <a:lumMod val="75000"/>
                  </a:schemeClr>
                </a:solidFill>
                <a:latin typeface="+mn-lt"/>
                <a:cs typeface="Arial"/>
              </a:rPr>
              <a:t>Not intended for external distribution.</a:t>
            </a: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80907" y="6004849"/>
            <a:ext cx="1381639" cy="587745"/>
          </a:xfrm>
          <a:prstGeom prst="rect">
            <a:avLst/>
          </a:prstGeom>
        </p:spPr>
      </p:pic>
      <p:sp>
        <p:nvSpPr>
          <p:cNvPr id="14" name="Text Placeholder 15"/>
          <p:cNvSpPr>
            <a:spLocks noGrp="1"/>
          </p:cNvSpPr>
          <p:nvPr>
            <p:ph type="body" sz="quarter" idx="11" hasCustomPrompt="1"/>
          </p:nvPr>
        </p:nvSpPr>
        <p:spPr>
          <a:xfrm>
            <a:off x="627297" y="4922338"/>
            <a:ext cx="4548716" cy="683709"/>
          </a:xfrm>
        </p:spPr>
        <p:txBody>
          <a:bodyPr/>
          <a:lstStyle>
            <a:lvl1pPr marL="0" indent="0">
              <a:buNone/>
              <a:defRPr sz="2400">
                <a:solidFill>
                  <a:schemeClr val="accent1"/>
                </a:solidFill>
                <a:latin typeface="+mn-lt"/>
              </a:defRPr>
            </a:lvl1pPr>
            <a:lvl2pPr>
              <a:defRPr sz="2400">
                <a:latin typeface="+mn-lt"/>
              </a:defRPr>
            </a:lvl2pPr>
            <a:lvl3pPr>
              <a:defRPr sz="2400">
                <a:latin typeface="+mn-lt"/>
              </a:defRPr>
            </a:lvl3pPr>
            <a:lvl4pPr>
              <a:defRPr sz="2400">
                <a:latin typeface="+mn-lt"/>
              </a:defRPr>
            </a:lvl4pPr>
            <a:lvl5pPr>
              <a:defRPr sz="2400">
                <a:latin typeface="+mn-lt"/>
              </a:defRPr>
            </a:lvl5pPr>
          </a:lstStyle>
          <a:p>
            <a:pPr lvl="0"/>
            <a:r>
              <a:rPr lang="en-US" dirty="0"/>
              <a:t>Enter Subtitle</a:t>
            </a:r>
          </a:p>
        </p:txBody>
      </p:sp>
    </p:spTree>
    <p:extLst>
      <p:ext uri="{BB962C8B-B14F-4D97-AF65-F5344CB8AC3E}">
        <p14:creationId xmlns:p14="http://schemas.microsoft.com/office/powerpoint/2010/main" val="8965848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7C8BD822-0B30-4465-9A7E-325C0112B044}" type="datetimeFigureOut">
              <a:rPr lang="en-US" smtClean="0"/>
              <a:t>4/20/2022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2062A1-E210-4D81-9397-4364AAB56B13}" type="slidenum">
              <a:rPr lang="en-US" smtClean="0"/>
              <a:t>‹#›</a:t>
            </a:fld>
            <a:endParaRPr lang="en-US"/>
          </a:p>
        </p:txBody>
      </p:sp>
    </p:spTree>
    <p:extLst>
      <p:ext uri="{BB962C8B-B14F-4D97-AF65-F5344CB8AC3E}">
        <p14:creationId xmlns:p14="http://schemas.microsoft.com/office/powerpoint/2010/main" val="25588020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Standard Slide">
    <p:spTree>
      <p:nvGrpSpPr>
        <p:cNvPr id="1" name=""/>
        <p:cNvGrpSpPr/>
        <p:nvPr/>
      </p:nvGrpSpPr>
      <p:grpSpPr>
        <a:xfrm>
          <a:off x="0" y="0"/>
          <a:ext cx="0" cy="0"/>
          <a:chOff x="0" y="0"/>
          <a:chExt cx="0" cy="0"/>
        </a:xfrm>
      </p:grpSpPr>
      <p:sp>
        <p:nvSpPr>
          <p:cNvPr id="10" name="Text Placeholder 17">
            <a:extLst>
              <a:ext uri="{FF2B5EF4-FFF2-40B4-BE49-F238E27FC236}">
                <a16:creationId xmlns:a16="http://schemas.microsoft.com/office/drawing/2014/main" id="{56FBAC50-0E6A-F444-BC5A-1C3D878B1B39}"/>
              </a:ext>
            </a:extLst>
          </p:cNvPr>
          <p:cNvSpPr>
            <a:spLocks noGrp="1"/>
          </p:cNvSpPr>
          <p:nvPr>
            <p:ph idx="1"/>
          </p:nvPr>
        </p:nvSpPr>
        <p:spPr>
          <a:xfrm>
            <a:off x="609600" y="1658296"/>
            <a:ext cx="10515600" cy="4349749"/>
          </a:xfrm>
          <a:prstGeom prst="rect">
            <a:avLst/>
          </a:prstGeom>
        </p:spPr>
        <p:txBody>
          <a:bodyPr vert="horz" lIns="91440" tIns="45720" rIns="91440" bIns="4572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extBox 1">
            <a:extLst>
              <a:ext uri="{FF2B5EF4-FFF2-40B4-BE49-F238E27FC236}">
                <a16:creationId xmlns:a16="http://schemas.microsoft.com/office/drawing/2014/main" id="{74EC3810-B220-0E43-90BE-1EED7A66762D}"/>
              </a:ext>
            </a:extLst>
          </p:cNvPr>
          <p:cNvSpPr txBox="1"/>
          <p:nvPr/>
        </p:nvSpPr>
        <p:spPr>
          <a:xfrm>
            <a:off x="643467" y="6417733"/>
            <a:ext cx="0" cy="0"/>
          </a:xfrm>
          <a:prstGeom prst="rect">
            <a:avLst/>
          </a:prstGeom>
        </p:spPr>
        <p:txBody>
          <a:bodyPr vert="horz" wrap="none" lIns="121920" tIns="60960" rIns="121920" bIns="60960" rtlCol="0">
            <a:noAutofit/>
          </a:bodyPr>
          <a:lstStyle/>
          <a:p>
            <a:pPr marL="0" indent="0" algn="l">
              <a:spcBef>
                <a:spcPts val="0"/>
              </a:spcBef>
              <a:buFont typeface="Arial"/>
              <a:buNone/>
            </a:pPr>
            <a:endParaRPr lang="en-US" sz="3200" b="1" dirty="0">
              <a:solidFill>
                <a:srgbClr val="001641"/>
              </a:solidFill>
              <a:latin typeface="Arial" panose="020B0604020202020204" pitchFamily="34" charset="0"/>
              <a:cs typeface="Arial" panose="020B0604020202020204" pitchFamily="34" charset="0"/>
            </a:endParaRPr>
          </a:p>
        </p:txBody>
      </p:sp>
      <p:sp>
        <p:nvSpPr>
          <p:cNvPr id="3" name="Title 2">
            <a:extLst>
              <a:ext uri="{FF2B5EF4-FFF2-40B4-BE49-F238E27FC236}">
                <a16:creationId xmlns:a16="http://schemas.microsoft.com/office/drawing/2014/main" id="{94B88050-5855-754D-B6D1-27F5E829201E}"/>
              </a:ext>
            </a:extLst>
          </p:cNvPr>
          <p:cNvSpPr>
            <a:spLocks noGrp="1"/>
          </p:cNvSpPr>
          <p:nvPr>
            <p:ph type="title"/>
          </p:nvPr>
        </p:nvSpPr>
        <p:spPr>
          <a:xfrm>
            <a:off x="609600" y="331157"/>
            <a:ext cx="10972800" cy="1082439"/>
          </a:xfrm>
          <a:prstGeom prst="rect">
            <a:avLst/>
          </a:prstGeom>
        </p:spPr>
        <p:txBody>
          <a:bodyPr/>
          <a:lstStyle/>
          <a:p>
            <a:r>
              <a:rPr lang="en-US"/>
              <a:t>Click to edit Master title style</a:t>
            </a:r>
            <a:endParaRPr lang="en-US" dirty="0"/>
          </a:p>
        </p:txBody>
      </p:sp>
      <p:sp>
        <p:nvSpPr>
          <p:cNvPr id="11" name="Footer Placeholder 1">
            <a:extLst>
              <a:ext uri="{FF2B5EF4-FFF2-40B4-BE49-F238E27FC236}">
                <a16:creationId xmlns:a16="http://schemas.microsoft.com/office/drawing/2014/main" id="{248D9E72-72C2-A744-B9ED-14BA26620449}"/>
              </a:ext>
            </a:extLst>
          </p:cNvPr>
          <p:cNvSpPr>
            <a:spLocks noGrp="1"/>
          </p:cNvSpPr>
          <p:nvPr>
            <p:ph type="ftr" sz="quarter" idx="3"/>
          </p:nvPr>
        </p:nvSpPr>
        <p:spPr>
          <a:xfrm>
            <a:off x="986508" y="6295496"/>
            <a:ext cx="4520557" cy="243840"/>
          </a:xfrm>
          <a:prstGeom prst="rect">
            <a:avLst/>
          </a:prstGeom>
        </p:spPr>
        <p:txBody>
          <a:bodyPr wrap="none" lIns="0" anchor="ctr"/>
          <a:lstStyle>
            <a:lvl1pPr>
              <a:defRPr sz="1200">
                <a:solidFill>
                  <a:schemeClr val="accent3"/>
                </a:solidFill>
              </a:defRPr>
            </a:lvl1pPr>
          </a:lstStyle>
          <a:p>
            <a:r>
              <a:rPr lang="en-US" dirty="0">
                <a:cs typeface="Arial"/>
              </a:rPr>
              <a:t>Title Name or Department Name</a:t>
            </a:r>
          </a:p>
        </p:txBody>
      </p:sp>
    </p:spTree>
    <p:extLst>
      <p:ext uri="{BB962C8B-B14F-4D97-AF65-F5344CB8AC3E}">
        <p14:creationId xmlns:p14="http://schemas.microsoft.com/office/powerpoint/2010/main" val="26556905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Navy Diamond Pattern">
    <p:bg>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14EE7CA-DA80-804B-8C59-AB5FADE484E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439"/>
            <a:ext cx="12192000" cy="5930900"/>
          </a:xfrm>
          <a:prstGeom prst="rect">
            <a:avLst/>
          </a:prstGeom>
        </p:spPr>
      </p:pic>
      <p:sp>
        <p:nvSpPr>
          <p:cNvPr id="12" name="Subtitle 2">
            <a:extLst>
              <a:ext uri="{FF2B5EF4-FFF2-40B4-BE49-F238E27FC236}">
                <a16:creationId xmlns:a16="http://schemas.microsoft.com/office/drawing/2014/main" id="{5CA26ED8-3B10-3A46-AC06-ABA4112E16FC}"/>
              </a:ext>
            </a:extLst>
          </p:cNvPr>
          <p:cNvSpPr>
            <a:spLocks noGrp="1"/>
          </p:cNvSpPr>
          <p:nvPr>
            <p:ph type="subTitle" idx="1"/>
          </p:nvPr>
        </p:nvSpPr>
        <p:spPr>
          <a:xfrm>
            <a:off x="594784" y="4681561"/>
            <a:ext cx="6499576" cy="578011"/>
          </a:xfrm>
          <a:prstGeom prst="rect">
            <a:avLst/>
          </a:prstGeom>
        </p:spPr>
        <p:txBody>
          <a:bodyPr lIns="0">
            <a:noAutofit/>
          </a:bodyPr>
          <a:lstStyle>
            <a:lvl1pPr marL="0" indent="0" algn="l">
              <a:buNone/>
              <a:defRPr sz="2133" b="0">
                <a:solidFill>
                  <a:schemeClr val="bg1"/>
                </a:solidFill>
                <a:latin typeface="Arial" panose="020B0604020202020204" pitchFamily="34" charset="0"/>
                <a:cs typeface="Arial" panose="020B0604020202020204" pitchFamily="34" charset="0"/>
              </a:defRPr>
            </a:lvl1pPr>
            <a:lvl2pPr marL="609570" indent="0" algn="ctr">
              <a:buNone/>
              <a:defRPr>
                <a:solidFill>
                  <a:schemeClr val="tx1">
                    <a:tint val="75000"/>
                  </a:schemeClr>
                </a:solidFill>
              </a:defRPr>
            </a:lvl2pPr>
            <a:lvl3pPr marL="1219140" indent="0" algn="ctr">
              <a:buNone/>
              <a:defRPr>
                <a:solidFill>
                  <a:schemeClr val="tx1">
                    <a:tint val="75000"/>
                  </a:schemeClr>
                </a:solidFill>
              </a:defRPr>
            </a:lvl3pPr>
            <a:lvl4pPr marL="1828709" indent="0" algn="ctr">
              <a:buNone/>
              <a:defRPr>
                <a:solidFill>
                  <a:schemeClr val="tx1">
                    <a:tint val="75000"/>
                  </a:schemeClr>
                </a:solidFill>
              </a:defRPr>
            </a:lvl4pPr>
            <a:lvl5pPr marL="2438278" indent="0" algn="ctr">
              <a:buNone/>
              <a:defRPr>
                <a:solidFill>
                  <a:schemeClr val="tx1">
                    <a:tint val="75000"/>
                  </a:schemeClr>
                </a:solidFill>
              </a:defRPr>
            </a:lvl5pPr>
            <a:lvl6pPr marL="3047848" indent="0" algn="ctr">
              <a:buNone/>
              <a:defRPr>
                <a:solidFill>
                  <a:schemeClr val="tx1">
                    <a:tint val="75000"/>
                  </a:schemeClr>
                </a:solidFill>
              </a:defRPr>
            </a:lvl6pPr>
            <a:lvl7pPr marL="3657418" indent="0" algn="ctr">
              <a:buNone/>
              <a:defRPr>
                <a:solidFill>
                  <a:schemeClr val="tx1">
                    <a:tint val="75000"/>
                  </a:schemeClr>
                </a:solidFill>
              </a:defRPr>
            </a:lvl7pPr>
            <a:lvl8pPr marL="4266987" indent="0" algn="ctr">
              <a:buNone/>
              <a:defRPr>
                <a:solidFill>
                  <a:schemeClr val="tx1">
                    <a:tint val="75000"/>
                  </a:schemeClr>
                </a:solidFill>
              </a:defRPr>
            </a:lvl8pPr>
            <a:lvl9pPr marL="4876557" indent="0" algn="ctr">
              <a:buNone/>
              <a:defRPr>
                <a:solidFill>
                  <a:schemeClr val="tx1">
                    <a:tint val="75000"/>
                  </a:schemeClr>
                </a:solidFill>
              </a:defRPr>
            </a:lvl9pPr>
          </a:lstStyle>
          <a:p>
            <a:r>
              <a:rPr lang="en-US"/>
              <a:t>Click to edit Master subtitle style</a:t>
            </a:r>
            <a:endParaRPr lang="en-US" dirty="0"/>
          </a:p>
        </p:txBody>
      </p:sp>
      <p:sp>
        <p:nvSpPr>
          <p:cNvPr id="13" name="Title 1">
            <a:extLst>
              <a:ext uri="{FF2B5EF4-FFF2-40B4-BE49-F238E27FC236}">
                <a16:creationId xmlns:a16="http://schemas.microsoft.com/office/drawing/2014/main" id="{C896860E-E1AD-0D49-8F2B-E81AA9CE1086}"/>
              </a:ext>
            </a:extLst>
          </p:cNvPr>
          <p:cNvSpPr>
            <a:spLocks noGrp="1"/>
          </p:cNvSpPr>
          <p:nvPr>
            <p:ph type="title"/>
          </p:nvPr>
        </p:nvSpPr>
        <p:spPr>
          <a:xfrm>
            <a:off x="609600" y="1148320"/>
            <a:ext cx="6484760" cy="3386093"/>
          </a:xfrm>
        </p:spPr>
        <p:txBody>
          <a:bodyPr>
            <a:noAutofit/>
          </a:bodyPr>
          <a:lstStyle>
            <a:lvl1pPr>
              <a:lnSpc>
                <a:spcPct val="100000"/>
              </a:lnSpc>
              <a:defRPr sz="4800">
                <a:solidFill>
                  <a:schemeClr val="bg1"/>
                </a:solidFill>
              </a:defRPr>
            </a:lvl1pPr>
          </a:lstStyle>
          <a:p>
            <a:r>
              <a:rPr lang="en-US"/>
              <a:t>Click to edit Master title style</a:t>
            </a:r>
            <a:endParaRPr lang="en-US" dirty="0"/>
          </a:p>
        </p:txBody>
      </p:sp>
      <p:sp>
        <p:nvSpPr>
          <p:cNvPr id="8" name="Footer Placeholder 1">
            <a:extLst>
              <a:ext uri="{FF2B5EF4-FFF2-40B4-BE49-F238E27FC236}">
                <a16:creationId xmlns:a16="http://schemas.microsoft.com/office/drawing/2014/main" id="{C6263844-DAB8-9E47-AAB4-20EC43D98D50}"/>
              </a:ext>
            </a:extLst>
          </p:cNvPr>
          <p:cNvSpPr>
            <a:spLocks noGrp="1"/>
          </p:cNvSpPr>
          <p:nvPr>
            <p:ph type="ftr" sz="quarter" idx="3"/>
          </p:nvPr>
        </p:nvSpPr>
        <p:spPr>
          <a:xfrm>
            <a:off x="986507" y="6295496"/>
            <a:ext cx="4520557" cy="243840"/>
          </a:xfrm>
          <a:prstGeom prst="rect">
            <a:avLst/>
          </a:prstGeom>
        </p:spPr>
        <p:txBody>
          <a:bodyPr wrap="none" lIns="0" anchor="ctr"/>
          <a:lstStyle>
            <a:lvl1pPr>
              <a:defRPr sz="1200">
                <a:solidFill>
                  <a:schemeClr val="accent3"/>
                </a:solidFill>
              </a:defRPr>
            </a:lvl1pPr>
          </a:lstStyle>
          <a:p>
            <a:r>
              <a:rPr lang="en-US" dirty="0">
                <a:cs typeface="Arial"/>
              </a:rPr>
              <a:t>Enter Title or Department Name</a:t>
            </a:r>
          </a:p>
        </p:txBody>
      </p:sp>
    </p:spTree>
    <p:extLst>
      <p:ext uri="{BB962C8B-B14F-4D97-AF65-F5344CB8AC3E}">
        <p14:creationId xmlns:p14="http://schemas.microsoft.com/office/powerpoint/2010/main" val="29072344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Gray Diamond Pattern">
    <p:bg>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ED1D0D9-73A4-0B40-8340-4305433B63F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177"/>
            <a:ext cx="12192000" cy="5930900"/>
          </a:xfrm>
          <a:prstGeom prst="rect">
            <a:avLst/>
          </a:prstGeom>
        </p:spPr>
      </p:pic>
      <p:sp>
        <p:nvSpPr>
          <p:cNvPr id="11" name="Subtitle 2">
            <a:extLst>
              <a:ext uri="{FF2B5EF4-FFF2-40B4-BE49-F238E27FC236}">
                <a16:creationId xmlns:a16="http://schemas.microsoft.com/office/drawing/2014/main" id="{6C82D000-D465-0F4F-999D-763FC54FB79B}"/>
              </a:ext>
            </a:extLst>
          </p:cNvPr>
          <p:cNvSpPr>
            <a:spLocks noGrp="1"/>
          </p:cNvSpPr>
          <p:nvPr>
            <p:ph type="subTitle" idx="1"/>
          </p:nvPr>
        </p:nvSpPr>
        <p:spPr>
          <a:xfrm>
            <a:off x="594784" y="4681561"/>
            <a:ext cx="6499576" cy="578011"/>
          </a:xfrm>
          <a:prstGeom prst="rect">
            <a:avLst/>
          </a:prstGeom>
        </p:spPr>
        <p:txBody>
          <a:bodyPr lIns="0">
            <a:noAutofit/>
          </a:bodyPr>
          <a:lstStyle>
            <a:lvl1pPr marL="0" indent="0" algn="l">
              <a:buNone/>
              <a:defRPr sz="2133" b="0">
                <a:solidFill>
                  <a:schemeClr val="accent1"/>
                </a:solidFill>
                <a:latin typeface="Arial" panose="020B0604020202020204" pitchFamily="34" charset="0"/>
                <a:cs typeface="Arial" panose="020B0604020202020204" pitchFamily="34" charset="0"/>
              </a:defRPr>
            </a:lvl1pPr>
            <a:lvl2pPr marL="609570" indent="0" algn="ctr">
              <a:buNone/>
              <a:defRPr>
                <a:solidFill>
                  <a:schemeClr val="tx1">
                    <a:tint val="75000"/>
                  </a:schemeClr>
                </a:solidFill>
              </a:defRPr>
            </a:lvl2pPr>
            <a:lvl3pPr marL="1219140" indent="0" algn="ctr">
              <a:buNone/>
              <a:defRPr>
                <a:solidFill>
                  <a:schemeClr val="tx1">
                    <a:tint val="75000"/>
                  </a:schemeClr>
                </a:solidFill>
              </a:defRPr>
            </a:lvl3pPr>
            <a:lvl4pPr marL="1828709" indent="0" algn="ctr">
              <a:buNone/>
              <a:defRPr>
                <a:solidFill>
                  <a:schemeClr val="tx1">
                    <a:tint val="75000"/>
                  </a:schemeClr>
                </a:solidFill>
              </a:defRPr>
            </a:lvl4pPr>
            <a:lvl5pPr marL="2438278" indent="0" algn="ctr">
              <a:buNone/>
              <a:defRPr>
                <a:solidFill>
                  <a:schemeClr val="tx1">
                    <a:tint val="75000"/>
                  </a:schemeClr>
                </a:solidFill>
              </a:defRPr>
            </a:lvl5pPr>
            <a:lvl6pPr marL="3047848" indent="0" algn="ctr">
              <a:buNone/>
              <a:defRPr>
                <a:solidFill>
                  <a:schemeClr val="tx1">
                    <a:tint val="75000"/>
                  </a:schemeClr>
                </a:solidFill>
              </a:defRPr>
            </a:lvl6pPr>
            <a:lvl7pPr marL="3657418" indent="0" algn="ctr">
              <a:buNone/>
              <a:defRPr>
                <a:solidFill>
                  <a:schemeClr val="tx1">
                    <a:tint val="75000"/>
                  </a:schemeClr>
                </a:solidFill>
              </a:defRPr>
            </a:lvl7pPr>
            <a:lvl8pPr marL="4266987" indent="0" algn="ctr">
              <a:buNone/>
              <a:defRPr>
                <a:solidFill>
                  <a:schemeClr val="tx1">
                    <a:tint val="75000"/>
                  </a:schemeClr>
                </a:solidFill>
              </a:defRPr>
            </a:lvl8pPr>
            <a:lvl9pPr marL="4876557" indent="0" algn="ctr">
              <a:buNone/>
              <a:defRPr>
                <a:solidFill>
                  <a:schemeClr val="tx1">
                    <a:tint val="75000"/>
                  </a:schemeClr>
                </a:solidFill>
              </a:defRPr>
            </a:lvl9pPr>
          </a:lstStyle>
          <a:p>
            <a:r>
              <a:rPr lang="en-US"/>
              <a:t>Click to edit Master subtitle style</a:t>
            </a:r>
            <a:endParaRPr lang="en-US" dirty="0"/>
          </a:p>
        </p:txBody>
      </p:sp>
      <p:sp>
        <p:nvSpPr>
          <p:cNvPr id="12" name="Title 1">
            <a:extLst>
              <a:ext uri="{FF2B5EF4-FFF2-40B4-BE49-F238E27FC236}">
                <a16:creationId xmlns:a16="http://schemas.microsoft.com/office/drawing/2014/main" id="{6125D4E5-959F-194E-B786-70D92F120C5B}"/>
              </a:ext>
            </a:extLst>
          </p:cNvPr>
          <p:cNvSpPr>
            <a:spLocks noGrp="1"/>
          </p:cNvSpPr>
          <p:nvPr>
            <p:ph type="title"/>
          </p:nvPr>
        </p:nvSpPr>
        <p:spPr>
          <a:xfrm>
            <a:off x="609600" y="1148320"/>
            <a:ext cx="6484760" cy="3386093"/>
          </a:xfrm>
        </p:spPr>
        <p:txBody>
          <a:bodyPr>
            <a:noAutofit/>
          </a:bodyPr>
          <a:lstStyle>
            <a:lvl1pPr>
              <a:lnSpc>
                <a:spcPct val="100000"/>
              </a:lnSpc>
              <a:defRPr sz="4800">
                <a:solidFill>
                  <a:schemeClr val="tx1"/>
                </a:solidFill>
              </a:defRPr>
            </a:lvl1pPr>
          </a:lstStyle>
          <a:p>
            <a:r>
              <a:rPr lang="en-US"/>
              <a:t>Click to edit Master title style</a:t>
            </a:r>
            <a:endParaRPr lang="en-US" dirty="0"/>
          </a:p>
        </p:txBody>
      </p:sp>
      <p:sp>
        <p:nvSpPr>
          <p:cNvPr id="6" name="Footer Placeholder 1">
            <a:extLst>
              <a:ext uri="{FF2B5EF4-FFF2-40B4-BE49-F238E27FC236}">
                <a16:creationId xmlns:a16="http://schemas.microsoft.com/office/drawing/2014/main" id="{C6263844-DAB8-9E47-AAB4-20EC43D98D50}"/>
              </a:ext>
            </a:extLst>
          </p:cNvPr>
          <p:cNvSpPr>
            <a:spLocks noGrp="1"/>
          </p:cNvSpPr>
          <p:nvPr>
            <p:ph type="ftr" sz="quarter" idx="3"/>
          </p:nvPr>
        </p:nvSpPr>
        <p:spPr>
          <a:xfrm>
            <a:off x="986507" y="6295496"/>
            <a:ext cx="4520557" cy="243840"/>
          </a:xfrm>
          <a:prstGeom prst="rect">
            <a:avLst/>
          </a:prstGeom>
        </p:spPr>
        <p:txBody>
          <a:bodyPr wrap="none" lIns="0" anchor="ctr"/>
          <a:lstStyle>
            <a:lvl1pPr>
              <a:defRPr sz="1200">
                <a:solidFill>
                  <a:schemeClr val="accent3"/>
                </a:solidFill>
              </a:defRPr>
            </a:lvl1pPr>
          </a:lstStyle>
          <a:p>
            <a:r>
              <a:rPr lang="en-US">
                <a:cs typeface="Arial"/>
              </a:rPr>
              <a:t>Enter Title or Department Name</a:t>
            </a:r>
            <a:endParaRPr lang="en-US" dirty="0">
              <a:cs typeface="Arial"/>
            </a:endParaRPr>
          </a:p>
        </p:txBody>
      </p:sp>
    </p:spTree>
    <p:extLst>
      <p:ext uri="{BB962C8B-B14F-4D97-AF65-F5344CB8AC3E}">
        <p14:creationId xmlns:p14="http://schemas.microsoft.com/office/powerpoint/2010/main" val="5671536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Orange Diamond Pattern">
    <p:bg>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22227C1-93E5-1E49-8E6B-12603A560B8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6971"/>
            <a:ext cx="12192000" cy="5930900"/>
          </a:xfrm>
          <a:prstGeom prst="rect">
            <a:avLst/>
          </a:prstGeom>
        </p:spPr>
      </p:pic>
      <p:sp>
        <p:nvSpPr>
          <p:cNvPr id="6" name="Subtitle 2"/>
          <p:cNvSpPr>
            <a:spLocks noGrp="1"/>
          </p:cNvSpPr>
          <p:nvPr>
            <p:ph type="subTitle" idx="1"/>
          </p:nvPr>
        </p:nvSpPr>
        <p:spPr>
          <a:xfrm>
            <a:off x="594784" y="4681561"/>
            <a:ext cx="6499576" cy="578011"/>
          </a:xfrm>
          <a:prstGeom prst="rect">
            <a:avLst/>
          </a:prstGeom>
        </p:spPr>
        <p:txBody>
          <a:bodyPr lIns="0">
            <a:noAutofit/>
          </a:bodyPr>
          <a:lstStyle>
            <a:lvl1pPr marL="0" indent="0" algn="l">
              <a:buNone/>
              <a:defRPr sz="2133" b="0">
                <a:solidFill>
                  <a:schemeClr val="bg1"/>
                </a:solidFill>
                <a:latin typeface="Arial" panose="020B0604020202020204" pitchFamily="34" charset="0"/>
                <a:cs typeface="Arial" panose="020B0604020202020204" pitchFamily="34" charset="0"/>
              </a:defRPr>
            </a:lvl1pPr>
            <a:lvl2pPr marL="609570" indent="0" algn="ctr">
              <a:buNone/>
              <a:defRPr>
                <a:solidFill>
                  <a:schemeClr val="tx1">
                    <a:tint val="75000"/>
                  </a:schemeClr>
                </a:solidFill>
              </a:defRPr>
            </a:lvl2pPr>
            <a:lvl3pPr marL="1219140" indent="0" algn="ctr">
              <a:buNone/>
              <a:defRPr>
                <a:solidFill>
                  <a:schemeClr val="tx1">
                    <a:tint val="75000"/>
                  </a:schemeClr>
                </a:solidFill>
              </a:defRPr>
            </a:lvl3pPr>
            <a:lvl4pPr marL="1828709" indent="0" algn="ctr">
              <a:buNone/>
              <a:defRPr>
                <a:solidFill>
                  <a:schemeClr val="tx1">
                    <a:tint val="75000"/>
                  </a:schemeClr>
                </a:solidFill>
              </a:defRPr>
            </a:lvl4pPr>
            <a:lvl5pPr marL="2438278" indent="0" algn="ctr">
              <a:buNone/>
              <a:defRPr>
                <a:solidFill>
                  <a:schemeClr val="tx1">
                    <a:tint val="75000"/>
                  </a:schemeClr>
                </a:solidFill>
              </a:defRPr>
            </a:lvl5pPr>
            <a:lvl6pPr marL="3047848" indent="0" algn="ctr">
              <a:buNone/>
              <a:defRPr>
                <a:solidFill>
                  <a:schemeClr val="tx1">
                    <a:tint val="75000"/>
                  </a:schemeClr>
                </a:solidFill>
              </a:defRPr>
            </a:lvl6pPr>
            <a:lvl7pPr marL="3657418" indent="0" algn="ctr">
              <a:buNone/>
              <a:defRPr>
                <a:solidFill>
                  <a:schemeClr val="tx1">
                    <a:tint val="75000"/>
                  </a:schemeClr>
                </a:solidFill>
              </a:defRPr>
            </a:lvl7pPr>
            <a:lvl8pPr marL="4266987" indent="0" algn="ctr">
              <a:buNone/>
              <a:defRPr>
                <a:solidFill>
                  <a:schemeClr val="tx1">
                    <a:tint val="75000"/>
                  </a:schemeClr>
                </a:solidFill>
              </a:defRPr>
            </a:lvl8pPr>
            <a:lvl9pPr marL="4876557" indent="0" algn="ctr">
              <a:buNone/>
              <a:defRPr>
                <a:solidFill>
                  <a:schemeClr val="tx1">
                    <a:tint val="75000"/>
                  </a:schemeClr>
                </a:solidFill>
              </a:defRPr>
            </a:lvl9pPr>
          </a:lstStyle>
          <a:p>
            <a:r>
              <a:rPr lang="en-US"/>
              <a:t>Click to edit Master subtitle style</a:t>
            </a:r>
            <a:endParaRPr lang="en-US" dirty="0"/>
          </a:p>
        </p:txBody>
      </p:sp>
      <p:sp>
        <p:nvSpPr>
          <p:cNvPr id="2" name="Title 1">
            <a:extLst>
              <a:ext uri="{FF2B5EF4-FFF2-40B4-BE49-F238E27FC236}">
                <a16:creationId xmlns:a16="http://schemas.microsoft.com/office/drawing/2014/main" id="{63F0F0FD-8048-7444-8432-F00D4AF61994}"/>
              </a:ext>
            </a:extLst>
          </p:cNvPr>
          <p:cNvSpPr>
            <a:spLocks noGrp="1"/>
          </p:cNvSpPr>
          <p:nvPr>
            <p:ph type="title"/>
          </p:nvPr>
        </p:nvSpPr>
        <p:spPr>
          <a:xfrm>
            <a:off x="609600" y="1148320"/>
            <a:ext cx="6484760" cy="3386093"/>
          </a:xfrm>
        </p:spPr>
        <p:txBody>
          <a:bodyPr>
            <a:noAutofit/>
          </a:bodyPr>
          <a:lstStyle>
            <a:lvl1pPr>
              <a:lnSpc>
                <a:spcPct val="100000"/>
              </a:lnSpc>
              <a:defRPr sz="4800">
                <a:solidFill>
                  <a:schemeClr val="bg1"/>
                </a:solidFill>
              </a:defRPr>
            </a:lvl1pPr>
          </a:lstStyle>
          <a:p>
            <a:r>
              <a:rPr lang="en-US"/>
              <a:t>Click to edit Master title style</a:t>
            </a:r>
            <a:endParaRPr lang="en-US" dirty="0"/>
          </a:p>
        </p:txBody>
      </p:sp>
      <p:sp>
        <p:nvSpPr>
          <p:cNvPr id="8" name="Footer Placeholder 1">
            <a:extLst>
              <a:ext uri="{FF2B5EF4-FFF2-40B4-BE49-F238E27FC236}">
                <a16:creationId xmlns:a16="http://schemas.microsoft.com/office/drawing/2014/main" id="{C6263844-DAB8-9E47-AAB4-20EC43D98D50}"/>
              </a:ext>
            </a:extLst>
          </p:cNvPr>
          <p:cNvSpPr>
            <a:spLocks noGrp="1"/>
          </p:cNvSpPr>
          <p:nvPr>
            <p:ph type="ftr" sz="quarter" idx="3"/>
          </p:nvPr>
        </p:nvSpPr>
        <p:spPr>
          <a:xfrm>
            <a:off x="986507" y="6295496"/>
            <a:ext cx="4520557" cy="243840"/>
          </a:xfrm>
          <a:prstGeom prst="rect">
            <a:avLst/>
          </a:prstGeom>
        </p:spPr>
        <p:txBody>
          <a:bodyPr wrap="none" lIns="0" anchor="ctr"/>
          <a:lstStyle>
            <a:lvl1pPr>
              <a:defRPr sz="1200">
                <a:solidFill>
                  <a:schemeClr val="accent3"/>
                </a:solidFill>
              </a:defRPr>
            </a:lvl1pPr>
          </a:lstStyle>
          <a:p>
            <a:r>
              <a:rPr lang="en-US">
                <a:cs typeface="Arial"/>
              </a:rPr>
              <a:t>Enter Title or Department Name</a:t>
            </a:r>
            <a:endParaRPr lang="en-US" dirty="0">
              <a:cs typeface="Arial"/>
            </a:endParaRPr>
          </a:p>
        </p:txBody>
      </p:sp>
    </p:spTree>
    <p:extLst>
      <p:ext uri="{BB962C8B-B14F-4D97-AF65-F5344CB8AC3E}">
        <p14:creationId xmlns:p14="http://schemas.microsoft.com/office/powerpoint/2010/main" val="731912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olid White">
    <p:bg>
      <p:bgPr>
        <a:solidFill>
          <a:schemeClr val="bg1"/>
        </a:solidFill>
        <a:effectLst/>
      </p:bgPr>
    </p:bg>
    <p:spTree>
      <p:nvGrpSpPr>
        <p:cNvPr id="1" name=""/>
        <p:cNvGrpSpPr/>
        <p:nvPr/>
      </p:nvGrpSpPr>
      <p:grpSpPr>
        <a:xfrm>
          <a:off x="0" y="0"/>
          <a:ext cx="0" cy="0"/>
          <a:chOff x="0" y="0"/>
          <a:chExt cx="0" cy="0"/>
        </a:xfrm>
      </p:grpSpPr>
      <p:sp>
        <p:nvSpPr>
          <p:cNvPr id="9" name="Subtitle 2">
            <a:extLst>
              <a:ext uri="{FF2B5EF4-FFF2-40B4-BE49-F238E27FC236}">
                <a16:creationId xmlns:a16="http://schemas.microsoft.com/office/drawing/2014/main" id="{E6CBFB78-1E7B-DE4A-9797-DEC114E0EC25}"/>
              </a:ext>
            </a:extLst>
          </p:cNvPr>
          <p:cNvSpPr>
            <a:spLocks noGrp="1"/>
          </p:cNvSpPr>
          <p:nvPr>
            <p:ph type="subTitle" idx="1"/>
          </p:nvPr>
        </p:nvSpPr>
        <p:spPr>
          <a:xfrm>
            <a:off x="594784" y="4681561"/>
            <a:ext cx="6499576" cy="578011"/>
          </a:xfrm>
          <a:prstGeom prst="rect">
            <a:avLst/>
          </a:prstGeom>
        </p:spPr>
        <p:txBody>
          <a:bodyPr lIns="0">
            <a:noAutofit/>
          </a:bodyPr>
          <a:lstStyle>
            <a:lvl1pPr marL="0" indent="0" algn="l">
              <a:buNone/>
              <a:defRPr sz="1867" b="0">
                <a:solidFill>
                  <a:schemeClr val="accent3"/>
                </a:solidFill>
                <a:latin typeface="Arial" panose="020B0604020202020204" pitchFamily="34" charset="0"/>
                <a:cs typeface="Arial" panose="020B0604020202020204" pitchFamily="34" charset="0"/>
              </a:defRPr>
            </a:lvl1pPr>
            <a:lvl2pPr marL="609570" indent="0" algn="ctr">
              <a:buNone/>
              <a:defRPr>
                <a:solidFill>
                  <a:schemeClr val="tx1">
                    <a:tint val="75000"/>
                  </a:schemeClr>
                </a:solidFill>
              </a:defRPr>
            </a:lvl2pPr>
            <a:lvl3pPr marL="1219140" indent="0" algn="ctr">
              <a:buNone/>
              <a:defRPr>
                <a:solidFill>
                  <a:schemeClr val="tx1">
                    <a:tint val="75000"/>
                  </a:schemeClr>
                </a:solidFill>
              </a:defRPr>
            </a:lvl3pPr>
            <a:lvl4pPr marL="1828709" indent="0" algn="ctr">
              <a:buNone/>
              <a:defRPr>
                <a:solidFill>
                  <a:schemeClr val="tx1">
                    <a:tint val="75000"/>
                  </a:schemeClr>
                </a:solidFill>
              </a:defRPr>
            </a:lvl4pPr>
            <a:lvl5pPr marL="2438278" indent="0" algn="ctr">
              <a:buNone/>
              <a:defRPr>
                <a:solidFill>
                  <a:schemeClr val="tx1">
                    <a:tint val="75000"/>
                  </a:schemeClr>
                </a:solidFill>
              </a:defRPr>
            </a:lvl5pPr>
            <a:lvl6pPr marL="3047848" indent="0" algn="ctr">
              <a:buNone/>
              <a:defRPr>
                <a:solidFill>
                  <a:schemeClr val="tx1">
                    <a:tint val="75000"/>
                  </a:schemeClr>
                </a:solidFill>
              </a:defRPr>
            </a:lvl6pPr>
            <a:lvl7pPr marL="3657418" indent="0" algn="ctr">
              <a:buNone/>
              <a:defRPr>
                <a:solidFill>
                  <a:schemeClr val="tx1">
                    <a:tint val="75000"/>
                  </a:schemeClr>
                </a:solidFill>
              </a:defRPr>
            </a:lvl7pPr>
            <a:lvl8pPr marL="4266987" indent="0" algn="ctr">
              <a:buNone/>
              <a:defRPr>
                <a:solidFill>
                  <a:schemeClr val="tx1">
                    <a:tint val="75000"/>
                  </a:schemeClr>
                </a:solidFill>
              </a:defRPr>
            </a:lvl8pPr>
            <a:lvl9pPr marL="4876557" indent="0" algn="ctr">
              <a:buNone/>
              <a:defRPr>
                <a:solidFill>
                  <a:schemeClr val="tx1">
                    <a:tint val="75000"/>
                  </a:schemeClr>
                </a:solidFill>
              </a:defRPr>
            </a:lvl9pPr>
          </a:lstStyle>
          <a:p>
            <a:r>
              <a:rPr lang="en-US"/>
              <a:t>Click to edit Master subtitle style</a:t>
            </a:r>
            <a:endParaRPr lang="en-US" dirty="0"/>
          </a:p>
        </p:txBody>
      </p:sp>
      <p:sp>
        <p:nvSpPr>
          <p:cNvPr id="10" name="Title 1">
            <a:extLst>
              <a:ext uri="{FF2B5EF4-FFF2-40B4-BE49-F238E27FC236}">
                <a16:creationId xmlns:a16="http://schemas.microsoft.com/office/drawing/2014/main" id="{654AEFCC-64B6-C843-A8D6-39011EA90FA2}"/>
              </a:ext>
            </a:extLst>
          </p:cNvPr>
          <p:cNvSpPr>
            <a:spLocks noGrp="1"/>
          </p:cNvSpPr>
          <p:nvPr>
            <p:ph type="title"/>
          </p:nvPr>
        </p:nvSpPr>
        <p:spPr>
          <a:xfrm>
            <a:off x="609600" y="1148320"/>
            <a:ext cx="6484760" cy="3386093"/>
          </a:xfrm>
        </p:spPr>
        <p:txBody>
          <a:bodyPr>
            <a:noAutofit/>
          </a:bodyPr>
          <a:lstStyle>
            <a:lvl1pPr>
              <a:lnSpc>
                <a:spcPct val="100000"/>
              </a:lnSpc>
              <a:defRPr sz="4800">
                <a:solidFill>
                  <a:schemeClr val="accent2"/>
                </a:solidFill>
              </a:defRPr>
            </a:lvl1pPr>
          </a:lstStyle>
          <a:p>
            <a:r>
              <a:rPr lang="en-US"/>
              <a:t>Click to edit Master title style</a:t>
            </a:r>
            <a:endParaRPr lang="en-US" dirty="0"/>
          </a:p>
        </p:txBody>
      </p:sp>
      <p:sp>
        <p:nvSpPr>
          <p:cNvPr id="5" name="Footer Placeholder 1">
            <a:extLst>
              <a:ext uri="{FF2B5EF4-FFF2-40B4-BE49-F238E27FC236}">
                <a16:creationId xmlns:a16="http://schemas.microsoft.com/office/drawing/2014/main" id="{C6263844-DAB8-9E47-AAB4-20EC43D98D50}"/>
              </a:ext>
            </a:extLst>
          </p:cNvPr>
          <p:cNvSpPr>
            <a:spLocks noGrp="1"/>
          </p:cNvSpPr>
          <p:nvPr>
            <p:ph type="ftr" sz="quarter" idx="3"/>
          </p:nvPr>
        </p:nvSpPr>
        <p:spPr>
          <a:xfrm>
            <a:off x="986507" y="6295496"/>
            <a:ext cx="4520557" cy="243840"/>
          </a:xfrm>
          <a:prstGeom prst="rect">
            <a:avLst/>
          </a:prstGeom>
        </p:spPr>
        <p:txBody>
          <a:bodyPr wrap="none" lIns="0" anchor="ctr"/>
          <a:lstStyle>
            <a:lvl1pPr>
              <a:defRPr sz="1200">
                <a:solidFill>
                  <a:schemeClr val="accent3"/>
                </a:solidFill>
              </a:defRPr>
            </a:lvl1pPr>
          </a:lstStyle>
          <a:p>
            <a:r>
              <a:rPr lang="en-US">
                <a:cs typeface="Arial"/>
              </a:rPr>
              <a:t>Enter Title or Department Name</a:t>
            </a:r>
            <a:endParaRPr lang="en-US" dirty="0">
              <a:cs typeface="Arial"/>
            </a:endParaRPr>
          </a:p>
        </p:txBody>
      </p:sp>
    </p:spTree>
    <p:extLst>
      <p:ext uri="{BB962C8B-B14F-4D97-AF65-F5344CB8AC3E}">
        <p14:creationId xmlns:p14="http://schemas.microsoft.com/office/powerpoint/2010/main" val="19062166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Image on Background Breaker Slide">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54B899A-4B77-B34C-A240-A1C3D8071C6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981"/>
            <a:ext cx="12192000" cy="5930900"/>
          </a:xfrm>
          <a:prstGeom prst="rect">
            <a:avLst/>
          </a:prstGeom>
        </p:spPr>
      </p:pic>
      <p:sp>
        <p:nvSpPr>
          <p:cNvPr id="11" name="Title 1">
            <a:extLst>
              <a:ext uri="{FF2B5EF4-FFF2-40B4-BE49-F238E27FC236}">
                <a16:creationId xmlns:a16="http://schemas.microsoft.com/office/drawing/2014/main" id="{78EBF7A3-23CF-FC41-B1B2-B203C4485DBC}"/>
              </a:ext>
            </a:extLst>
          </p:cNvPr>
          <p:cNvSpPr>
            <a:spLocks noGrp="1"/>
          </p:cNvSpPr>
          <p:nvPr>
            <p:ph type="title"/>
          </p:nvPr>
        </p:nvSpPr>
        <p:spPr>
          <a:xfrm>
            <a:off x="609600" y="1148320"/>
            <a:ext cx="6484760" cy="3386093"/>
          </a:xfrm>
        </p:spPr>
        <p:txBody>
          <a:bodyPr>
            <a:noAutofit/>
          </a:bodyPr>
          <a:lstStyle>
            <a:lvl1pPr>
              <a:lnSpc>
                <a:spcPct val="100000"/>
              </a:lnSpc>
              <a:defRPr sz="4800">
                <a:solidFill>
                  <a:schemeClr val="bg1"/>
                </a:solidFill>
              </a:defRPr>
            </a:lvl1pPr>
          </a:lstStyle>
          <a:p>
            <a:r>
              <a:rPr lang="en-US"/>
              <a:t>Click to edit Master title style</a:t>
            </a:r>
            <a:endParaRPr lang="en-US" dirty="0"/>
          </a:p>
        </p:txBody>
      </p:sp>
      <p:sp>
        <p:nvSpPr>
          <p:cNvPr id="7" name="Footer Placeholder 1">
            <a:extLst>
              <a:ext uri="{FF2B5EF4-FFF2-40B4-BE49-F238E27FC236}">
                <a16:creationId xmlns:a16="http://schemas.microsoft.com/office/drawing/2014/main" id="{C6263844-DAB8-9E47-AAB4-20EC43D98D50}"/>
              </a:ext>
            </a:extLst>
          </p:cNvPr>
          <p:cNvSpPr>
            <a:spLocks noGrp="1"/>
          </p:cNvSpPr>
          <p:nvPr>
            <p:ph type="ftr" sz="quarter" idx="3"/>
          </p:nvPr>
        </p:nvSpPr>
        <p:spPr>
          <a:xfrm>
            <a:off x="986507" y="6295496"/>
            <a:ext cx="4520557" cy="243840"/>
          </a:xfrm>
          <a:prstGeom prst="rect">
            <a:avLst/>
          </a:prstGeom>
        </p:spPr>
        <p:txBody>
          <a:bodyPr wrap="none" lIns="0" anchor="ctr"/>
          <a:lstStyle>
            <a:lvl1pPr>
              <a:defRPr sz="1200">
                <a:solidFill>
                  <a:schemeClr val="accent3"/>
                </a:solidFill>
              </a:defRPr>
            </a:lvl1pPr>
          </a:lstStyle>
          <a:p>
            <a:r>
              <a:rPr lang="en-US">
                <a:cs typeface="Arial"/>
              </a:rPr>
              <a:t>Enter Title or Department Name</a:t>
            </a:r>
            <a:endParaRPr lang="en-US" dirty="0">
              <a:cs typeface="Arial"/>
            </a:endParaRPr>
          </a:p>
        </p:txBody>
      </p:sp>
    </p:spTree>
    <p:extLst>
      <p:ext uri="{BB962C8B-B14F-4D97-AF65-F5344CB8AC3E}">
        <p14:creationId xmlns:p14="http://schemas.microsoft.com/office/powerpoint/2010/main" val="333247540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Light Gray Background">
    <p:bg>
      <p:bgPr>
        <a:solidFill>
          <a:schemeClr val="bg1"/>
        </a:solidFill>
        <a:effectLst/>
      </p:bgPr>
    </p:bg>
    <p:spTree>
      <p:nvGrpSpPr>
        <p:cNvPr id="1" name=""/>
        <p:cNvGrpSpPr/>
        <p:nvPr/>
      </p:nvGrpSpPr>
      <p:grpSpPr>
        <a:xfrm>
          <a:off x="0" y="0"/>
          <a:ext cx="0" cy="0"/>
          <a:chOff x="0" y="0"/>
          <a:chExt cx="0" cy="0"/>
        </a:xfrm>
      </p:grpSpPr>
      <p:sp>
        <p:nvSpPr>
          <p:cNvPr id="11" name="Rectangle 10"/>
          <p:cNvSpPr/>
          <p:nvPr userDrawn="1"/>
        </p:nvSpPr>
        <p:spPr>
          <a:xfrm>
            <a:off x="0" y="0"/>
            <a:ext cx="12192000" cy="5969000"/>
          </a:xfrm>
          <a:prstGeom prst="rect">
            <a:avLst/>
          </a:prstGeom>
          <a:solidFill>
            <a:schemeClr val="accent4">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8" name="Title 7">
            <a:extLst>
              <a:ext uri="{FF2B5EF4-FFF2-40B4-BE49-F238E27FC236}">
                <a16:creationId xmlns:a16="http://schemas.microsoft.com/office/drawing/2014/main" id="{E825B2DF-E46F-D348-9838-B0F5F47A56ED}"/>
              </a:ext>
            </a:extLst>
          </p:cNvPr>
          <p:cNvSpPr>
            <a:spLocks noGrp="1"/>
          </p:cNvSpPr>
          <p:nvPr>
            <p:ph type="title"/>
          </p:nvPr>
        </p:nvSpPr>
        <p:spPr>
          <a:xfrm>
            <a:off x="609600" y="331155"/>
            <a:ext cx="10972800" cy="1082439"/>
          </a:xfrm>
          <a:prstGeom prst="rect">
            <a:avLst/>
          </a:prstGeom>
        </p:spPr>
        <p:txBody>
          <a:bodyPr/>
          <a:lstStyle/>
          <a:p>
            <a:r>
              <a:rPr lang="en-US"/>
              <a:t>Click to edit Master title style</a:t>
            </a:r>
            <a:endParaRPr lang="en-US" dirty="0"/>
          </a:p>
        </p:txBody>
      </p:sp>
      <p:sp>
        <p:nvSpPr>
          <p:cNvPr id="17" name="Text Placeholder 17">
            <a:extLst>
              <a:ext uri="{FF2B5EF4-FFF2-40B4-BE49-F238E27FC236}">
                <a16:creationId xmlns:a16="http://schemas.microsoft.com/office/drawing/2014/main" id="{63CD7C5F-0754-844D-A178-E5A0C858A38C}"/>
              </a:ext>
            </a:extLst>
          </p:cNvPr>
          <p:cNvSpPr>
            <a:spLocks noGrp="1"/>
          </p:cNvSpPr>
          <p:nvPr>
            <p:ph idx="1"/>
          </p:nvPr>
        </p:nvSpPr>
        <p:spPr>
          <a:xfrm>
            <a:off x="609600" y="1658299"/>
            <a:ext cx="10515600" cy="4070633"/>
          </a:xfrm>
          <a:prstGeom prst="rect">
            <a:avLst/>
          </a:prstGeom>
        </p:spPr>
        <p:txBody>
          <a:bodyPr vert="horz" lIns="91440" tIns="45720" rIns="91440" bIns="4572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Footer Placeholder 1">
            <a:extLst>
              <a:ext uri="{FF2B5EF4-FFF2-40B4-BE49-F238E27FC236}">
                <a16:creationId xmlns:a16="http://schemas.microsoft.com/office/drawing/2014/main" id="{1FE7553C-0DDB-0440-9250-11D48CA4414A}"/>
              </a:ext>
            </a:extLst>
          </p:cNvPr>
          <p:cNvSpPr>
            <a:spLocks noGrp="1"/>
          </p:cNvSpPr>
          <p:nvPr>
            <p:ph type="ftr" sz="quarter" idx="3"/>
          </p:nvPr>
        </p:nvSpPr>
        <p:spPr>
          <a:xfrm>
            <a:off x="986507" y="6295496"/>
            <a:ext cx="4520557" cy="243840"/>
          </a:xfrm>
          <a:prstGeom prst="rect">
            <a:avLst/>
          </a:prstGeom>
        </p:spPr>
        <p:txBody>
          <a:bodyPr wrap="none" lIns="0" anchor="ctr"/>
          <a:lstStyle>
            <a:lvl1pPr>
              <a:defRPr sz="1200">
                <a:solidFill>
                  <a:schemeClr val="accent3"/>
                </a:solidFill>
              </a:defRPr>
            </a:lvl1pPr>
          </a:lstStyle>
          <a:p>
            <a:r>
              <a:rPr lang="en-US">
                <a:cs typeface="Arial"/>
              </a:rPr>
              <a:t>Enter Title or Department Name</a:t>
            </a:r>
            <a:endParaRPr lang="en-US" dirty="0">
              <a:cs typeface="Arial"/>
            </a:endParaRPr>
          </a:p>
        </p:txBody>
      </p:sp>
      <p:sp>
        <p:nvSpPr>
          <p:cNvPr id="2" name="TextBox 1"/>
          <p:cNvSpPr txBox="1"/>
          <p:nvPr userDrawn="1"/>
        </p:nvSpPr>
        <p:spPr>
          <a:xfrm>
            <a:off x="7961907" y="6414052"/>
            <a:ext cx="1219200" cy="1219200"/>
          </a:xfrm>
          <a:prstGeom prst="rect">
            <a:avLst/>
          </a:prstGeom>
        </p:spPr>
        <p:txBody>
          <a:bodyPr vert="horz" wrap="none" lIns="121920" tIns="60960" rIns="121920" bIns="60960" rtlCol="0">
            <a:noAutofit/>
          </a:bodyPr>
          <a:lstStyle/>
          <a:p>
            <a:pPr marL="0" indent="0" algn="l">
              <a:spcBef>
                <a:spcPts val="0"/>
              </a:spcBef>
              <a:buFont typeface="Arial"/>
              <a:buNone/>
            </a:pPr>
            <a:endParaRPr lang="en-US" sz="3200" b="1" dirty="0">
              <a:solidFill>
                <a:srgbClr val="001641"/>
              </a:solidFill>
              <a:latin typeface="Arial" panose="020B0604020202020204" pitchFamily="34" charset="0"/>
              <a:cs typeface="Arial" panose="020B0604020202020204" pitchFamily="34" charset="0"/>
            </a:endParaRPr>
          </a:p>
        </p:txBody>
      </p:sp>
      <p:sp>
        <p:nvSpPr>
          <p:cNvPr id="5" name="TextBox 4"/>
          <p:cNvSpPr txBox="1"/>
          <p:nvPr userDrawn="1"/>
        </p:nvSpPr>
        <p:spPr>
          <a:xfrm>
            <a:off x="4819829" y="182311"/>
            <a:ext cx="2483977" cy="501353"/>
          </a:xfrm>
          <a:prstGeom prst="rect">
            <a:avLst/>
          </a:prstGeom>
        </p:spPr>
        <p:txBody>
          <a:bodyPr vert="horz" wrap="square" lIns="121920" tIns="60960" rIns="121920" bIns="60960" rtlCol="0">
            <a:noAutofit/>
          </a:bodyPr>
          <a:lstStyle/>
          <a:p>
            <a:pPr marL="0" indent="0" algn="l">
              <a:spcBef>
                <a:spcPts val="0"/>
              </a:spcBef>
              <a:buFont typeface="Arial"/>
              <a:buNone/>
            </a:pPr>
            <a:endParaRPr lang="en-US" sz="3200" b="1" dirty="0">
              <a:solidFill>
                <a:srgbClr val="001641"/>
              </a:solidFill>
              <a:latin typeface="Arial" panose="020B0604020202020204" pitchFamily="34" charset="0"/>
              <a:cs typeface="Arial" panose="020B0604020202020204" pitchFamily="34" charset="0"/>
            </a:endParaRPr>
          </a:p>
        </p:txBody>
      </p:sp>
      <p:sp>
        <p:nvSpPr>
          <p:cNvPr id="6" name="TextBox 5"/>
          <p:cNvSpPr txBox="1"/>
          <p:nvPr userDrawn="1"/>
        </p:nvSpPr>
        <p:spPr>
          <a:xfrm>
            <a:off x="3600629" y="182311"/>
            <a:ext cx="3372740" cy="501353"/>
          </a:xfrm>
          <a:prstGeom prst="rect">
            <a:avLst/>
          </a:prstGeom>
        </p:spPr>
        <p:txBody>
          <a:bodyPr vert="horz" wrap="square" lIns="121920" tIns="60960" rIns="121920" bIns="60960" rtlCol="0">
            <a:noAutofit/>
          </a:bodyPr>
          <a:lstStyle/>
          <a:p>
            <a:pPr marL="0" indent="0" algn="l">
              <a:spcBef>
                <a:spcPts val="0"/>
              </a:spcBef>
              <a:buFont typeface="Arial"/>
              <a:buNone/>
            </a:pPr>
            <a:endParaRPr lang="en-US" sz="3733" b="1" dirty="0">
              <a:solidFill>
                <a:srgbClr val="00164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5886251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Light Gray Stripe">
    <p:spTree>
      <p:nvGrpSpPr>
        <p:cNvPr id="1" name=""/>
        <p:cNvGrpSpPr/>
        <p:nvPr/>
      </p:nvGrpSpPr>
      <p:grpSpPr>
        <a:xfrm>
          <a:off x="0" y="0"/>
          <a:ext cx="0" cy="0"/>
          <a:chOff x="0" y="0"/>
          <a:chExt cx="0" cy="0"/>
        </a:xfrm>
      </p:grpSpPr>
      <p:sp>
        <p:nvSpPr>
          <p:cNvPr id="6" name="Rectangle 5"/>
          <p:cNvSpPr/>
          <p:nvPr userDrawn="1"/>
        </p:nvSpPr>
        <p:spPr>
          <a:xfrm>
            <a:off x="0" y="1651000"/>
            <a:ext cx="12192000" cy="4318000"/>
          </a:xfrm>
          <a:prstGeom prst="rect">
            <a:avLst/>
          </a:prstGeom>
          <a:solidFill>
            <a:schemeClr val="accent4">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16" name="Content Placeholder 2">
            <a:extLst>
              <a:ext uri="{FF2B5EF4-FFF2-40B4-BE49-F238E27FC236}">
                <a16:creationId xmlns:a16="http://schemas.microsoft.com/office/drawing/2014/main" id="{8EF6DEB3-3AC4-0F47-8EBF-643227F8F51D}"/>
              </a:ext>
            </a:extLst>
          </p:cNvPr>
          <p:cNvSpPr>
            <a:spLocks noGrp="1"/>
          </p:cNvSpPr>
          <p:nvPr>
            <p:ph sz="half" idx="1"/>
          </p:nvPr>
        </p:nvSpPr>
        <p:spPr>
          <a:xfrm>
            <a:off x="594786" y="2077156"/>
            <a:ext cx="7340711" cy="3483328"/>
          </a:xfrm>
          <a:prstGeom prst="rect">
            <a:avLst/>
          </a:prstGeom>
        </p:spPr>
        <p:txBody>
          <a:bodyPr>
            <a:noAutofit/>
          </a:bodyPr>
          <a:lstStyle>
            <a:lvl1pPr marL="228589" indent="-228589">
              <a:lnSpc>
                <a:spcPct val="100000"/>
              </a:lnSpc>
              <a:spcBef>
                <a:spcPts val="0"/>
              </a:spcBef>
              <a:tabLst/>
              <a:defRPr sz="1867">
                <a:solidFill>
                  <a:srgbClr val="4E4540"/>
                </a:solidFill>
              </a:defRPr>
            </a:lvl1pPr>
            <a:lvl2pPr>
              <a:lnSpc>
                <a:spcPct val="100000"/>
              </a:lnSpc>
              <a:spcBef>
                <a:spcPts val="0"/>
              </a:spcBef>
              <a:defRPr sz="1600">
                <a:solidFill>
                  <a:srgbClr val="4E4540"/>
                </a:solidFill>
              </a:defRPr>
            </a:lvl2pPr>
            <a:lvl3pPr>
              <a:lnSpc>
                <a:spcPct val="100000"/>
              </a:lnSpc>
              <a:spcBef>
                <a:spcPts val="0"/>
              </a:spcBef>
              <a:defRPr sz="1467">
                <a:solidFill>
                  <a:srgbClr val="4E4540"/>
                </a:solidFill>
              </a:defRPr>
            </a:lvl3pPr>
            <a:lvl4pPr>
              <a:lnSpc>
                <a:spcPct val="100000"/>
              </a:lnSpc>
              <a:spcBef>
                <a:spcPts val="0"/>
              </a:spcBef>
              <a:defRPr sz="1333">
                <a:solidFill>
                  <a:srgbClr val="4E4540"/>
                </a:solidFill>
              </a:defRPr>
            </a:lvl4pPr>
            <a:lvl5pPr>
              <a:defRPr sz="1867">
                <a:solidFill>
                  <a:schemeClr val="tx1"/>
                </a:solidFill>
              </a:defRPr>
            </a:lvl5pPr>
            <a:lvl6pPr>
              <a:defRPr sz="2400"/>
            </a:lvl6pPr>
            <a:lvl7pPr>
              <a:defRPr sz="2400"/>
            </a:lvl7pPr>
            <a:lvl8pPr>
              <a:defRPr sz="2400"/>
            </a:lvl8pPr>
            <a:lvl9pPr>
              <a:defRPr sz="2400"/>
            </a:lvl9pPr>
          </a:lstStyle>
          <a:p>
            <a:pPr lvl="0"/>
            <a:r>
              <a:rPr lang="en-US"/>
              <a:t>Edit Master text styles</a:t>
            </a:r>
          </a:p>
          <a:p>
            <a:pPr lvl="1"/>
            <a:r>
              <a:rPr lang="en-US"/>
              <a:t>Second level</a:t>
            </a:r>
          </a:p>
          <a:p>
            <a:pPr lvl="2"/>
            <a:r>
              <a:rPr lang="en-US"/>
              <a:t>Third level</a:t>
            </a:r>
          </a:p>
          <a:p>
            <a:pPr lvl="3"/>
            <a:r>
              <a:rPr lang="en-US"/>
              <a:t>Fourth level</a:t>
            </a:r>
          </a:p>
        </p:txBody>
      </p:sp>
      <p:sp>
        <p:nvSpPr>
          <p:cNvPr id="2" name="Title 1">
            <a:extLst>
              <a:ext uri="{FF2B5EF4-FFF2-40B4-BE49-F238E27FC236}">
                <a16:creationId xmlns:a16="http://schemas.microsoft.com/office/drawing/2014/main" id="{B203D086-8945-F84E-9EBB-92AFA677F531}"/>
              </a:ext>
            </a:extLst>
          </p:cNvPr>
          <p:cNvSpPr>
            <a:spLocks noGrp="1"/>
          </p:cNvSpPr>
          <p:nvPr>
            <p:ph type="title"/>
          </p:nvPr>
        </p:nvSpPr>
        <p:spPr>
          <a:xfrm>
            <a:off x="609600" y="331155"/>
            <a:ext cx="10972800" cy="1082439"/>
          </a:xfrm>
          <a:prstGeom prst="rect">
            <a:avLst/>
          </a:prstGeom>
        </p:spPr>
        <p:txBody>
          <a:bodyPr/>
          <a:lstStyle/>
          <a:p>
            <a:r>
              <a:rPr lang="en-US"/>
              <a:t>Click to edit Master title style</a:t>
            </a:r>
            <a:endParaRPr lang="en-US" dirty="0"/>
          </a:p>
        </p:txBody>
      </p:sp>
      <p:sp>
        <p:nvSpPr>
          <p:cNvPr id="11" name="Footer Placeholder 1">
            <a:extLst>
              <a:ext uri="{FF2B5EF4-FFF2-40B4-BE49-F238E27FC236}">
                <a16:creationId xmlns:a16="http://schemas.microsoft.com/office/drawing/2014/main" id="{EC264354-1E2B-6A47-80E0-BC079993113C}"/>
              </a:ext>
            </a:extLst>
          </p:cNvPr>
          <p:cNvSpPr>
            <a:spLocks noGrp="1"/>
          </p:cNvSpPr>
          <p:nvPr>
            <p:ph type="ftr" sz="quarter" idx="3"/>
          </p:nvPr>
        </p:nvSpPr>
        <p:spPr>
          <a:xfrm>
            <a:off x="986507" y="6295496"/>
            <a:ext cx="4520557" cy="243840"/>
          </a:xfrm>
          <a:prstGeom prst="rect">
            <a:avLst/>
          </a:prstGeom>
        </p:spPr>
        <p:txBody>
          <a:bodyPr wrap="none" lIns="0" anchor="ctr"/>
          <a:lstStyle>
            <a:lvl1pPr>
              <a:defRPr sz="1200">
                <a:solidFill>
                  <a:schemeClr val="accent3"/>
                </a:solidFill>
              </a:defRPr>
            </a:lvl1pPr>
          </a:lstStyle>
          <a:p>
            <a:r>
              <a:rPr lang="en-US">
                <a:cs typeface="Arial"/>
              </a:rPr>
              <a:t>Enter Title or Department Name</a:t>
            </a:r>
            <a:endParaRPr lang="en-US" dirty="0">
              <a:cs typeface="Arial"/>
            </a:endParaRPr>
          </a:p>
        </p:txBody>
      </p:sp>
    </p:spTree>
    <p:extLst>
      <p:ext uri="{BB962C8B-B14F-4D97-AF65-F5344CB8AC3E}">
        <p14:creationId xmlns:p14="http://schemas.microsoft.com/office/powerpoint/2010/main" val="9117919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olid Navy">
    <p:bg>
      <p:bgPr>
        <a:solidFill>
          <a:schemeClr val="tx2"/>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86D046BA-6C73-1C44-A575-006C5E118A64}"/>
              </a:ext>
            </a:extLst>
          </p:cNvPr>
          <p:cNvSpPr>
            <a:spLocks noGrp="1"/>
          </p:cNvSpPr>
          <p:nvPr>
            <p:ph type="ctrTitle"/>
          </p:nvPr>
        </p:nvSpPr>
        <p:spPr>
          <a:xfrm>
            <a:off x="627296" y="3429001"/>
            <a:ext cx="10158560" cy="1312387"/>
          </a:xfrm>
          <a:prstGeom prst="rect">
            <a:avLst/>
          </a:prstGeom>
        </p:spPr>
        <p:txBody>
          <a:bodyPr lIns="0" tIns="0" rIns="0" bIns="0" anchor="b" anchorCtr="0">
            <a:noAutofit/>
          </a:bodyPr>
          <a:lstStyle>
            <a:lvl1pPr algn="l">
              <a:lnSpc>
                <a:spcPct val="100000"/>
              </a:lnSpc>
              <a:defRPr sz="5867" b="1" kern="600" spc="-40" baseline="0">
                <a:solidFill>
                  <a:schemeClr val="bg1"/>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10" name="Rectangle 9">
            <a:extLst>
              <a:ext uri="{FF2B5EF4-FFF2-40B4-BE49-F238E27FC236}">
                <a16:creationId xmlns:a16="http://schemas.microsoft.com/office/drawing/2014/main" id="{08F68877-F14C-1447-8D46-EA5EFC557BC1}"/>
              </a:ext>
            </a:extLst>
          </p:cNvPr>
          <p:cNvSpPr/>
          <p:nvPr/>
        </p:nvSpPr>
        <p:spPr>
          <a:xfrm>
            <a:off x="0" y="5711843"/>
            <a:ext cx="12192000" cy="1164491"/>
          </a:xfrm>
          <a:prstGeom prst="rect">
            <a:avLst/>
          </a:prstGeom>
          <a:solidFill>
            <a:schemeClr val="bg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8" name="Subtitle 2">
            <a:extLst>
              <a:ext uri="{FF2B5EF4-FFF2-40B4-BE49-F238E27FC236}">
                <a16:creationId xmlns:a16="http://schemas.microsoft.com/office/drawing/2014/main" id="{39722ED7-9F65-AB40-A50C-0756C8A60E8C}"/>
              </a:ext>
            </a:extLst>
          </p:cNvPr>
          <p:cNvSpPr>
            <a:spLocks noGrp="1"/>
          </p:cNvSpPr>
          <p:nvPr>
            <p:ph type="subTitle" idx="1" hasCustomPrompt="1"/>
          </p:nvPr>
        </p:nvSpPr>
        <p:spPr>
          <a:xfrm>
            <a:off x="628652" y="5838329"/>
            <a:ext cx="5906553" cy="909859"/>
          </a:xfrm>
          <a:prstGeom prst="rect">
            <a:avLst/>
          </a:prstGeom>
        </p:spPr>
        <p:txBody>
          <a:bodyPr lIns="0" tIns="0" rIns="0" bIns="0" anchor="ctr">
            <a:noAutofit/>
          </a:bodyPr>
          <a:lstStyle>
            <a:lvl1pPr marL="0" indent="0" algn="l">
              <a:lnSpc>
                <a:spcPct val="110000"/>
              </a:lnSpc>
              <a:buNone/>
              <a:defRPr sz="1600" b="0">
                <a:solidFill>
                  <a:schemeClr val="accent3"/>
                </a:solidFill>
                <a:latin typeface="Arial" panose="020B0604020202020204" pitchFamily="34" charset="0"/>
                <a:cs typeface="Arial" panose="020B0604020202020204" pitchFamily="34" charset="0"/>
              </a:defRPr>
            </a:lvl1pPr>
            <a:lvl2pPr marL="609570" indent="0" algn="ctr">
              <a:buNone/>
              <a:defRPr>
                <a:solidFill>
                  <a:schemeClr val="tx1">
                    <a:tint val="75000"/>
                  </a:schemeClr>
                </a:solidFill>
              </a:defRPr>
            </a:lvl2pPr>
            <a:lvl3pPr marL="1219140" indent="0" algn="ctr">
              <a:buNone/>
              <a:defRPr>
                <a:solidFill>
                  <a:schemeClr val="tx1">
                    <a:tint val="75000"/>
                  </a:schemeClr>
                </a:solidFill>
              </a:defRPr>
            </a:lvl3pPr>
            <a:lvl4pPr marL="1828709" indent="0" algn="ctr">
              <a:buNone/>
              <a:defRPr>
                <a:solidFill>
                  <a:schemeClr val="tx1">
                    <a:tint val="75000"/>
                  </a:schemeClr>
                </a:solidFill>
              </a:defRPr>
            </a:lvl4pPr>
            <a:lvl5pPr marL="2438278" indent="0" algn="ctr">
              <a:buNone/>
              <a:defRPr>
                <a:solidFill>
                  <a:schemeClr val="tx1">
                    <a:tint val="75000"/>
                  </a:schemeClr>
                </a:solidFill>
              </a:defRPr>
            </a:lvl5pPr>
            <a:lvl6pPr marL="3047848" indent="0" algn="ctr">
              <a:buNone/>
              <a:defRPr>
                <a:solidFill>
                  <a:schemeClr val="tx1">
                    <a:tint val="75000"/>
                  </a:schemeClr>
                </a:solidFill>
              </a:defRPr>
            </a:lvl6pPr>
            <a:lvl7pPr marL="3657418" indent="0" algn="ctr">
              <a:buNone/>
              <a:defRPr>
                <a:solidFill>
                  <a:schemeClr val="tx1">
                    <a:tint val="75000"/>
                  </a:schemeClr>
                </a:solidFill>
              </a:defRPr>
            </a:lvl7pPr>
            <a:lvl8pPr marL="4266987" indent="0" algn="ctr">
              <a:buNone/>
              <a:defRPr>
                <a:solidFill>
                  <a:schemeClr val="tx1">
                    <a:tint val="75000"/>
                  </a:schemeClr>
                </a:solidFill>
              </a:defRPr>
            </a:lvl8pPr>
            <a:lvl9pPr marL="4876557" indent="0" algn="ctr">
              <a:buNone/>
              <a:defRPr>
                <a:solidFill>
                  <a:schemeClr val="tx1">
                    <a:tint val="75000"/>
                  </a:schemeClr>
                </a:solidFill>
              </a:defRPr>
            </a:lvl9pPr>
          </a:lstStyle>
          <a:p>
            <a:r>
              <a:rPr lang="en-US" dirty="0"/>
              <a:t>&lt;Department Name&gt;</a:t>
            </a:r>
          </a:p>
          <a:p>
            <a:r>
              <a:rPr lang="en-US" dirty="0"/>
              <a:t>Version # - Date</a:t>
            </a:r>
          </a:p>
        </p:txBody>
      </p:sp>
      <p:sp>
        <p:nvSpPr>
          <p:cNvPr id="9" name="Footer Placeholder 3">
            <a:extLst>
              <a:ext uri="{FF2B5EF4-FFF2-40B4-BE49-F238E27FC236}">
                <a16:creationId xmlns:a16="http://schemas.microsoft.com/office/drawing/2014/main" id="{2C0DC6FE-712E-8F4C-B335-D0C0A7ADA9C1}"/>
              </a:ext>
            </a:extLst>
          </p:cNvPr>
          <p:cNvSpPr txBox="1">
            <a:spLocks/>
          </p:cNvSpPr>
          <p:nvPr/>
        </p:nvSpPr>
        <p:spPr>
          <a:xfrm>
            <a:off x="7053155" y="6243003"/>
            <a:ext cx="3131680" cy="332340"/>
          </a:xfrm>
          <a:prstGeom prst="rect">
            <a:avLst/>
          </a:prstGeom>
        </p:spPr>
        <p:txBody>
          <a:bodyPr vert="horz" lIns="0" tIns="0" rIns="0" bIns="0" rtlCol="0" anchor="t"/>
          <a:lstStyle>
            <a:defPPr>
              <a:defRPr lang="en-US"/>
            </a:defPPr>
            <a:lvl1pPr marL="0" algn="l" defTabSz="457200" rtl="0" eaLnBrk="1" latinLnBrk="0" hangingPunct="1">
              <a:defRPr sz="8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10584" indent="-10584" algn="l">
              <a:lnSpc>
                <a:spcPct val="110000"/>
              </a:lnSpc>
              <a:tabLst/>
            </a:pPr>
            <a:r>
              <a:rPr lang="en-US" sz="933" dirty="0">
                <a:solidFill>
                  <a:schemeClr val="accent4">
                    <a:lumMod val="75000"/>
                  </a:schemeClr>
                </a:solidFill>
                <a:latin typeface="+mn-lt"/>
                <a:cs typeface="Arial"/>
              </a:rPr>
              <a:t>CONFIDENTIAL – Contains proprietary information.</a:t>
            </a:r>
          </a:p>
          <a:p>
            <a:pPr marL="10584" indent="-10584" algn="l">
              <a:lnSpc>
                <a:spcPct val="110000"/>
              </a:lnSpc>
              <a:tabLst/>
            </a:pPr>
            <a:r>
              <a:rPr lang="en-US" sz="933" dirty="0">
                <a:solidFill>
                  <a:schemeClr val="accent4">
                    <a:lumMod val="75000"/>
                  </a:schemeClr>
                </a:solidFill>
                <a:latin typeface="+mn-lt"/>
                <a:cs typeface="Arial"/>
              </a:rPr>
              <a:t>Not intended for external distribution.</a:t>
            </a: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0907" y="6004849"/>
            <a:ext cx="1381639" cy="587745"/>
          </a:xfrm>
          <a:prstGeom prst="rect">
            <a:avLst/>
          </a:prstGeom>
        </p:spPr>
      </p:pic>
      <p:sp>
        <p:nvSpPr>
          <p:cNvPr id="13" name="Text Placeholder 15"/>
          <p:cNvSpPr>
            <a:spLocks noGrp="1"/>
          </p:cNvSpPr>
          <p:nvPr>
            <p:ph type="body" sz="quarter" idx="11" hasCustomPrompt="1"/>
          </p:nvPr>
        </p:nvSpPr>
        <p:spPr>
          <a:xfrm>
            <a:off x="627297" y="4922338"/>
            <a:ext cx="4548716" cy="683709"/>
          </a:xfrm>
        </p:spPr>
        <p:txBody>
          <a:bodyPr/>
          <a:lstStyle>
            <a:lvl1pPr marL="0" marR="0" indent="0" algn="l" defTabSz="609570" rtl="0" eaLnBrk="1" fontAlgn="auto" latinLnBrk="0" hangingPunct="1">
              <a:lnSpc>
                <a:spcPct val="110000"/>
              </a:lnSpc>
              <a:spcBef>
                <a:spcPts val="0"/>
              </a:spcBef>
              <a:spcAft>
                <a:spcPts val="800"/>
              </a:spcAft>
              <a:buClr>
                <a:srgbClr val="E35929"/>
              </a:buClr>
              <a:buSzTx/>
              <a:buFont typeface="Arial" panose="020B0604020202020204" pitchFamily="34" charset="0"/>
              <a:buNone/>
              <a:tabLst/>
              <a:defRPr sz="2400">
                <a:solidFill>
                  <a:schemeClr val="bg1"/>
                </a:solidFill>
                <a:latin typeface="+mn-lt"/>
              </a:defRPr>
            </a:lvl1pPr>
            <a:lvl2pPr>
              <a:defRPr sz="2400">
                <a:latin typeface="+mn-lt"/>
              </a:defRPr>
            </a:lvl2pPr>
            <a:lvl3pPr>
              <a:defRPr sz="2400">
                <a:latin typeface="+mn-lt"/>
              </a:defRPr>
            </a:lvl3pPr>
            <a:lvl4pPr>
              <a:defRPr sz="2400">
                <a:latin typeface="+mn-lt"/>
              </a:defRPr>
            </a:lvl4pPr>
            <a:lvl5pPr>
              <a:defRPr sz="2400">
                <a:latin typeface="+mn-lt"/>
              </a:defRPr>
            </a:lvl5pPr>
          </a:lstStyle>
          <a:p>
            <a:pPr marL="0" marR="0" lvl="0" indent="0" algn="l" defTabSz="609570" rtl="0" eaLnBrk="1" fontAlgn="auto" latinLnBrk="0" hangingPunct="1">
              <a:lnSpc>
                <a:spcPct val="110000"/>
              </a:lnSpc>
              <a:spcBef>
                <a:spcPts val="0"/>
              </a:spcBef>
              <a:spcAft>
                <a:spcPts val="800"/>
              </a:spcAft>
              <a:buClr>
                <a:srgbClr val="E35929"/>
              </a:buClr>
              <a:buSzTx/>
              <a:buFont typeface="Arial" panose="020B0604020202020204" pitchFamily="34" charset="0"/>
              <a:buNone/>
              <a:tabLst/>
              <a:defRPr/>
            </a:pPr>
            <a:r>
              <a:rPr lang="en-US" dirty="0"/>
              <a:t>Enter Subtitle</a:t>
            </a:r>
          </a:p>
          <a:p>
            <a:pPr lvl="0"/>
            <a:endParaRPr lang="en-US" dirty="0"/>
          </a:p>
        </p:txBody>
      </p:sp>
    </p:spTree>
    <p:extLst>
      <p:ext uri="{BB962C8B-B14F-4D97-AF65-F5344CB8AC3E}">
        <p14:creationId xmlns:p14="http://schemas.microsoft.com/office/powerpoint/2010/main" val="192629328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Left Orange Bar">
    <p:spTree>
      <p:nvGrpSpPr>
        <p:cNvPr id="1" name=""/>
        <p:cNvGrpSpPr/>
        <p:nvPr/>
      </p:nvGrpSpPr>
      <p:grpSpPr>
        <a:xfrm>
          <a:off x="0" y="0"/>
          <a:ext cx="0" cy="0"/>
          <a:chOff x="0" y="0"/>
          <a:chExt cx="0" cy="0"/>
        </a:xfrm>
      </p:grpSpPr>
      <p:sp>
        <p:nvSpPr>
          <p:cNvPr id="10" name="Rectangle 9"/>
          <p:cNvSpPr/>
          <p:nvPr userDrawn="1"/>
        </p:nvSpPr>
        <p:spPr bwMode="auto">
          <a:xfrm flipH="1">
            <a:off x="2" y="0"/>
            <a:ext cx="4025348" cy="5943600"/>
          </a:xfrm>
          <a:prstGeom prst="rect">
            <a:avLst/>
          </a:prstGeom>
          <a:solidFill>
            <a:schemeClr val="accent2"/>
          </a:solidFill>
          <a:ln w="9525" cap="flat" cmpd="sng" algn="ctr">
            <a:noFill/>
            <a:prstDash val="solid"/>
            <a:round/>
            <a:headEnd type="none" w="med" len="med"/>
            <a:tailEnd type="none" w="med" len="med"/>
          </a:ln>
          <a:effectLst/>
        </p:spPr>
        <p:txBody>
          <a:bodyPr vert="horz" wrap="square" lIns="121920" tIns="60960" rIns="121920" bIns="60960" numCol="1" rtlCol="0" anchor="t" anchorCtr="0" compatLnSpc="1">
            <a:prstTxWarp prst="textNoShape">
              <a:avLst/>
            </a:prstTxWarp>
          </a:bodyPr>
          <a:lstStyle/>
          <a:p>
            <a:pPr marL="0" marR="0" indent="0" algn="l" defTabSz="1219110" rtl="0" eaLnBrk="0" fontAlgn="base" latinLnBrk="0" hangingPunct="0">
              <a:lnSpc>
                <a:spcPct val="100000"/>
              </a:lnSpc>
              <a:spcBef>
                <a:spcPct val="0"/>
              </a:spcBef>
              <a:spcAft>
                <a:spcPct val="0"/>
              </a:spcAft>
              <a:buClrTx/>
              <a:buSzTx/>
              <a:buFontTx/>
              <a:buNone/>
              <a:tabLst/>
            </a:pPr>
            <a:endParaRPr kumimoji="0" lang="en-US" sz="1867" b="0" i="0" u="none" strike="noStrike" cap="none" normalizeH="0" baseline="0" dirty="0">
              <a:ln>
                <a:noFill/>
              </a:ln>
              <a:solidFill>
                <a:schemeClr val="tx1"/>
              </a:solidFill>
              <a:effectLst/>
              <a:latin typeface="Arial Regular"/>
            </a:endParaRPr>
          </a:p>
        </p:txBody>
      </p:sp>
      <p:sp>
        <p:nvSpPr>
          <p:cNvPr id="9" name="Text Placeholder 2"/>
          <p:cNvSpPr>
            <a:spLocks noGrp="1"/>
          </p:cNvSpPr>
          <p:nvPr>
            <p:ph idx="1"/>
          </p:nvPr>
        </p:nvSpPr>
        <p:spPr bwMode="auto">
          <a:xfrm>
            <a:off x="4572000" y="1452883"/>
            <a:ext cx="6629400" cy="4161856"/>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buClr>
                <a:schemeClr val="bg1"/>
              </a:buClr>
              <a:defRPr>
                <a:solidFill>
                  <a:schemeClr val="bg1"/>
                </a:solidFill>
              </a:defRPr>
            </a:lvl1pPr>
            <a:lvl2pPr marL="460340" indent="-238107">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1"/>
          <p:cNvSpPr>
            <a:spLocks noGrp="1"/>
          </p:cNvSpPr>
          <p:nvPr>
            <p:ph type="title" hasCustomPrompt="1"/>
          </p:nvPr>
        </p:nvSpPr>
        <p:spPr>
          <a:xfrm>
            <a:off x="596049" y="640087"/>
            <a:ext cx="3129295" cy="5211156"/>
          </a:xfrm>
          <a:prstGeom prst="rect">
            <a:avLst/>
          </a:prstGeom>
        </p:spPr>
        <p:txBody>
          <a:bodyPr anchor="t"/>
          <a:lstStyle>
            <a:lvl1pPr>
              <a:defRPr sz="3733" b="1" i="0" spc="-67" baseline="0">
                <a:solidFill>
                  <a:schemeClr val="bg1"/>
                </a:solidFill>
                <a:latin typeface="Arial Bold"/>
                <a:ea typeface="Arial Bold"/>
                <a:cs typeface="Arial Bold"/>
              </a:defRPr>
            </a:lvl1pPr>
          </a:lstStyle>
          <a:p>
            <a:r>
              <a:rPr lang="en-US" dirty="0"/>
              <a:t>Click to edit master title style</a:t>
            </a:r>
          </a:p>
        </p:txBody>
      </p:sp>
      <p:sp>
        <p:nvSpPr>
          <p:cNvPr id="13" name="Content Placeholder 12">
            <a:extLst>
              <a:ext uri="{FF2B5EF4-FFF2-40B4-BE49-F238E27FC236}">
                <a16:creationId xmlns:a16="http://schemas.microsoft.com/office/drawing/2014/main" id="{22349B43-504D-A04A-BEB5-7897B4FB56B6}"/>
              </a:ext>
            </a:extLst>
          </p:cNvPr>
          <p:cNvSpPr>
            <a:spLocks noGrp="1"/>
          </p:cNvSpPr>
          <p:nvPr>
            <p:ph sz="quarter" idx="14"/>
          </p:nvPr>
        </p:nvSpPr>
        <p:spPr>
          <a:xfrm>
            <a:off x="4572011" y="5734524"/>
            <a:ext cx="5902652" cy="209077"/>
          </a:xfrm>
          <a:prstGeom prst="rect">
            <a:avLst/>
          </a:prstGeom>
        </p:spPr>
        <p:txBody>
          <a:bodyPr lIns="0">
            <a:normAutofit/>
          </a:bodyPr>
          <a:lstStyle>
            <a:lvl1pPr marL="0" indent="0" algn="l">
              <a:buNone/>
              <a:defRPr lang="en-US" sz="933" b="0" i="0" u="none" kern="1200" spc="0" baseline="0" dirty="0" smtClean="0">
                <a:solidFill>
                  <a:schemeClr val="tx1"/>
                </a:solidFill>
                <a:latin typeface="Arial Regular"/>
                <a:ea typeface="ヒラギノ角ゴ Pro W3" charset="0"/>
                <a:cs typeface="Arial Regular"/>
              </a:defRPr>
            </a:lvl1pPr>
          </a:lstStyle>
          <a:p>
            <a:pPr lvl="0"/>
            <a:r>
              <a:rPr lang="en-US"/>
              <a:t>Edit Master text styles</a:t>
            </a:r>
          </a:p>
        </p:txBody>
      </p:sp>
      <p:sp>
        <p:nvSpPr>
          <p:cNvPr id="17" name="Text Placeholder 2">
            <a:extLst>
              <a:ext uri="{FF2B5EF4-FFF2-40B4-BE49-F238E27FC236}">
                <a16:creationId xmlns:a16="http://schemas.microsoft.com/office/drawing/2014/main" id="{EDCA6F60-9518-AE47-BC29-77491BB95684}"/>
              </a:ext>
            </a:extLst>
          </p:cNvPr>
          <p:cNvSpPr>
            <a:spLocks noGrp="1"/>
          </p:cNvSpPr>
          <p:nvPr>
            <p:ph type="body" sz="quarter" idx="10"/>
          </p:nvPr>
        </p:nvSpPr>
        <p:spPr>
          <a:xfrm>
            <a:off x="4572003" y="634044"/>
            <a:ext cx="4602692" cy="509165"/>
          </a:xfrm>
          <a:prstGeom prst="rect">
            <a:avLst/>
          </a:prstGeom>
          <a:noFill/>
          <a:ln>
            <a:noFill/>
          </a:ln>
        </p:spPr>
        <p:txBody>
          <a:bodyPr wrap="square" lIns="0" anchor="b">
            <a:noAutofit/>
          </a:bodyPr>
          <a:lstStyle>
            <a:lvl1pPr marL="0" indent="0" algn="l" defTabSz="914354" rtl="0" eaLnBrk="1" latinLnBrk="0" hangingPunct="1">
              <a:buNone/>
              <a:defRPr lang="en-US" sz="2133" b="1" i="0" kern="1200" spc="0" baseline="0" dirty="0" smtClean="0">
                <a:solidFill>
                  <a:schemeClr val="tx1"/>
                </a:solidFill>
                <a:latin typeface="Arial Bold"/>
                <a:ea typeface="ヒラギノ角ゴ Pro W3" charset="0"/>
                <a:cs typeface="Arial Bold"/>
              </a:defRPr>
            </a:lvl1pPr>
          </a:lstStyle>
          <a:p>
            <a:pPr marL="0" lvl="0" defTabSz="914354" latinLnBrk="0"/>
            <a:r>
              <a:rPr lang="en-US"/>
              <a:t>Edit Master text styles</a:t>
            </a:r>
          </a:p>
        </p:txBody>
      </p:sp>
      <p:sp>
        <p:nvSpPr>
          <p:cNvPr id="19" name="Text Placeholder 11">
            <a:extLst>
              <a:ext uri="{FF2B5EF4-FFF2-40B4-BE49-F238E27FC236}">
                <a16:creationId xmlns:a16="http://schemas.microsoft.com/office/drawing/2014/main" id="{511ED62E-3749-4E4B-A013-430125D8078C}"/>
              </a:ext>
            </a:extLst>
          </p:cNvPr>
          <p:cNvSpPr>
            <a:spLocks noGrp="1"/>
          </p:cNvSpPr>
          <p:nvPr>
            <p:ph type="body" sz="quarter" idx="11"/>
          </p:nvPr>
        </p:nvSpPr>
        <p:spPr>
          <a:xfrm>
            <a:off x="9363378" y="634044"/>
            <a:ext cx="1838033" cy="506544"/>
          </a:xfrm>
          <a:prstGeom prst="rect">
            <a:avLst/>
          </a:prstGeom>
          <a:noFill/>
          <a:ln>
            <a:noFill/>
          </a:ln>
        </p:spPr>
        <p:txBody>
          <a:bodyPr wrap="square" rIns="0" anchor="b">
            <a:noAutofit/>
          </a:bodyPr>
          <a:lstStyle>
            <a:lvl1pPr marL="0" indent="0" algn="r">
              <a:buClr>
                <a:schemeClr val="tx1"/>
              </a:buClr>
              <a:buNone/>
              <a:tabLst/>
              <a:defRPr lang="en-US" sz="1067" b="0" i="0" kern="1200" spc="0" baseline="0" dirty="0" smtClean="0">
                <a:solidFill>
                  <a:schemeClr val="accent3"/>
                </a:solidFill>
                <a:latin typeface="Arial Regular"/>
                <a:ea typeface="ヒラギノ角ゴ Pro W3" charset="0"/>
                <a:cs typeface="Arial Regular"/>
              </a:defRPr>
            </a:lvl1pPr>
          </a:lstStyle>
          <a:p>
            <a:pPr marL="0" lvl="0" algn="r" defTabSz="914354" latinLnBrk="0"/>
            <a:r>
              <a:rPr lang="en-US"/>
              <a:t>Edit Master text styles</a:t>
            </a:r>
          </a:p>
        </p:txBody>
      </p:sp>
      <p:sp>
        <p:nvSpPr>
          <p:cNvPr id="11" name="Footer Placeholder 1">
            <a:extLst>
              <a:ext uri="{FF2B5EF4-FFF2-40B4-BE49-F238E27FC236}">
                <a16:creationId xmlns:a16="http://schemas.microsoft.com/office/drawing/2014/main" id="{C6263844-DAB8-9E47-AAB4-20EC43D98D50}"/>
              </a:ext>
            </a:extLst>
          </p:cNvPr>
          <p:cNvSpPr>
            <a:spLocks noGrp="1"/>
          </p:cNvSpPr>
          <p:nvPr>
            <p:ph type="ftr" sz="quarter" idx="3"/>
          </p:nvPr>
        </p:nvSpPr>
        <p:spPr>
          <a:xfrm>
            <a:off x="986507" y="6295496"/>
            <a:ext cx="4520557" cy="243840"/>
          </a:xfrm>
          <a:prstGeom prst="rect">
            <a:avLst/>
          </a:prstGeom>
        </p:spPr>
        <p:txBody>
          <a:bodyPr wrap="none" lIns="0" anchor="ctr"/>
          <a:lstStyle>
            <a:lvl1pPr>
              <a:defRPr sz="1200">
                <a:solidFill>
                  <a:schemeClr val="accent3"/>
                </a:solidFill>
              </a:defRPr>
            </a:lvl1pPr>
          </a:lstStyle>
          <a:p>
            <a:r>
              <a:rPr lang="en-US">
                <a:cs typeface="Arial"/>
              </a:rPr>
              <a:t>Enter Title or Department Name</a:t>
            </a:r>
            <a:endParaRPr lang="en-US" dirty="0">
              <a:cs typeface="Arial"/>
            </a:endParaRPr>
          </a:p>
        </p:txBody>
      </p:sp>
    </p:spTree>
    <p:extLst>
      <p:ext uri="{BB962C8B-B14F-4D97-AF65-F5344CB8AC3E}">
        <p14:creationId xmlns:p14="http://schemas.microsoft.com/office/powerpoint/2010/main" val="347088204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Left Gray Bar">
    <p:spTree>
      <p:nvGrpSpPr>
        <p:cNvPr id="1" name=""/>
        <p:cNvGrpSpPr/>
        <p:nvPr/>
      </p:nvGrpSpPr>
      <p:grpSpPr>
        <a:xfrm>
          <a:off x="0" y="0"/>
          <a:ext cx="0" cy="0"/>
          <a:chOff x="0" y="0"/>
          <a:chExt cx="0" cy="0"/>
        </a:xfrm>
      </p:grpSpPr>
      <p:sp>
        <p:nvSpPr>
          <p:cNvPr id="10" name="Rectangle 9"/>
          <p:cNvSpPr/>
          <p:nvPr userDrawn="1"/>
        </p:nvSpPr>
        <p:spPr bwMode="auto">
          <a:xfrm flipH="1">
            <a:off x="2" y="0"/>
            <a:ext cx="4025348" cy="5943600"/>
          </a:xfrm>
          <a:prstGeom prst="rect">
            <a:avLst/>
          </a:prstGeom>
          <a:solidFill>
            <a:schemeClr val="accent3">
              <a:lumMod val="20000"/>
              <a:lumOff val="80000"/>
            </a:schemeClr>
          </a:solidFill>
          <a:ln w="9525" cap="flat" cmpd="sng" algn="ctr">
            <a:noFill/>
            <a:prstDash val="solid"/>
            <a:round/>
            <a:headEnd type="none" w="med" len="med"/>
            <a:tailEnd type="none" w="med" len="med"/>
          </a:ln>
          <a:effectLst/>
        </p:spPr>
        <p:txBody>
          <a:bodyPr vert="horz" wrap="square" lIns="121920" tIns="60960" rIns="121920" bIns="60960" numCol="1" rtlCol="0" anchor="t" anchorCtr="0" compatLnSpc="1">
            <a:prstTxWarp prst="textNoShape">
              <a:avLst/>
            </a:prstTxWarp>
          </a:bodyPr>
          <a:lstStyle/>
          <a:p>
            <a:pPr marL="0" marR="0" indent="0" algn="l" defTabSz="1219110" rtl="0" eaLnBrk="0" fontAlgn="base" latinLnBrk="0" hangingPunct="0">
              <a:lnSpc>
                <a:spcPct val="100000"/>
              </a:lnSpc>
              <a:spcBef>
                <a:spcPct val="0"/>
              </a:spcBef>
              <a:spcAft>
                <a:spcPct val="0"/>
              </a:spcAft>
              <a:buClrTx/>
              <a:buSzTx/>
              <a:buFontTx/>
              <a:buNone/>
              <a:tabLst/>
            </a:pPr>
            <a:endParaRPr kumimoji="0" lang="en-US" sz="1867" b="0" i="0" u="none" strike="noStrike" cap="none" normalizeH="0" baseline="0" dirty="0">
              <a:ln>
                <a:noFill/>
              </a:ln>
              <a:solidFill>
                <a:schemeClr val="tx1"/>
              </a:solidFill>
              <a:effectLst/>
              <a:latin typeface="Arial Regular"/>
            </a:endParaRPr>
          </a:p>
        </p:txBody>
      </p:sp>
      <p:sp>
        <p:nvSpPr>
          <p:cNvPr id="9" name="Text Placeholder 2"/>
          <p:cNvSpPr>
            <a:spLocks noGrp="1"/>
          </p:cNvSpPr>
          <p:nvPr>
            <p:ph idx="1"/>
          </p:nvPr>
        </p:nvSpPr>
        <p:spPr bwMode="auto">
          <a:xfrm>
            <a:off x="4572000" y="1452881"/>
            <a:ext cx="6629400" cy="4177899"/>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buClr>
                <a:schemeClr val="bg1"/>
              </a:buClr>
              <a:defRPr>
                <a:solidFill>
                  <a:schemeClr val="bg1"/>
                </a:solidFill>
              </a:defRPr>
            </a:lvl1pPr>
            <a:lvl2pPr marL="460340" indent="-238107">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1"/>
          <p:cNvSpPr>
            <a:spLocks noGrp="1"/>
          </p:cNvSpPr>
          <p:nvPr>
            <p:ph type="title" hasCustomPrompt="1"/>
          </p:nvPr>
        </p:nvSpPr>
        <p:spPr>
          <a:xfrm>
            <a:off x="596049" y="640087"/>
            <a:ext cx="3129295" cy="5211156"/>
          </a:xfrm>
          <a:prstGeom prst="rect">
            <a:avLst/>
          </a:prstGeom>
        </p:spPr>
        <p:txBody>
          <a:bodyPr anchor="t"/>
          <a:lstStyle>
            <a:lvl1pPr>
              <a:defRPr sz="3733" b="1" i="0" spc="-67" baseline="0">
                <a:solidFill>
                  <a:schemeClr val="tx1"/>
                </a:solidFill>
                <a:latin typeface="Arial Bold"/>
                <a:ea typeface="Arial Bold"/>
                <a:cs typeface="Arial Bold"/>
              </a:defRPr>
            </a:lvl1pPr>
          </a:lstStyle>
          <a:p>
            <a:r>
              <a:rPr lang="en-US" dirty="0"/>
              <a:t>Click to edit master title style</a:t>
            </a:r>
          </a:p>
        </p:txBody>
      </p:sp>
      <p:sp>
        <p:nvSpPr>
          <p:cNvPr id="13" name="Content Placeholder 12">
            <a:extLst>
              <a:ext uri="{FF2B5EF4-FFF2-40B4-BE49-F238E27FC236}">
                <a16:creationId xmlns:a16="http://schemas.microsoft.com/office/drawing/2014/main" id="{22349B43-504D-A04A-BEB5-7897B4FB56B6}"/>
              </a:ext>
            </a:extLst>
          </p:cNvPr>
          <p:cNvSpPr>
            <a:spLocks noGrp="1"/>
          </p:cNvSpPr>
          <p:nvPr>
            <p:ph sz="quarter" idx="14"/>
          </p:nvPr>
        </p:nvSpPr>
        <p:spPr>
          <a:xfrm>
            <a:off x="4572011" y="5741738"/>
            <a:ext cx="5902652" cy="198716"/>
          </a:xfrm>
          <a:prstGeom prst="rect">
            <a:avLst/>
          </a:prstGeom>
        </p:spPr>
        <p:txBody>
          <a:bodyPr lIns="0">
            <a:normAutofit/>
          </a:bodyPr>
          <a:lstStyle>
            <a:lvl1pPr marL="0" indent="0" algn="l">
              <a:buNone/>
              <a:defRPr lang="en-US" sz="933" b="0" i="0" u="none" kern="1200" spc="0" baseline="0" dirty="0" smtClean="0">
                <a:solidFill>
                  <a:schemeClr val="tx1"/>
                </a:solidFill>
                <a:latin typeface="Arial Regular"/>
                <a:ea typeface="ヒラギノ角ゴ Pro W3" charset="0"/>
                <a:cs typeface="Arial Regular"/>
              </a:defRPr>
            </a:lvl1pPr>
          </a:lstStyle>
          <a:p>
            <a:pPr lvl="0"/>
            <a:r>
              <a:rPr lang="en-US"/>
              <a:t>Edit Master text styles</a:t>
            </a:r>
          </a:p>
        </p:txBody>
      </p:sp>
      <p:sp>
        <p:nvSpPr>
          <p:cNvPr id="17" name="Text Placeholder 2">
            <a:extLst>
              <a:ext uri="{FF2B5EF4-FFF2-40B4-BE49-F238E27FC236}">
                <a16:creationId xmlns:a16="http://schemas.microsoft.com/office/drawing/2014/main" id="{EDCA6F60-9518-AE47-BC29-77491BB95684}"/>
              </a:ext>
            </a:extLst>
          </p:cNvPr>
          <p:cNvSpPr>
            <a:spLocks noGrp="1"/>
          </p:cNvSpPr>
          <p:nvPr>
            <p:ph type="body" sz="quarter" idx="10"/>
          </p:nvPr>
        </p:nvSpPr>
        <p:spPr>
          <a:xfrm>
            <a:off x="4572003" y="634044"/>
            <a:ext cx="4602692" cy="509165"/>
          </a:xfrm>
          <a:prstGeom prst="rect">
            <a:avLst/>
          </a:prstGeom>
          <a:noFill/>
          <a:ln>
            <a:noFill/>
          </a:ln>
        </p:spPr>
        <p:txBody>
          <a:bodyPr wrap="square" lIns="0" anchor="b">
            <a:noAutofit/>
          </a:bodyPr>
          <a:lstStyle>
            <a:lvl1pPr marL="0" indent="0" algn="l" defTabSz="914354" rtl="0" eaLnBrk="1" latinLnBrk="0" hangingPunct="1">
              <a:buNone/>
              <a:defRPr lang="en-US" sz="2133" b="1" i="0" kern="1200" spc="0" baseline="0" dirty="0" smtClean="0">
                <a:solidFill>
                  <a:schemeClr val="tx1"/>
                </a:solidFill>
                <a:latin typeface="Arial Bold"/>
                <a:ea typeface="ヒラギノ角ゴ Pro W3" charset="0"/>
                <a:cs typeface="Arial Bold"/>
              </a:defRPr>
            </a:lvl1pPr>
          </a:lstStyle>
          <a:p>
            <a:pPr marL="0" lvl="0" defTabSz="914354" latinLnBrk="0"/>
            <a:r>
              <a:rPr lang="en-US"/>
              <a:t>Edit Master text styles</a:t>
            </a:r>
          </a:p>
        </p:txBody>
      </p:sp>
      <p:sp>
        <p:nvSpPr>
          <p:cNvPr id="19" name="Text Placeholder 11">
            <a:extLst>
              <a:ext uri="{FF2B5EF4-FFF2-40B4-BE49-F238E27FC236}">
                <a16:creationId xmlns:a16="http://schemas.microsoft.com/office/drawing/2014/main" id="{511ED62E-3749-4E4B-A013-430125D8078C}"/>
              </a:ext>
            </a:extLst>
          </p:cNvPr>
          <p:cNvSpPr>
            <a:spLocks noGrp="1"/>
          </p:cNvSpPr>
          <p:nvPr>
            <p:ph type="body" sz="quarter" idx="11"/>
          </p:nvPr>
        </p:nvSpPr>
        <p:spPr>
          <a:xfrm>
            <a:off x="9363378" y="634044"/>
            <a:ext cx="1838033" cy="506544"/>
          </a:xfrm>
          <a:prstGeom prst="rect">
            <a:avLst/>
          </a:prstGeom>
          <a:noFill/>
          <a:ln>
            <a:noFill/>
          </a:ln>
        </p:spPr>
        <p:txBody>
          <a:bodyPr wrap="square" rIns="0" anchor="b">
            <a:noAutofit/>
          </a:bodyPr>
          <a:lstStyle>
            <a:lvl1pPr marL="0" indent="0" algn="r">
              <a:buClr>
                <a:schemeClr val="tx1"/>
              </a:buClr>
              <a:buNone/>
              <a:tabLst/>
              <a:defRPr lang="en-US" sz="1067" b="0" i="0" kern="1200" spc="0" baseline="0" dirty="0" smtClean="0">
                <a:solidFill>
                  <a:schemeClr val="accent3"/>
                </a:solidFill>
                <a:latin typeface="Arial Regular"/>
                <a:ea typeface="ヒラギノ角ゴ Pro W3" charset="0"/>
                <a:cs typeface="Arial Regular"/>
              </a:defRPr>
            </a:lvl1pPr>
          </a:lstStyle>
          <a:p>
            <a:pPr marL="0" lvl="0" algn="r" defTabSz="914354" latinLnBrk="0"/>
            <a:r>
              <a:rPr lang="en-US"/>
              <a:t>Edit Master text styles</a:t>
            </a:r>
          </a:p>
        </p:txBody>
      </p:sp>
      <p:sp>
        <p:nvSpPr>
          <p:cNvPr id="11" name="Footer Placeholder 1">
            <a:extLst>
              <a:ext uri="{FF2B5EF4-FFF2-40B4-BE49-F238E27FC236}">
                <a16:creationId xmlns:a16="http://schemas.microsoft.com/office/drawing/2014/main" id="{C6263844-DAB8-9E47-AAB4-20EC43D98D50}"/>
              </a:ext>
            </a:extLst>
          </p:cNvPr>
          <p:cNvSpPr>
            <a:spLocks noGrp="1"/>
          </p:cNvSpPr>
          <p:nvPr>
            <p:ph type="ftr" sz="quarter" idx="3"/>
          </p:nvPr>
        </p:nvSpPr>
        <p:spPr>
          <a:xfrm>
            <a:off x="986507" y="6295496"/>
            <a:ext cx="4520557" cy="243840"/>
          </a:xfrm>
          <a:prstGeom prst="rect">
            <a:avLst/>
          </a:prstGeom>
        </p:spPr>
        <p:txBody>
          <a:bodyPr wrap="none" lIns="0" anchor="ctr"/>
          <a:lstStyle>
            <a:lvl1pPr>
              <a:defRPr sz="1200">
                <a:solidFill>
                  <a:schemeClr val="accent3"/>
                </a:solidFill>
              </a:defRPr>
            </a:lvl1pPr>
          </a:lstStyle>
          <a:p>
            <a:r>
              <a:rPr lang="en-US">
                <a:cs typeface="Arial"/>
              </a:rPr>
              <a:t>Enter Title or Department Name</a:t>
            </a:r>
            <a:endParaRPr lang="en-US" dirty="0">
              <a:cs typeface="Arial"/>
            </a:endParaRPr>
          </a:p>
        </p:txBody>
      </p:sp>
    </p:spTree>
    <p:extLst>
      <p:ext uri="{BB962C8B-B14F-4D97-AF65-F5344CB8AC3E}">
        <p14:creationId xmlns:p14="http://schemas.microsoft.com/office/powerpoint/2010/main" val="331722264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wo Column Uneven">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4572003" y="634044"/>
            <a:ext cx="4602692" cy="509165"/>
          </a:xfrm>
          <a:prstGeom prst="rect">
            <a:avLst/>
          </a:prstGeom>
          <a:noFill/>
          <a:ln>
            <a:noFill/>
          </a:ln>
        </p:spPr>
        <p:txBody>
          <a:bodyPr wrap="square" lIns="0" anchor="b">
            <a:noAutofit/>
          </a:bodyPr>
          <a:lstStyle>
            <a:lvl1pPr marL="0" indent="0" algn="l" defTabSz="914354" rtl="0" eaLnBrk="1" latinLnBrk="0" hangingPunct="1">
              <a:buNone/>
              <a:defRPr lang="en-US" sz="2133" b="1" i="0" kern="1200" spc="0" baseline="0" dirty="0" smtClean="0">
                <a:solidFill>
                  <a:schemeClr val="tx1"/>
                </a:solidFill>
                <a:latin typeface="Arial Bold"/>
                <a:ea typeface="ヒラギノ角ゴ Pro W3" charset="0"/>
                <a:cs typeface="Arial Bold"/>
              </a:defRPr>
            </a:lvl1pPr>
          </a:lstStyle>
          <a:p>
            <a:pPr marL="0" lvl="0" defTabSz="914354" latinLnBrk="0"/>
            <a:r>
              <a:rPr lang="en-US"/>
              <a:t>Edit Master text styles</a:t>
            </a:r>
          </a:p>
        </p:txBody>
      </p:sp>
      <p:sp>
        <p:nvSpPr>
          <p:cNvPr id="22" name="Text Placeholder 11"/>
          <p:cNvSpPr>
            <a:spLocks noGrp="1"/>
          </p:cNvSpPr>
          <p:nvPr>
            <p:ph type="body" sz="quarter" idx="11"/>
          </p:nvPr>
        </p:nvSpPr>
        <p:spPr>
          <a:xfrm>
            <a:off x="9363378" y="634044"/>
            <a:ext cx="1838033" cy="506544"/>
          </a:xfrm>
          <a:prstGeom prst="rect">
            <a:avLst/>
          </a:prstGeom>
          <a:noFill/>
          <a:ln>
            <a:noFill/>
          </a:ln>
        </p:spPr>
        <p:txBody>
          <a:bodyPr wrap="square" rIns="0" anchor="b">
            <a:noAutofit/>
          </a:bodyPr>
          <a:lstStyle>
            <a:lvl1pPr marL="0" indent="0" algn="r">
              <a:buClr>
                <a:schemeClr val="tx1"/>
              </a:buClr>
              <a:buNone/>
              <a:tabLst/>
              <a:defRPr lang="en-US" sz="1067" b="0" i="0" kern="1200" spc="0" baseline="0" dirty="0" smtClean="0">
                <a:solidFill>
                  <a:schemeClr val="accent3"/>
                </a:solidFill>
                <a:latin typeface="Arial Regular"/>
                <a:ea typeface="ヒラギノ角ゴ Pro W3" charset="0"/>
                <a:cs typeface="Arial Regular"/>
              </a:defRPr>
            </a:lvl1pPr>
          </a:lstStyle>
          <a:p>
            <a:pPr marL="0" lvl="0" algn="r" defTabSz="914354" latinLnBrk="0"/>
            <a:r>
              <a:rPr lang="en-US"/>
              <a:t>Edit Master text styles</a:t>
            </a:r>
          </a:p>
        </p:txBody>
      </p:sp>
      <p:sp>
        <p:nvSpPr>
          <p:cNvPr id="12" name="Title 1"/>
          <p:cNvSpPr>
            <a:spLocks noGrp="1"/>
          </p:cNvSpPr>
          <p:nvPr>
            <p:ph type="title" hasCustomPrompt="1"/>
          </p:nvPr>
        </p:nvSpPr>
        <p:spPr>
          <a:xfrm>
            <a:off x="596039" y="640087"/>
            <a:ext cx="3151872" cy="5211156"/>
          </a:xfrm>
          <a:prstGeom prst="rect">
            <a:avLst/>
          </a:prstGeom>
        </p:spPr>
        <p:txBody>
          <a:bodyPr anchor="t">
            <a:normAutofit/>
          </a:bodyPr>
          <a:lstStyle>
            <a:lvl1pPr>
              <a:defRPr sz="3733" b="1" i="0" spc="-67" baseline="0">
                <a:solidFill>
                  <a:schemeClr val="tx2"/>
                </a:solidFill>
                <a:latin typeface="Arial Bold"/>
                <a:ea typeface="Arial Bold"/>
                <a:cs typeface="Arial Bold"/>
              </a:defRPr>
            </a:lvl1pPr>
          </a:lstStyle>
          <a:p>
            <a:r>
              <a:rPr lang="en-US" dirty="0"/>
              <a:t>Click to edit master title style</a:t>
            </a:r>
          </a:p>
        </p:txBody>
      </p:sp>
      <p:sp>
        <p:nvSpPr>
          <p:cNvPr id="8" name="Footer Placeholder 1">
            <a:extLst>
              <a:ext uri="{FF2B5EF4-FFF2-40B4-BE49-F238E27FC236}">
                <a16:creationId xmlns:a16="http://schemas.microsoft.com/office/drawing/2014/main" id="{C6263844-DAB8-9E47-AAB4-20EC43D98D50}"/>
              </a:ext>
            </a:extLst>
          </p:cNvPr>
          <p:cNvSpPr>
            <a:spLocks noGrp="1"/>
          </p:cNvSpPr>
          <p:nvPr>
            <p:ph type="ftr" sz="quarter" idx="3"/>
          </p:nvPr>
        </p:nvSpPr>
        <p:spPr>
          <a:xfrm>
            <a:off x="986507" y="6295496"/>
            <a:ext cx="4520557" cy="243840"/>
          </a:xfrm>
          <a:prstGeom prst="rect">
            <a:avLst/>
          </a:prstGeom>
        </p:spPr>
        <p:txBody>
          <a:bodyPr wrap="none" lIns="0" anchor="ctr"/>
          <a:lstStyle>
            <a:lvl1pPr>
              <a:defRPr sz="1200">
                <a:solidFill>
                  <a:schemeClr val="accent3"/>
                </a:solidFill>
              </a:defRPr>
            </a:lvl1pPr>
          </a:lstStyle>
          <a:p>
            <a:r>
              <a:rPr lang="en-US">
                <a:cs typeface="Arial"/>
              </a:rPr>
              <a:t>Enter Title or Department Name</a:t>
            </a:r>
            <a:endParaRPr lang="en-US" dirty="0">
              <a:cs typeface="Arial"/>
            </a:endParaRPr>
          </a:p>
        </p:txBody>
      </p:sp>
      <p:sp>
        <p:nvSpPr>
          <p:cNvPr id="10" name="Text Placeholder 2"/>
          <p:cNvSpPr>
            <a:spLocks noGrp="1"/>
          </p:cNvSpPr>
          <p:nvPr>
            <p:ph idx="1"/>
          </p:nvPr>
        </p:nvSpPr>
        <p:spPr bwMode="auto">
          <a:xfrm>
            <a:off x="4572000" y="1452881"/>
            <a:ext cx="6629400" cy="4177899"/>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buClr>
                <a:schemeClr val="bg1"/>
              </a:buClr>
              <a:defRPr>
                <a:solidFill>
                  <a:schemeClr val="bg1"/>
                </a:solidFill>
              </a:defRPr>
            </a:lvl1pPr>
            <a:lvl2pPr marL="460340" indent="-238107">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2">
            <a:extLst>
              <a:ext uri="{FF2B5EF4-FFF2-40B4-BE49-F238E27FC236}">
                <a16:creationId xmlns:a16="http://schemas.microsoft.com/office/drawing/2014/main" id="{22349B43-504D-A04A-BEB5-7897B4FB56B6}"/>
              </a:ext>
            </a:extLst>
          </p:cNvPr>
          <p:cNvSpPr>
            <a:spLocks noGrp="1"/>
          </p:cNvSpPr>
          <p:nvPr>
            <p:ph sz="quarter" idx="14"/>
          </p:nvPr>
        </p:nvSpPr>
        <p:spPr>
          <a:xfrm>
            <a:off x="4572011" y="5741738"/>
            <a:ext cx="5902652" cy="198716"/>
          </a:xfrm>
          <a:prstGeom prst="rect">
            <a:avLst/>
          </a:prstGeom>
        </p:spPr>
        <p:txBody>
          <a:bodyPr lIns="0">
            <a:normAutofit/>
          </a:bodyPr>
          <a:lstStyle>
            <a:lvl1pPr marL="0" indent="0" algn="l">
              <a:buNone/>
              <a:defRPr lang="en-US" sz="933" b="0" i="0" u="none" kern="1200" spc="0" baseline="0" dirty="0" smtClean="0">
                <a:solidFill>
                  <a:schemeClr val="tx1"/>
                </a:solidFill>
                <a:latin typeface="Arial Regular"/>
                <a:ea typeface="ヒラギノ角ゴ Pro W3" charset="0"/>
                <a:cs typeface="Arial Regular"/>
              </a:defRPr>
            </a:lvl1pPr>
          </a:lstStyle>
          <a:p>
            <a:pPr lvl="0"/>
            <a:r>
              <a:rPr lang="en-US"/>
              <a:t>Edit Master text styles</a:t>
            </a:r>
          </a:p>
        </p:txBody>
      </p:sp>
    </p:spTree>
    <p:extLst>
      <p:ext uri="{BB962C8B-B14F-4D97-AF65-F5344CB8AC3E}">
        <p14:creationId xmlns:p14="http://schemas.microsoft.com/office/powerpoint/2010/main" val="362496284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tandard Slide">
    <p:spTree>
      <p:nvGrpSpPr>
        <p:cNvPr id="1" name=""/>
        <p:cNvGrpSpPr/>
        <p:nvPr/>
      </p:nvGrpSpPr>
      <p:grpSpPr>
        <a:xfrm>
          <a:off x="0" y="0"/>
          <a:ext cx="0" cy="0"/>
          <a:chOff x="0" y="0"/>
          <a:chExt cx="0" cy="0"/>
        </a:xfrm>
      </p:grpSpPr>
      <p:sp>
        <p:nvSpPr>
          <p:cNvPr id="10" name="Text Placeholder 17">
            <a:extLst>
              <a:ext uri="{FF2B5EF4-FFF2-40B4-BE49-F238E27FC236}">
                <a16:creationId xmlns:a16="http://schemas.microsoft.com/office/drawing/2014/main" id="{56FBAC50-0E6A-F444-BC5A-1C3D878B1B39}"/>
              </a:ext>
            </a:extLst>
          </p:cNvPr>
          <p:cNvSpPr>
            <a:spLocks noGrp="1"/>
          </p:cNvSpPr>
          <p:nvPr>
            <p:ph idx="1"/>
          </p:nvPr>
        </p:nvSpPr>
        <p:spPr>
          <a:xfrm>
            <a:off x="609600" y="1658296"/>
            <a:ext cx="10515600" cy="4349749"/>
          </a:xfrm>
          <a:prstGeom prst="rect">
            <a:avLst/>
          </a:prstGeom>
        </p:spPr>
        <p:txBody>
          <a:bodyPr vert="horz" lIns="91440" tIns="45720" rIns="91440" bIns="4572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extBox 1">
            <a:extLst>
              <a:ext uri="{FF2B5EF4-FFF2-40B4-BE49-F238E27FC236}">
                <a16:creationId xmlns:a16="http://schemas.microsoft.com/office/drawing/2014/main" id="{74EC3810-B220-0E43-90BE-1EED7A66762D}"/>
              </a:ext>
            </a:extLst>
          </p:cNvPr>
          <p:cNvSpPr txBox="1"/>
          <p:nvPr userDrawn="1"/>
        </p:nvSpPr>
        <p:spPr>
          <a:xfrm>
            <a:off x="643467" y="6417733"/>
            <a:ext cx="0" cy="0"/>
          </a:xfrm>
          <a:prstGeom prst="rect">
            <a:avLst/>
          </a:prstGeom>
        </p:spPr>
        <p:txBody>
          <a:bodyPr vert="horz" wrap="none" lIns="121920" tIns="60960" rIns="121920" bIns="60960" rtlCol="0">
            <a:noAutofit/>
          </a:bodyPr>
          <a:lstStyle/>
          <a:p>
            <a:pPr marL="0" indent="0" algn="l">
              <a:spcBef>
                <a:spcPts val="0"/>
              </a:spcBef>
              <a:buFont typeface="Arial"/>
              <a:buNone/>
            </a:pPr>
            <a:endParaRPr lang="en-US" sz="3200" b="1" dirty="0">
              <a:solidFill>
                <a:srgbClr val="001641"/>
              </a:solidFill>
              <a:latin typeface="Arial" panose="020B0604020202020204" pitchFamily="34" charset="0"/>
              <a:cs typeface="Arial" panose="020B0604020202020204" pitchFamily="34" charset="0"/>
            </a:endParaRPr>
          </a:p>
        </p:txBody>
      </p:sp>
      <p:sp>
        <p:nvSpPr>
          <p:cNvPr id="3" name="Title 2">
            <a:extLst>
              <a:ext uri="{FF2B5EF4-FFF2-40B4-BE49-F238E27FC236}">
                <a16:creationId xmlns:a16="http://schemas.microsoft.com/office/drawing/2014/main" id="{94B88050-5855-754D-B6D1-27F5E829201E}"/>
              </a:ext>
            </a:extLst>
          </p:cNvPr>
          <p:cNvSpPr>
            <a:spLocks noGrp="1"/>
          </p:cNvSpPr>
          <p:nvPr>
            <p:ph type="title"/>
          </p:nvPr>
        </p:nvSpPr>
        <p:spPr>
          <a:xfrm>
            <a:off x="609600" y="331155"/>
            <a:ext cx="10972800" cy="1082439"/>
          </a:xfrm>
          <a:prstGeom prst="rect">
            <a:avLst/>
          </a:prstGeom>
        </p:spPr>
        <p:txBody>
          <a:bodyPr/>
          <a:lstStyle/>
          <a:p>
            <a:r>
              <a:rPr lang="en-US"/>
              <a:t>Click to edit Master title style</a:t>
            </a:r>
            <a:endParaRPr lang="en-US" dirty="0"/>
          </a:p>
        </p:txBody>
      </p:sp>
      <p:sp>
        <p:nvSpPr>
          <p:cNvPr id="11" name="Footer Placeholder 1">
            <a:extLst>
              <a:ext uri="{FF2B5EF4-FFF2-40B4-BE49-F238E27FC236}">
                <a16:creationId xmlns:a16="http://schemas.microsoft.com/office/drawing/2014/main" id="{248D9E72-72C2-A744-B9ED-14BA26620449}"/>
              </a:ext>
            </a:extLst>
          </p:cNvPr>
          <p:cNvSpPr>
            <a:spLocks noGrp="1"/>
          </p:cNvSpPr>
          <p:nvPr>
            <p:ph type="ftr" sz="quarter" idx="3"/>
          </p:nvPr>
        </p:nvSpPr>
        <p:spPr>
          <a:xfrm>
            <a:off x="986507" y="6295496"/>
            <a:ext cx="4520557" cy="243840"/>
          </a:xfrm>
          <a:prstGeom prst="rect">
            <a:avLst/>
          </a:prstGeom>
        </p:spPr>
        <p:txBody>
          <a:bodyPr wrap="none" lIns="0" anchor="ctr"/>
          <a:lstStyle>
            <a:lvl1pPr>
              <a:defRPr sz="1200">
                <a:solidFill>
                  <a:schemeClr val="accent3"/>
                </a:solidFill>
              </a:defRPr>
            </a:lvl1pPr>
          </a:lstStyle>
          <a:p>
            <a:r>
              <a:rPr lang="en-US">
                <a:cs typeface="Arial"/>
              </a:rPr>
              <a:t>Enter Title or Department Name</a:t>
            </a:r>
            <a:endParaRPr lang="en-US" dirty="0">
              <a:cs typeface="Arial"/>
            </a:endParaRPr>
          </a:p>
        </p:txBody>
      </p:sp>
    </p:spTree>
    <p:extLst>
      <p:ext uri="{BB962C8B-B14F-4D97-AF65-F5344CB8AC3E}">
        <p14:creationId xmlns:p14="http://schemas.microsoft.com/office/powerpoint/2010/main" val="11613327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tandard Slide 2">
    <p:spTree>
      <p:nvGrpSpPr>
        <p:cNvPr id="1" name=""/>
        <p:cNvGrpSpPr/>
        <p:nvPr/>
      </p:nvGrpSpPr>
      <p:grpSpPr>
        <a:xfrm>
          <a:off x="0" y="0"/>
          <a:ext cx="0" cy="0"/>
          <a:chOff x="0" y="0"/>
          <a:chExt cx="0" cy="0"/>
        </a:xfrm>
      </p:grpSpPr>
      <p:sp>
        <p:nvSpPr>
          <p:cNvPr id="10" name="Text Placeholder 17">
            <a:extLst>
              <a:ext uri="{FF2B5EF4-FFF2-40B4-BE49-F238E27FC236}">
                <a16:creationId xmlns:a16="http://schemas.microsoft.com/office/drawing/2014/main" id="{56FBAC50-0E6A-F444-BC5A-1C3D878B1B39}"/>
              </a:ext>
            </a:extLst>
          </p:cNvPr>
          <p:cNvSpPr>
            <a:spLocks noGrp="1"/>
          </p:cNvSpPr>
          <p:nvPr>
            <p:ph idx="1"/>
          </p:nvPr>
        </p:nvSpPr>
        <p:spPr>
          <a:xfrm>
            <a:off x="609600" y="1658296"/>
            <a:ext cx="10515600" cy="4349749"/>
          </a:xfrm>
          <a:prstGeom prst="rect">
            <a:avLst/>
          </a:prstGeom>
        </p:spPr>
        <p:txBody>
          <a:bodyPr vert="horz" lIns="91440" tIns="45720" rIns="91440" bIns="4572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extBox 1">
            <a:extLst>
              <a:ext uri="{FF2B5EF4-FFF2-40B4-BE49-F238E27FC236}">
                <a16:creationId xmlns:a16="http://schemas.microsoft.com/office/drawing/2014/main" id="{74EC3810-B220-0E43-90BE-1EED7A66762D}"/>
              </a:ext>
            </a:extLst>
          </p:cNvPr>
          <p:cNvSpPr txBox="1"/>
          <p:nvPr userDrawn="1"/>
        </p:nvSpPr>
        <p:spPr>
          <a:xfrm>
            <a:off x="643467" y="6417733"/>
            <a:ext cx="0" cy="0"/>
          </a:xfrm>
          <a:prstGeom prst="rect">
            <a:avLst/>
          </a:prstGeom>
        </p:spPr>
        <p:txBody>
          <a:bodyPr vert="horz" wrap="none" lIns="121920" tIns="60960" rIns="121920" bIns="60960" rtlCol="0">
            <a:noAutofit/>
          </a:bodyPr>
          <a:lstStyle/>
          <a:p>
            <a:pPr marL="0" indent="0" algn="l">
              <a:spcBef>
                <a:spcPts val="0"/>
              </a:spcBef>
              <a:buFont typeface="Arial"/>
              <a:buNone/>
            </a:pPr>
            <a:endParaRPr lang="en-US" sz="3200" b="1" dirty="0">
              <a:solidFill>
                <a:srgbClr val="001641"/>
              </a:solidFill>
              <a:latin typeface="Arial" panose="020B0604020202020204" pitchFamily="34" charset="0"/>
              <a:cs typeface="Arial" panose="020B0604020202020204" pitchFamily="34" charset="0"/>
            </a:endParaRPr>
          </a:p>
        </p:txBody>
      </p:sp>
      <p:sp>
        <p:nvSpPr>
          <p:cNvPr id="3" name="Title 2">
            <a:extLst>
              <a:ext uri="{FF2B5EF4-FFF2-40B4-BE49-F238E27FC236}">
                <a16:creationId xmlns:a16="http://schemas.microsoft.com/office/drawing/2014/main" id="{94B88050-5855-754D-B6D1-27F5E829201E}"/>
              </a:ext>
            </a:extLst>
          </p:cNvPr>
          <p:cNvSpPr>
            <a:spLocks noGrp="1"/>
          </p:cNvSpPr>
          <p:nvPr>
            <p:ph type="title"/>
          </p:nvPr>
        </p:nvSpPr>
        <p:spPr>
          <a:xfrm>
            <a:off x="609600" y="331155"/>
            <a:ext cx="10972800" cy="1082439"/>
          </a:xfrm>
          <a:prstGeom prst="rect">
            <a:avLst/>
          </a:prstGeom>
        </p:spPr>
        <p:txBody>
          <a:bodyPr/>
          <a:lstStyle/>
          <a:p>
            <a:r>
              <a:rPr lang="en-US"/>
              <a:t>Click to edit Master title style</a:t>
            </a:r>
            <a:endParaRPr lang="en-US" dirty="0"/>
          </a:p>
        </p:txBody>
      </p:sp>
      <p:sp>
        <p:nvSpPr>
          <p:cNvPr id="11" name="Footer Placeholder 1">
            <a:extLst>
              <a:ext uri="{FF2B5EF4-FFF2-40B4-BE49-F238E27FC236}">
                <a16:creationId xmlns:a16="http://schemas.microsoft.com/office/drawing/2014/main" id="{248D9E72-72C2-A744-B9ED-14BA26620449}"/>
              </a:ext>
            </a:extLst>
          </p:cNvPr>
          <p:cNvSpPr>
            <a:spLocks noGrp="1"/>
          </p:cNvSpPr>
          <p:nvPr>
            <p:ph type="ftr" sz="quarter" idx="3"/>
          </p:nvPr>
        </p:nvSpPr>
        <p:spPr>
          <a:xfrm>
            <a:off x="986507" y="6295496"/>
            <a:ext cx="4520557" cy="243840"/>
          </a:xfrm>
          <a:prstGeom prst="rect">
            <a:avLst/>
          </a:prstGeom>
        </p:spPr>
        <p:txBody>
          <a:bodyPr wrap="none" lIns="0" anchor="ctr"/>
          <a:lstStyle>
            <a:lvl1pPr>
              <a:defRPr sz="1200">
                <a:solidFill>
                  <a:schemeClr val="accent3"/>
                </a:solidFill>
              </a:defRPr>
            </a:lvl1pPr>
          </a:lstStyle>
          <a:p>
            <a:r>
              <a:rPr lang="en-US">
                <a:cs typeface="Arial"/>
              </a:rPr>
              <a:t>Enter Title or Department Name</a:t>
            </a:r>
            <a:endParaRPr lang="en-US" dirty="0">
              <a:cs typeface="Arial"/>
            </a:endParaRPr>
          </a:p>
        </p:txBody>
      </p:sp>
    </p:spTree>
    <p:extLst>
      <p:ext uri="{BB962C8B-B14F-4D97-AF65-F5344CB8AC3E}">
        <p14:creationId xmlns:p14="http://schemas.microsoft.com/office/powerpoint/2010/main" val="321039878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tandard Slide W/ Small Column">
    <p:spTree>
      <p:nvGrpSpPr>
        <p:cNvPr id="1" name=""/>
        <p:cNvGrpSpPr/>
        <p:nvPr/>
      </p:nvGrpSpPr>
      <p:grpSpPr>
        <a:xfrm>
          <a:off x="0" y="0"/>
          <a:ext cx="0" cy="0"/>
          <a:chOff x="0" y="0"/>
          <a:chExt cx="0" cy="0"/>
        </a:xfrm>
      </p:grpSpPr>
      <p:sp>
        <p:nvSpPr>
          <p:cNvPr id="2" name="Title 1"/>
          <p:cNvSpPr>
            <a:spLocks noGrp="1"/>
          </p:cNvSpPr>
          <p:nvPr>
            <p:ph type="title"/>
          </p:nvPr>
        </p:nvSpPr>
        <p:spPr>
          <a:xfrm>
            <a:off x="609600" y="331155"/>
            <a:ext cx="10972800" cy="1082439"/>
          </a:xfrm>
          <a:prstGeom prst="rect">
            <a:avLst/>
          </a:prstGeom>
        </p:spPr>
        <p:txBody>
          <a:bodyPr/>
          <a:lstStyle/>
          <a:p>
            <a:r>
              <a:rPr lang="en-US"/>
              <a:t>Click to edit Master title style</a:t>
            </a:r>
            <a:endParaRPr lang="en-US" dirty="0"/>
          </a:p>
        </p:txBody>
      </p:sp>
      <p:sp>
        <p:nvSpPr>
          <p:cNvPr id="4" name="Content Placeholder 2"/>
          <p:cNvSpPr>
            <a:spLocks noGrp="1"/>
          </p:cNvSpPr>
          <p:nvPr>
            <p:ph sz="half" idx="1"/>
          </p:nvPr>
        </p:nvSpPr>
        <p:spPr>
          <a:xfrm>
            <a:off x="594784" y="1713584"/>
            <a:ext cx="8341965" cy="3821584"/>
          </a:xfrm>
          <a:prstGeom prst="rect">
            <a:avLst/>
          </a:prstGeom>
        </p:spPr>
        <p:txBody>
          <a:bodyPr>
            <a:noAutofit/>
          </a:bodyPr>
          <a:lstStyle>
            <a:lvl1pPr marL="228589" indent="-228589">
              <a:lnSpc>
                <a:spcPct val="100000"/>
              </a:lnSpc>
              <a:spcBef>
                <a:spcPts val="0"/>
              </a:spcBef>
              <a:tabLst/>
              <a:defRPr sz="1867">
                <a:solidFill>
                  <a:srgbClr val="4E4540"/>
                </a:solidFill>
              </a:defRPr>
            </a:lvl1pPr>
            <a:lvl2pPr>
              <a:lnSpc>
                <a:spcPct val="100000"/>
              </a:lnSpc>
              <a:spcBef>
                <a:spcPts val="0"/>
              </a:spcBef>
              <a:defRPr sz="1867">
                <a:solidFill>
                  <a:srgbClr val="4E4540"/>
                </a:solidFill>
              </a:defRPr>
            </a:lvl2pPr>
            <a:lvl3pPr>
              <a:lnSpc>
                <a:spcPct val="100000"/>
              </a:lnSpc>
              <a:spcBef>
                <a:spcPts val="0"/>
              </a:spcBef>
              <a:defRPr sz="1600">
                <a:solidFill>
                  <a:srgbClr val="4E4540"/>
                </a:solidFill>
              </a:defRPr>
            </a:lvl3pPr>
            <a:lvl4pPr>
              <a:lnSpc>
                <a:spcPct val="100000"/>
              </a:lnSpc>
              <a:spcBef>
                <a:spcPts val="0"/>
              </a:spcBef>
              <a:defRPr sz="1333">
                <a:solidFill>
                  <a:srgbClr val="4E4540"/>
                </a:solidFill>
              </a:defRPr>
            </a:lvl4pPr>
            <a:lvl5pPr>
              <a:defRPr sz="1867">
                <a:solidFill>
                  <a:schemeClr val="tx1"/>
                </a:solidFill>
              </a:defRPr>
            </a:lvl5pPr>
            <a:lvl6pPr>
              <a:defRPr sz="2400"/>
            </a:lvl6pPr>
            <a:lvl7pPr>
              <a:defRPr sz="2400"/>
            </a:lvl7pPr>
            <a:lvl8pPr>
              <a:defRPr sz="2400"/>
            </a:lvl8pPr>
            <a:lvl9pPr>
              <a:defRPr sz="2400"/>
            </a:lvl9pPr>
          </a:lstStyle>
          <a:p>
            <a:pPr lvl="0"/>
            <a:r>
              <a:rPr lang="en-US"/>
              <a:t>Edit Master text styles</a:t>
            </a:r>
          </a:p>
          <a:p>
            <a:pPr lvl="1"/>
            <a:r>
              <a:rPr lang="en-US"/>
              <a:t>Second level</a:t>
            </a:r>
          </a:p>
          <a:p>
            <a:pPr lvl="2"/>
            <a:r>
              <a:rPr lang="en-US"/>
              <a:t>Third level</a:t>
            </a:r>
          </a:p>
          <a:p>
            <a:pPr lvl="3"/>
            <a:r>
              <a:rPr lang="en-US"/>
              <a:t>Fourth level</a:t>
            </a:r>
          </a:p>
        </p:txBody>
      </p:sp>
      <p:sp>
        <p:nvSpPr>
          <p:cNvPr id="5" name="Content Placeholder 3"/>
          <p:cNvSpPr>
            <a:spLocks noGrp="1"/>
          </p:cNvSpPr>
          <p:nvPr>
            <p:ph sz="half" idx="10"/>
          </p:nvPr>
        </p:nvSpPr>
        <p:spPr>
          <a:xfrm>
            <a:off x="9269266" y="1713583"/>
            <a:ext cx="2301780" cy="3821585"/>
          </a:xfrm>
          <a:prstGeom prst="rect">
            <a:avLst/>
          </a:prstGeom>
        </p:spPr>
        <p:txBody>
          <a:bodyPr>
            <a:noAutofit/>
          </a:bodyPr>
          <a:lstStyle>
            <a:lvl1pPr marL="0" indent="0">
              <a:buNone/>
              <a:defRPr sz="1867" b="0">
                <a:solidFill>
                  <a:srgbClr val="4E4540"/>
                </a:solidFill>
              </a:defRPr>
            </a:lvl1pPr>
            <a:lvl2pPr marL="609570" indent="0">
              <a:buNone/>
              <a:defRPr sz="1333"/>
            </a:lvl2pPr>
            <a:lvl3pPr marL="1219140" indent="0">
              <a:buNone/>
              <a:defRPr sz="1333"/>
            </a:lvl3pPr>
            <a:lvl4pPr marL="1828709" indent="0">
              <a:buNone/>
              <a:defRPr sz="1333"/>
            </a:lvl4pPr>
            <a:lvl5pPr marL="2438278" indent="0">
              <a:buNone/>
              <a:defRPr sz="1333"/>
            </a:lvl5pPr>
            <a:lvl6pPr>
              <a:defRPr sz="2400"/>
            </a:lvl6pPr>
            <a:lvl7pPr>
              <a:defRPr sz="2400"/>
            </a:lvl7pPr>
            <a:lvl8pPr>
              <a:defRPr sz="2400"/>
            </a:lvl8pPr>
            <a:lvl9pPr>
              <a:defRPr sz="2400"/>
            </a:lvl9pPr>
          </a:lstStyle>
          <a:p>
            <a:pPr lvl="0"/>
            <a:r>
              <a:rPr lang="en-US"/>
              <a:t>Edit Master text styles</a:t>
            </a:r>
          </a:p>
          <a:p>
            <a:pPr lvl="1"/>
            <a:r>
              <a:rPr lang="en-US"/>
              <a:t>Second level</a:t>
            </a:r>
          </a:p>
        </p:txBody>
      </p:sp>
      <p:sp>
        <p:nvSpPr>
          <p:cNvPr id="11" name="Footer Placeholder 1">
            <a:extLst>
              <a:ext uri="{FF2B5EF4-FFF2-40B4-BE49-F238E27FC236}">
                <a16:creationId xmlns:a16="http://schemas.microsoft.com/office/drawing/2014/main" id="{6B290EBC-C250-0143-92CF-639A3B806F67}"/>
              </a:ext>
            </a:extLst>
          </p:cNvPr>
          <p:cNvSpPr>
            <a:spLocks noGrp="1"/>
          </p:cNvSpPr>
          <p:nvPr>
            <p:ph type="ftr" sz="quarter" idx="3"/>
          </p:nvPr>
        </p:nvSpPr>
        <p:spPr>
          <a:xfrm>
            <a:off x="986507" y="6295496"/>
            <a:ext cx="4520557" cy="243840"/>
          </a:xfrm>
          <a:prstGeom prst="rect">
            <a:avLst/>
          </a:prstGeom>
        </p:spPr>
        <p:txBody>
          <a:bodyPr wrap="none" lIns="0" anchor="ctr"/>
          <a:lstStyle>
            <a:lvl1pPr>
              <a:defRPr sz="1200">
                <a:solidFill>
                  <a:schemeClr val="accent3"/>
                </a:solidFill>
              </a:defRPr>
            </a:lvl1pPr>
          </a:lstStyle>
          <a:p>
            <a:r>
              <a:rPr lang="en-US">
                <a:cs typeface="Arial"/>
              </a:rPr>
              <a:t>Enter Title or Department Name</a:t>
            </a:r>
            <a:endParaRPr lang="en-US" dirty="0">
              <a:cs typeface="Arial"/>
            </a:endParaRPr>
          </a:p>
        </p:txBody>
      </p:sp>
    </p:spTree>
    <p:extLst>
      <p:ext uri="{BB962C8B-B14F-4D97-AF65-F5344CB8AC3E}">
        <p14:creationId xmlns:p14="http://schemas.microsoft.com/office/powerpoint/2010/main" val="261408501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tandard Slide 2 Column">
    <p:spTree>
      <p:nvGrpSpPr>
        <p:cNvPr id="1" name=""/>
        <p:cNvGrpSpPr/>
        <p:nvPr/>
      </p:nvGrpSpPr>
      <p:grpSpPr>
        <a:xfrm>
          <a:off x="0" y="0"/>
          <a:ext cx="0" cy="0"/>
          <a:chOff x="0" y="0"/>
          <a:chExt cx="0" cy="0"/>
        </a:xfrm>
      </p:grpSpPr>
      <p:sp>
        <p:nvSpPr>
          <p:cNvPr id="4" name="Content Placeholder 2"/>
          <p:cNvSpPr>
            <a:spLocks noGrp="1"/>
          </p:cNvSpPr>
          <p:nvPr>
            <p:ph sz="half" idx="1"/>
          </p:nvPr>
        </p:nvSpPr>
        <p:spPr>
          <a:xfrm>
            <a:off x="594795" y="1713589"/>
            <a:ext cx="5224388" cy="3809393"/>
          </a:xfrm>
          <a:prstGeom prst="rect">
            <a:avLst/>
          </a:prstGeom>
        </p:spPr>
        <p:txBody>
          <a:bodyPr>
            <a:noAutofit/>
          </a:bodyPr>
          <a:lstStyle>
            <a:lvl1pPr marL="228589" indent="-228589">
              <a:lnSpc>
                <a:spcPct val="100000"/>
              </a:lnSpc>
              <a:spcBef>
                <a:spcPts val="0"/>
              </a:spcBef>
              <a:tabLst/>
              <a:defRPr sz="1867">
                <a:solidFill>
                  <a:srgbClr val="4E4540"/>
                </a:solidFill>
              </a:defRPr>
            </a:lvl1pPr>
            <a:lvl2pPr>
              <a:lnSpc>
                <a:spcPct val="100000"/>
              </a:lnSpc>
              <a:spcBef>
                <a:spcPts val="0"/>
              </a:spcBef>
              <a:defRPr sz="1600">
                <a:solidFill>
                  <a:srgbClr val="4E4540"/>
                </a:solidFill>
                <a:latin typeface="Arial" panose="020B0604020202020204" pitchFamily="34" charset="0"/>
                <a:cs typeface="Arial" panose="020B0604020202020204" pitchFamily="34" charset="0"/>
              </a:defRPr>
            </a:lvl2pPr>
            <a:lvl3pPr>
              <a:lnSpc>
                <a:spcPct val="100000"/>
              </a:lnSpc>
              <a:spcBef>
                <a:spcPts val="0"/>
              </a:spcBef>
              <a:defRPr sz="1467">
                <a:solidFill>
                  <a:srgbClr val="4E4540"/>
                </a:solidFill>
                <a:latin typeface="Arial" panose="020B0604020202020204" pitchFamily="34" charset="0"/>
                <a:cs typeface="Arial" panose="020B0604020202020204" pitchFamily="34" charset="0"/>
              </a:defRPr>
            </a:lvl3pPr>
            <a:lvl4pPr>
              <a:lnSpc>
                <a:spcPct val="100000"/>
              </a:lnSpc>
              <a:spcBef>
                <a:spcPts val="0"/>
              </a:spcBef>
              <a:defRPr sz="1200">
                <a:solidFill>
                  <a:srgbClr val="4E4540"/>
                </a:solidFill>
                <a:latin typeface="Arial" panose="020B0604020202020204" pitchFamily="34" charset="0"/>
                <a:cs typeface="Arial" panose="020B0604020202020204" pitchFamily="34" charset="0"/>
              </a:defRPr>
            </a:lvl4pPr>
            <a:lvl5pPr>
              <a:defRPr sz="1867">
                <a:solidFill>
                  <a:schemeClr val="tx1"/>
                </a:solidFill>
              </a:defRPr>
            </a:lvl5pPr>
            <a:lvl6pPr>
              <a:defRPr sz="2400"/>
            </a:lvl6pPr>
            <a:lvl7pPr>
              <a:defRPr sz="2400"/>
            </a:lvl7pPr>
            <a:lvl8pPr>
              <a:defRPr sz="2400"/>
            </a:lvl8pPr>
            <a:lvl9pPr>
              <a:defRPr sz="2400"/>
            </a:lvl9pPr>
          </a:lstStyle>
          <a:p>
            <a:pPr lvl="0"/>
            <a:r>
              <a:rPr lang="en-US"/>
              <a:t>Edit Master text styles</a:t>
            </a:r>
          </a:p>
          <a:p>
            <a:pPr lvl="1"/>
            <a:r>
              <a:rPr lang="en-US"/>
              <a:t>Second level</a:t>
            </a:r>
          </a:p>
          <a:p>
            <a:pPr lvl="2"/>
            <a:r>
              <a:rPr lang="en-US"/>
              <a:t>Third level</a:t>
            </a:r>
          </a:p>
          <a:p>
            <a:pPr lvl="3"/>
            <a:r>
              <a:rPr lang="en-US"/>
              <a:t>Fourth level</a:t>
            </a:r>
          </a:p>
        </p:txBody>
      </p:sp>
      <p:sp>
        <p:nvSpPr>
          <p:cNvPr id="5" name="Title 1"/>
          <p:cNvSpPr>
            <a:spLocks noGrp="1"/>
          </p:cNvSpPr>
          <p:nvPr>
            <p:ph type="title"/>
          </p:nvPr>
        </p:nvSpPr>
        <p:spPr>
          <a:xfrm>
            <a:off x="609600" y="331155"/>
            <a:ext cx="10972800" cy="1082439"/>
          </a:xfrm>
          <a:prstGeom prst="rect">
            <a:avLst/>
          </a:prstGeom>
        </p:spPr>
        <p:txBody>
          <a:bodyPr/>
          <a:lstStyle/>
          <a:p>
            <a:r>
              <a:rPr lang="en-US"/>
              <a:t>Click to edit Master title style</a:t>
            </a:r>
            <a:endParaRPr lang="en-US" dirty="0"/>
          </a:p>
        </p:txBody>
      </p:sp>
      <p:sp>
        <p:nvSpPr>
          <p:cNvPr id="6" name="Content Placeholder 2"/>
          <p:cNvSpPr>
            <a:spLocks noGrp="1"/>
          </p:cNvSpPr>
          <p:nvPr>
            <p:ph sz="half" idx="10"/>
          </p:nvPr>
        </p:nvSpPr>
        <p:spPr>
          <a:xfrm>
            <a:off x="6223906" y="1713589"/>
            <a:ext cx="5224388" cy="3809393"/>
          </a:xfrm>
          <a:prstGeom prst="rect">
            <a:avLst/>
          </a:prstGeom>
        </p:spPr>
        <p:txBody>
          <a:bodyPr>
            <a:noAutofit/>
          </a:bodyPr>
          <a:lstStyle>
            <a:lvl1pPr marL="228589" indent="-228589">
              <a:lnSpc>
                <a:spcPct val="100000"/>
              </a:lnSpc>
              <a:spcBef>
                <a:spcPts val="0"/>
              </a:spcBef>
              <a:tabLst/>
              <a:defRPr sz="1867">
                <a:solidFill>
                  <a:srgbClr val="4E4540"/>
                </a:solidFill>
              </a:defRPr>
            </a:lvl1pPr>
            <a:lvl2pPr>
              <a:lnSpc>
                <a:spcPct val="100000"/>
              </a:lnSpc>
              <a:spcBef>
                <a:spcPts val="0"/>
              </a:spcBef>
              <a:defRPr sz="1600">
                <a:solidFill>
                  <a:srgbClr val="4E4540"/>
                </a:solidFill>
                <a:latin typeface="Arial" panose="020B0604020202020204" pitchFamily="34" charset="0"/>
                <a:cs typeface="Arial" panose="020B0604020202020204" pitchFamily="34" charset="0"/>
              </a:defRPr>
            </a:lvl2pPr>
            <a:lvl3pPr>
              <a:lnSpc>
                <a:spcPct val="100000"/>
              </a:lnSpc>
              <a:spcBef>
                <a:spcPts val="0"/>
              </a:spcBef>
              <a:defRPr sz="1467">
                <a:solidFill>
                  <a:srgbClr val="4E4540"/>
                </a:solidFill>
                <a:latin typeface="Arial" panose="020B0604020202020204" pitchFamily="34" charset="0"/>
                <a:cs typeface="Arial" panose="020B0604020202020204" pitchFamily="34" charset="0"/>
              </a:defRPr>
            </a:lvl3pPr>
            <a:lvl4pPr>
              <a:lnSpc>
                <a:spcPct val="100000"/>
              </a:lnSpc>
              <a:spcBef>
                <a:spcPts val="0"/>
              </a:spcBef>
              <a:defRPr sz="1200">
                <a:solidFill>
                  <a:srgbClr val="4E4540"/>
                </a:solidFill>
                <a:latin typeface="Arial" panose="020B0604020202020204" pitchFamily="34" charset="0"/>
                <a:cs typeface="Arial" panose="020B0604020202020204" pitchFamily="34" charset="0"/>
              </a:defRPr>
            </a:lvl4pPr>
            <a:lvl5pPr>
              <a:defRPr sz="1867">
                <a:solidFill>
                  <a:schemeClr val="tx1"/>
                </a:solidFill>
              </a:defRPr>
            </a:lvl5pPr>
            <a:lvl6pPr>
              <a:defRPr sz="2400"/>
            </a:lvl6pPr>
            <a:lvl7pPr>
              <a:defRPr sz="2400"/>
            </a:lvl7pPr>
            <a:lvl8pPr>
              <a:defRPr sz="2400"/>
            </a:lvl8pPr>
            <a:lvl9pPr>
              <a:defRPr sz="2400"/>
            </a:lvl9pPr>
          </a:lstStyle>
          <a:p>
            <a:pPr lvl="0"/>
            <a:r>
              <a:rPr lang="en-US"/>
              <a:t>Edit Master text styles</a:t>
            </a:r>
          </a:p>
          <a:p>
            <a:pPr lvl="1"/>
            <a:r>
              <a:rPr lang="en-US"/>
              <a:t>Second level</a:t>
            </a:r>
          </a:p>
          <a:p>
            <a:pPr lvl="2"/>
            <a:r>
              <a:rPr lang="en-US"/>
              <a:t>Third level</a:t>
            </a:r>
          </a:p>
          <a:p>
            <a:pPr lvl="3"/>
            <a:r>
              <a:rPr lang="en-US"/>
              <a:t>Fourth level</a:t>
            </a:r>
          </a:p>
        </p:txBody>
      </p:sp>
      <p:sp>
        <p:nvSpPr>
          <p:cNvPr id="11" name="Footer Placeholder 1">
            <a:extLst>
              <a:ext uri="{FF2B5EF4-FFF2-40B4-BE49-F238E27FC236}">
                <a16:creationId xmlns:a16="http://schemas.microsoft.com/office/drawing/2014/main" id="{E2B74776-0A09-6F45-B76E-A50A9BF6B377}"/>
              </a:ext>
            </a:extLst>
          </p:cNvPr>
          <p:cNvSpPr>
            <a:spLocks noGrp="1"/>
          </p:cNvSpPr>
          <p:nvPr>
            <p:ph type="ftr" sz="quarter" idx="3"/>
          </p:nvPr>
        </p:nvSpPr>
        <p:spPr>
          <a:xfrm>
            <a:off x="986507" y="6295496"/>
            <a:ext cx="4520557" cy="243840"/>
          </a:xfrm>
          <a:prstGeom prst="rect">
            <a:avLst/>
          </a:prstGeom>
        </p:spPr>
        <p:txBody>
          <a:bodyPr wrap="none" lIns="0" anchor="ctr"/>
          <a:lstStyle>
            <a:lvl1pPr>
              <a:defRPr sz="1200">
                <a:solidFill>
                  <a:schemeClr val="accent3"/>
                </a:solidFill>
              </a:defRPr>
            </a:lvl1pPr>
          </a:lstStyle>
          <a:p>
            <a:r>
              <a:rPr lang="en-US">
                <a:cs typeface="Arial"/>
              </a:rPr>
              <a:t>Enter Title or Department Name</a:t>
            </a:r>
            <a:endParaRPr lang="en-US" dirty="0">
              <a:cs typeface="Arial"/>
            </a:endParaRPr>
          </a:p>
        </p:txBody>
      </p:sp>
    </p:spTree>
    <p:extLst>
      <p:ext uri="{BB962C8B-B14F-4D97-AF65-F5344CB8AC3E}">
        <p14:creationId xmlns:p14="http://schemas.microsoft.com/office/powerpoint/2010/main" val="225001922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3 columns">
    <p:spTree>
      <p:nvGrpSpPr>
        <p:cNvPr id="1" name=""/>
        <p:cNvGrpSpPr/>
        <p:nvPr/>
      </p:nvGrpSpPr>
      <p:grpSpPr>
        <a:xfrm>
          <a:off x="0" y="0"/>
          <a:ext cx="0" cy="0"/>
          <a:chOff x="0" y="0"/>
          <a:chExt cx="0" cy="0"/>
        </a:xfrm>
      </p:grpSpPr>
      <p:sp>
        <p:nvSpPr>
          <p:cNvPr id="4" name="Content Placeholder 2"/>
          <p:cNvSpPr>
            <a:spLocks noGrp="1"/>
          </p:cNvSpPr>
          <p:nvPr>
            <p:ph sz="half" idx="1"/>
          </p:nvPr>
        </p:nvSpPr>
        <p:spPr>
          <a:xfrm>
            <a:off x="594795" y="1713589"/>
            <a:ext cx="3355423" cy="3809393"/>
          </a:xfrm>
          <a:prstGeom prst="rect">
            <a:avLst/>
          </a:prstGeom>
        </p:spPr>
        <p:txBody>
          <a:bodyPr>
            <a:noAutofit/>
          </a:bodyPr>
          <a:lstStyle>
            <a:lvl1pPr marL="228589" indent="-228589">
              <a:lnSpc>
                <a:spcPct val="100000"/>
              </a:lnSpc>
              <a:spcBef>
                <a:spcPts val="0"/>
              </a:spcBef>
              <a:tabLst/>
              <a:defRPr sz="1867">
                <a:solidFill>
                  <a:srgbClr val="4E4540"/>
                </a:solidFill>
              </a:defRPr>
            </a:lvl1pPr>
            <a:lvl2pPr>
              <a:lnSpc>
                <a:spcPct val="100000"/>
              </a:lnSpc>
              <a:spcBef>
                <a:spcPts val="0"/>
              </a:spcBef>
              <a:defRPr sz="1600">
                <a:solidFill>
                  <a:srgbClr val="4E4540"/>
                </a:solidFill>
                <a:latin typeface="Arial" panose="020B0604020202020204" pitchFamily="34" charset="0"/>
                <a:cs typeface="Arial" panose="020B0604020202020204" pitchFamily="34" charset="0"/>
              </a:defRPr>
            </a:lvl2pPr>
            <a:lvl3pPr>
              <a:lnSpc>
                <a:spcPct val="100000"/>
              </a:lnSpc>
              <a:spcBef>
                <a:spcPts val="0"/>
              </a:spcBef>
              <a:defRPr sz="1467">
                <a:solidFill>
                  <a:srgbClr val="4E4540"/>
                </a:solidFill>
                <a:latin typeface="Arial" panose="020B0604020202020204" pitchFamily="34" charset="0"/>
                <a:cs typeface="Arial" panose="020B0604020202020204" pitchFamily="34" charset="0"/>
              </a:defRPr>
            </a:lvl3pPr>
            <a:lvl4pPr>
              <a:lnSpc>
                <a:spcPct val="100000"/>
              </a:lnSpc>
              <a:spcBef>
                <a:spcPts val="0"/>
              </a:spcBef>
              <a:defRPr sz="1200">
                <a:solidFill>
                  <a:srgbClr val="4E4540"/>
                </a:solidFill>
                <a:latin typeface="Arial" panose="020B0604020202020204" pitchFamily="34" charset="0"/>
                <a:cs typeface="Arial" panose="020B0604020202020204" pitchFamily="34" charset="0"/>
              </a:defRPr>
            </a:lvl4pPr>
            <a:lvl5pPr>
              <a:defRPr sz="1867">
                <a:solidFill>
                  <a:schemeClr val="tx1"/>
                </a:solidFill>
              </a:defRPr>
            </a:lvl5pPr>
            <a:lvl6pPr>
              <a:defRPr sz="2400"/>
            </a:lvl6pPr>
            <a:lvl7pPr>
              <a:defRPr sz="2400"/>
            </a:lvl7pPr>
            <a:lvl8pPr>
              <a:defRPr sz="2400"/>
            </a:lvl8pPr>
            <a:lvl9pPr>
              <a:defRPr sz="2400"/>
            </a:lvl9pPr>
          </a:lstStyle>
          <a:p>
            <a:pPr lvl="0"/>
            <a:r>
              <a:rPr lang="en-US"/>
              <a:t>Edit Master text styles</a:t>
            </a:r>
          </a:p>
          <a:p>
            <a:pPr lvl="1"/>
            <a:r>
              <a:rPr lang="en-US"/>
              <a:t>Second level</a:t>
            </a:r>
          </a:p>
          <a:p>
            <a:pPr lvl="2"/>
            <a:r>
              <a:rPr lang="en-US"/>
              <a:t>Third level</a:t>
            </a:r>
          </a:p>
          <a:p>
            <a:pPr lvl="3"/>
            <a:r>
              <a:rPr lang="en-US"/>
              <a:t>Fourth level</a:t>
            </a:r>
          </a:p>
        </p:txBody>
      </p:sp>
      <p:sp>
        <p:nvSpPr>
          <p:cNvPr id="5" name="Title 1"/>
          <p:cNvSpPr>
            <a:spLocks noGrp="1"/>
          </p:cNvSpPr>
          <p:nvPr>
            <p:ph type="title"/>
          </p:nvPr>
        </p:nvSpPr>
        <p:spPr>
          <a:xfrm>
            <a:off x="609600" y="331155"/>
            <a:ext cx="10972800" cy="1082439"/>
          </a:xfrm>
          <a:prstGeom prst="rect">
            <a:avLst/>
          </a:prstGeom>
        </p:spPr>
        <p:txBody>
          <a:bodyPr/>
          <a:lstStyle/>
          <a:p>
            <a:r>
              <a:rPr lang="en-US"/>
              <a:t>Click to edit Master title style</a:t>
            </a:r>
            <a:endParaRPr lang="en-US" dirty="0"/>
          </a:p>
        </p:txBody>
      </p:sp>
      <p:sp>
        <p:nvSpPr>
          <p:cNvPr id="7" name="Content Placeholder 2">
            <a:extLst>
              <a:ext uri="{FF2B5EF4-FFF2-40B4-BE49-F238E27FC236}">
                <a16:creationId xmlns:a16="http://schemas.microsoft.com/office/drawing/2014/main" id="{EE22D488-BAA3-B846-866B-5889189F2B50}"/>
              </a:ext>
            </a:extLst>
          </p:cNvPr>
          <p:cNvSpPr>
            <a:spLocks noGrp="1"/>
          </p:cNvSpPr>
          <p:nvPr>
            <p:ph sz="half" idx="10"/>
          </p:nvPr>
        </p:nvSpPr>
        <p:spPr>
          <a:xfrm>
            <a:off x="4410893" y="1713589"/>
            <a:ext cx="3355423" cy="3809393"/>
          </a:xfrm>
          <a:prstGeom prst="rect">
            <a:avLst/>
          </a:prstGeom>
        </p:spPr>
        <p:txBody>
          <a:bodyPr>
            <a:noAutofit/>
          </a:bodyPr>
          <a:lstStyle>
            <a:lvl1pPr marL="228589" indent="-228589">
              <a:lnSpc>
                <a:spcPct val="100000"/>
              </a:lnSpc>
              <a:spcBef>
                <a:spcPts val="0"/>
              </a:spcBef>
              <a:tabLst/>
              <a:defRPr sz="1867">
                <a:solidFill>
                  <a:srgbClr val="4E4540"/>
                </a:solidFill>
              </a:defRPr>
            </a:lvl1pPr>
            <a:lvl2pPr>
              <a:lnSpc>
                <a:spcPct val="100000"/>
              </a:lnSpc>
              <a:spcBef>
                <a:spcPts val="0"/>
              </a:spcBef>
              <a:defRPr sz="1600">
                <a:solidFill>
                  <a:srgbClr val="4E4540"/>
                </a:solidFill>
                <a:latin typeface="Arial" panose="020B0604020202020204" pitchFamily="34" charset="0"/>
                <a:cs typeface="Arial" panose="020B0604020202020204" pitchFamily="34" charset="0"/>
              </a:defRPr>
            </a:lvl2pPr>
            <a:lvl3pPr>
              <a:lnSpc>
                <a:spcPct val="100000"/>
              </a:lnSpc>
              <a:spcBef>
                <a:spcPts val="0"/>
              </a:spcBef>
              <a:defRPr sz="1467">
                <a:solidFill>
                  <a:srgbClr val="4E4540"/>
                </a:solidFill>
                <a:latin typeface="Arial" panose="020B0604020202020204" pitchFamily="34" charset="0"/>
                <a:cs typeface="Arial" panose="020B0604020202020204" pitchFamily="34" charset="0"/>
              </a:defRPr>
            </a:lvl3pPr>
            <a:lvl4pPr>
              <a:lnSpc>
                <a:spcPct val="100000"/>
              </a:lnSpc>
              <a:spcBef>
                <a:spcPts val="0"/>
              </a:spcBef>
              <a:defRPr sz="1200">
                <a:solidFill>
                  <a:srgbClr val="4E4540"/>
                </a:solidFill>
                <a:latin typeface="Arial" panose="020B0604020202020204" pitchFamily="34" charset="0"/>
                <a:cs typeface="Arial" panose="020B0604020202020204" pitchFamily="34" charset="0"/>
              </a:defRPr>
            </a:lvl4pPr>
            <a:lvl5pPr>
              <a:defRPr sz="1867">
                <a:solidFill>
                  <a:schemeClr val="tx1"/>
                </a:solidFill>
              </a:defRPr>
            </a:lvl5pPr>
            <a:lvl6pPr>
              <a:defRPr sz="2400"/>
            </a:lvl6pPr>
            <a:lvl7pPr>
              <a:defRPr sz="2400"/>
            </a:lvl7pPr>
            <a:lvl8pPr>
              <a:defRPr sz="2400"/>
            </a:lvl8pPr>
            <a:lvl9pPr>
              <a:defRPr sz="2400"/>
            </a:lvl9pPr>
          </a:lstStyle>
          <a:p>
            <a:pPr lvl="0"/>
            <a:r>
              <a:rPr lang="en-US"/>
              <a:t>Edit Master text styles</a:t>
            </a:r>
          </a:p>
          <a:p>
            <a:pPr lvl="1"/>
            <a:r>
              <a:rPr lang="en-US"/>
              <a:t>Second level</a:t>
            </a:r>
          </a:p>
          <a:p>
            <a:pPr lvl="2"/>
            <a:r>
              <a:rPr lang="en-US"/>
              <a:t>Third level</a:t>
            </a:r>
          </a:p>
          <a:p>
            <a:pPr lvl="3"/>
            <a:r>
              <a:rPr lang="en-US"/>
              <a:t>Fourth level</a:t>
            </a:r>
          </a:p>
        </p:txBody>
      </p:sp>
      <p:sp>
        <p:nvSpPr>
          <p:cNvPr id="10" name="Content Placeholder 2">
            <a:extLst>
              <a:ext uri="{FF2B5EF4-FFF2-40B4-BE49-F238E27FC236}">
                <a16:creationId xmlns:a16="http://schemas.microsoft.com/office/drawing/2014/main" id="{C12096EE-FD27-024F-92C7-F21530130DA3}"/>
              </a:ext>
            </a:extLst>
          </p:cNvPr>
          <p:cNvSpPr>
            <a:spLocks noGrp="1"/>
          </p:cNvSpPr>
          <p:nvPr>
            <p:ph sz="half" idx="11"/>
          </p:nvPr>
        </p:nvSpPr>
        <p:spPr>
          <a:xfrm>
            <a:off x="8226989" y="1713589"/>
            <a:ext cx="3355423" cy="3809393"/>
          </a:xfrm>
          <a:prstGeom prst="rect">
            <a:avLst/>
          </a:prstGeom>
        </p:spPr>
        <p:txBody>
          <a:bodyPr>
            <a:noAutofit/>
          </a:bodyPr>
          <a:lstStyle>
            <a:lvl1pPr marL="228589" indent="-228589">
              <a:lnSpc>
                <a:spcPct val="100000"/>
              </a:lnSpc>
              <a:spcBef>
                <a:spcPts val="0"/>
              </a:spcBef>
              <a:tabLst/>
              <a:defRPr sz="1867">
                <a:solidFill>
                  <a:srgbClr val="4E4540"/>
                </a:solidFill>
              </a:defRPr>
            </a:lvl1pPr>
            <a:lvl2pPr>
              <a:lnSpc>
                <a:spcPct val="100000"/>
              </a:lnSpc>
              <a:spcBef>
                <a:spcPts val="0"/>
              </a:spcBef>
              <a:defRPr sz="1600">
                <a:solidFill>
                  <a:srgbClr val="4E4540"/>
                </a:solidFill>
                <a:latin typeface="Arial" panose="020B0604020202020204" pitchFamily="34" charset="0"/>
                <a:cs typeface="Arial" panose="020B0604020202020204" pitchFamily="34" charset="0"/>
              </a:defRPr>
            </a:lvl2pPr>
            <a:lvl3pPr>
              <a:lnSpc>
                <a:spcPct val="100000"/>
              </a:lnSpc>
              <a:spcBef>
                <a:spcPts val="0"/>
              </a:spcBef>
              <a:defRPr sz="1467">
                <a:solidFill>
                  <a:srgbClr val="4E4540"/>
                </a:solidFill>
                <a:latin typeface="Arial" panose="020B0604020202020204" pitchFamily="34" charset="0"/>
                <a:cs typeface="Arial" panose="020B0604020202020204" pitchFamily="34" charset="0"/>
              </a:defRPr>
            </a:lvl3pPr>
            <a:lvl4pPr>
              <a:lnSpc>
                <a:spcPct val="100000"/>
              </a:lnSpc>
              <a:spcBef>
                <a:spcPts val="0"/>
              </a:spcBef>
              <a:defRPr sz="1200">
                <a:solidFill>
                  <a:srgbClr val="4E4540"/>
                </a:solidFill>
                <a:latin typeface="Arial" panose="020B0604020202020204" pitchFamily="34" charset="0"/>
                <a:cs typeface="Arial" panose="020B0604020202020204" pitchFamily="34" charset="0"/>
              </a:defRPr>
            </a:lvl4pPr>
            <a:lvl5pPr>
              <a:defRPr sz="1867">
                <a:solidFill>
                  <a:schemeClr val="tx1"/>
                </a:solidFill>
              </a:defRPr>
            </a:lvl5pPr>
            <a:lvl6pPr>
              <a:defRPr sz="2400"/>
            </a:lvl6pPr>
            <a:lvl7pPr>
              <a:defRPr sz="2400"/>
            </a:lvl7pPr>
            <a:lvl8pPr>
              <a:defRPr sz="2400"/>
            </a:lvl8pPr>
            <a:lvl9pPr>
              <a:defRPr sz="2400"/>
            </a:lvl9pPr>
          </a:lstStyle>
          <a:p>
            <a:pPr lvl="0"/>
            <a:r>
              <a:rPr lang="en-US"/>
              <a:t>Edit Master text styles</a:t>
            </a:r>
          </a:p>
          <a:p>
            <a:pPr lvl="1"/>
            <a:r>
              <a:rPr lang="en-US"/>
              <a:t>Second level</a:t>
            </a:r>
          </a:p>
          <a:p>
            <a:pPr lvl="2"/>
            <a:r>
              <a:rPr lang="en-US"/>
              <a:t>Third level</a:t>
            </a:r>
          </a:p>
          <a:p>
            <a:pPr lvl="3"/>
            <a:r>
              <a:rPr lang="en-US"/>
              <a:t>Fourth level</a:t>
            </a:r>
          </a:p>
        </p:txBody>
      </p:sp>
      <p:sp>
        <p:nvSpPr>
          <p:cNvPr id="14" name="Footer Placeholder 1">
            <a:extLst>
              <a:ext uri="{FF2B5EF4-FFF2-40B4-BE49-F238E27FC236}">
                <a16:creationId xmlns:a16="http://schemas.microsoft.com/office/drawing/2014/main" id="{7DDE8AA2-E6CC-A241-9E75-D0EDF477378B}"/>
              </a:ext>
            </a:extLst>
          </p:cNvPr>
          <p:cNvSpPr>
            <a:spLocks noGrp="1"/>
          </p:cNvSpPr>
          <p:nvPr>
            <p:ph type="ftr" sz="quarter" idx="3"/>
          </p:nvPr>
        </p:nvSpPr>
        <p:spPr>
          <a:xfrm>
            <a:off x="986507" y="6295496"/>
            <a:ext cx="4520557" cy="243840"/>
          </a:xfrm>
          <a:prstGeom prst="rect">
            <a:avLst/>
          </a:prstGeom>
        </p:spPr>
        <p:txBody>
          <a:bodyPr wrap="none" lIns="0" anchor="ctr"/>
          <a:lstStyle>
            <a:lvl1pPr>
              <a:defRPr sz="1200">
                <a:solidFill>
                  <a:schemeClr val="accent3"/>
                </a:solidFill>
              </a:defRPr>
            </a:lvl1pPr>
          </a:lstStyle>
          <a:p>
            <a:r>
              <a:rPr lang="en-US">
                <a:cs typeface="Arial"/>
              </a:rPr>
              <a:t>Enter Title or Department Name</a:t>
            </a:r>
            <a:endParaRPr lang="en-US" dirty="0">
              <a:cs typeface="Arial"/>
            </a:endParaRPr>
          </a:p>
        </p:txBody>
      </p:sp>
    </p:spTree>
    <p:extLst>
      <p:ext uri="{BB962C8B-B14F-4D97-AF65-F5344CB8AC3E}">
        <p14:creationId xmlns:p14="http://schemas.microsoft.com/office/powerpoint/2010/main" val="186537867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0876D6-27D9-5046-8D93-94C5B3C882B5}"/>
              </a:ext>
            </a:extLst>
          </p:cNvPr>
          <p:cNvSpPr>
            <a:spLocks noGrp="1"/>
          </p:cNvSpPr>
          <p:nvPr>
            <p:ph type="title"/>
          </p:nvPr>
        </p:nvSpPr>
        <p:spPr>
          <a:xfrm>
            <a:off x="609600" y="331155"/>
            <a:ext cx="10972800" cy="1082439"/>
          </a:xfrm>
          <a:prstGeom prst="rect">
            <a:avLst/>
          </a:prstGeom>
        </p:spPr>
        <p:txBody>
          <a:bodyPr/>
          <a:lstStyle/>
          <a:p>
            <a:r>
              <a:rPr lang="en-US"/>
              <a:t>Click to edit Master title style</a:t>
            </a:r>
            <a:endParaRPr lang="en-US" dirty="0"/>
          </a:p>
        </p:txBody>
      </p:sp>
      <p:sp>
        <p:nvSpPr>
          <p:cNvPr id="10" name="Footer Placeholder 1">
            <a:extLst>
              <a:ext uri="{FF2B5EF4-FFF2-40B4-BE49-F238E27FC236}">
                <a16:creationId xmlns:a16="http://schemas.microsoft.com/office/drawing/2014/main" id="{C6263844-DAB8-9E47-AAB4-20EC43D98D50}"/>
              </a:ext>
            </a:extLst>
          </p:cNvPr>
          <p:cNvSpPr>
            <a:spLocks noGrp="1"/>
          </p:cNvSpPr>
          <p:nvPr>
            <p:ph type="ftr" sz="quarter" idx="3"/>
          </p:nvPr>
        </p:nvSpPr>
        <p:spPr>
          <a:xfrm>
            <a:off x="986507" y="6295496"/>
            <a:ext cx="4520557" cy="243840"/>
          </a:xfrm>
          <a:prstGeom prst="rect">
            <a:avLst/>
          </a:prstGeom>
        </p:spPr>
        <p:txBody>
          <a:bodyPr wrap="none" lIns="0" anchor="ctr"/>
          <a:lstStyle>
            <a:lvl1pPr>
              <a:defRPr sz="1200">
                <a:solidFill>
                  <a:schemeClr val="accent3"/>
                </a:solidFill>
              </a:defRPr>
            </a:lvl1pPr>
          </a:lstStyle>
          <a:p>
            <a:r>
              <a:rPr lang="en-US">
                <a:cs typeface="Arial"/>
              </a:rPr>
              <a:t>Enter Title or Department Name</a:t>
            </a:r>
            <a:endParaRPr lang="en-US" dirty="0">
              <a:cs typeface="Arial"/>
            </a:endParaRPr>
          </a:p>
        </p:txBody>
      </p:sp>
    </p:spTree>
    <p:extLst>
      <p:ext uri="{BB962C8B-B14F-4D97-AF65-F5344CB8AC3E}">
        <p14:creationId xmlns:p14="http://schemas.microsoft.com/office/powerpoint/2010/main" val="300197529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hree Column w/ Photo Sec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716039" y="3217303"/>
            <a:ext cx="3193144" cy="715963"/>
          </a:xfrm>
          <a:prstGeom prst="rect">
            <a:avLst/>
          </a:prstGeom>
        </p:spPr>
        <p:txBody>
          <a:bodyPr anchor="b">
            <a:noAutofit/>
          </a:bodyPr>
          <a:lstStyle>
            <a:lvl1pPr marL="0" indent="0" algn="ctr">
              <a:buNone/>
              <a:defRPr sz="1600">
                <a:latin typeface="Georgia" panose="02040502050405020303" pitchFamily="18" charset="0"/>
              </a:defRPr>
            </a:lvl1pPr>
            <a:lvl2pPr marL="0" indent="0">
              <a:buSzPct val="100000"/>
              <a:buFontTx/>
              <a:buNone/>
              <a:defRPr sz="2933"/>
            </a:lvl2pPr>
            <a:lvl3pPr marL="685766" indent="-228589">
              <a:spcBef>
                <a:spcPts val="800"/>
              </a:spcBef>
              <a:buClr>
                <a:schemeClr val="bg2"/>
              </a:buClr>
              <a:buSzPct val="100000"/>
              <a:buFont typeface="Arial" panose="020B0604020202020204" pitchFamily="34" charset="0"/>
              <a:buChar char="•"/>
              <a:defRPr sz="2400">
                <a:latin typeface="Gotham Thin" pitchFamily="50" charset="0"/>
                <a:cs typeface="Gotham Thin" pitchFamily="50" charset="0"/>
              </a:defRPr>
            </a:lvl3pPr>
            <a:lvl4pPr marL="914354" indent="-228589">
              <a:spcBef>
                <a:spcPts val="800"/>
              </a:spcBef>
              <a:buClr>
                <a:schemeClr val="bg2"/>
              </a:buClr>
              <a:buSzPct val="100000"/>
              <a:buFont typeface="Arial" panose="020B0604020202020204" pitchFamily="34" charset="0"/>
              <a:buChar char="•"/>
              <a:defRPr sz="2400">
                <a:latin typeface="Gotham Thin" pitchFamily="50" charset="0"/>
                <a:cs typeface="Gotham Thin" pitchFamily="50" charset="0"/>
              </a:defRPr>
            </a:lvl4pPr>
            <a:lvl5pPr marL="1142942" indent="-228589">
              <a:spcBef>
                <a:spcPts val="800"/>
              </a:spcBef>
              <a:buClr>
                <a:schemeClr val="bg2"/>
              </a:buClr>
              <a:buSzPct val="100000"/>
              <a:buFont typeface="Arial" panose="020B0604020202020204" pitchFamily="34" charset="0"/>
              <a:buChar char="•"/>
              <a:defRPr sz="2400">
                <a:latin typeface="Gotham Thin" pitchFamily="50" charset="0"/>
                <a:cs typeface="Gotham Thin" pitchFamily="50" charset="0"/>
              </a:defRPr>
            </a:lvl5pPr>
          </a:lstStyle>
          <a:p>
            <a:pPr lvl="0"/>
            <a:r>
              <a:rPr lang="en-US"/>
              <a:t>Edit Master text styles</a:t>
            </a:r>
          </a:p>
        </p:txBody>
      </p:sp>
      <p:sp>
        <p:nvSpPr>
          <p:cNvPr id="9" name="Content Placeholder 2"/>
          <p:cNvSpPr>
            <a:spLocks noGrp="1"/>
          </p:cNvSpPr>
          <p:nvPr>
            <p:ph idx="10"/>
          </p:nvPr>
        </p:nvSpPr>
        <p:spPr>
          <a:xfrm>
            <a:off x="716039" y="4047574"/>
            <a:ext cx="3193144" cy="1981201"/>
          </a:xfrm>
          <a:prstGeom prst="rect">
            <a:avLst/>
          </a:prstGeom>
        </p:spPr>
        <p:txBody>
          <a:bodyPr>
            <a:normAutofit/>
          </a:bodyPr>
          <a:lstStyle>
            <a:lvl1pPr marL="228589" indent="-228589">
              <a:lnSpc>
                <a:spcPct val="114000"/>
              </a:lnSpc>
              <a:buFont typeface="Arial" panose="020B0604020202020204" pitchFamily="34" charset="0"/>
              <a:buChar char="•"/>
              <a:defRPr sz="1467" b="0" i="0">
                <a:latin typeface="+mn-lt"/>
                <a:cs typeface="Arial Regular"/>
              </a:defRPr>
            </a:lvl1pPr>
            <a:lvl2pPr marL="0" indent="0">
              <a:buSzPct val="100000"/>
              <a:buFontTx/>
              <a:buNone/>
              <a:defRPr sz="2667">
                <a:latin typeface="Gotham Thin" pitchFamily="50" charset="0"/>
                <a:cs typeface="Gotham Thin" pitchFamily="50" charset="0"/>
              </a:defRPr>
            </a:lvl2pPr>
            <a:lvl3pPr marL="685766" indent="-228589">
              <a:spcBef>
                <a:spcPts val="800"/>
              </a:spcBef>
              <a:buClr>
                <a:schemeClr val="bg2"/>
              </a:buClr>
              <a:buSzPct val="100000"/>
              <a:buFont typeface="Arial" panose="020B0604020202020204" pitchFamily="34" charset="0"/>
              <a:buChar char="•"/>
              <a:defRPr sz="2400">
                <a:latin typeface="Gotham Thin" pitchFamily="50" charset="0"/>
                <a:cs typeface="Gotham Thin" pitchFamily="50" charset="0"/>
              </a:defRPr>
            </a:lvl3pPr>
            <a:lvl4pPr marL="914354" indent="-228589">
              <a:spcBef>
                <a:spcPts val="800"/>
              </a:spcBef>
              <a:buClr>
                <a:schemeClr val="bg2"/>
              </a:buClr>
              <a:buSzPct val="100000"/>
              <a:buFont typeface="Arial" panose="020B0604020202020204" pitchFamily="34" charset="0"/>
              <a:buChar char="•"/>
              <a:defRPr sz="2400">
                <a:latin typeface="Gotham Thin" pitchFamily="50" charset="0"/>
                <a:cs typeface="Gotham Thin" pitchFamily="50" charset="0"/>
              </a:defRPr>
            </a:lvl4pPr>
            <a:lvl5pPr marL="1142942" indent="-228589">
              <a:spcBef>
                <a:spcPts val="800"/>
              </a:spcBef>
              <a:buClr>
                <a:schemeClr val="bg2"/>
              </a:buClr>
              <a:buSzPct val="100000"/>
              <a:buFont typeface="Arial" panose="020B0604020202020204" pitchFamily="34" charset="0"/>
              <a:buChar char="•"/>
              <a:defRPr sz="2400">
                <a:latin typeface="Gotham Thin" pitchFamily="50" charset="0"/>
                <a:cs typeface="Gotham Thin" pitchFamily="50" charset="0"/>
              </a:defRPr>
            </a:lvl5pPr>
          </a:lstStyle>
          <a:p>
            <a:pPr lvl="0"/>
            <a:r>
              <a:rPr lang="en-US"/>
              <a:t>Edit Master text styles</a:t>
            </a:r>
          </a:p>
        </p:txBody>
      </p:sp>
      <p:sp>
        <p:nvSpPr>
          <p:cNvPr id="10" name="Content Placeholder 2"/>
          <p:cNvSpPr>
            <a:spLocks noGrp="1"/>
          </p:cNvSpPr>
          <p:nvPr>
            <p:ph idx="11"/>
          </p:nvPr>
        </p:nvSpPr>
        <p:spPr>
          <a:xfrm>
            <a:off x="4567162" y="3217303"/>
            <a:ext cx="3018973" cy="715963"/>
          </a:xfrm>
          <a:prstGeom prst="rect">
            <a:avLst/>
          </a:prstGeom>
        </p:spPr>
        <p:txBody>
          <a:bodyPr anchor="b">
            <a:noAutofit/>
          </a:bodyPr>
          <a:lstStyle>
            <a:lvl1pPr marL="0" indent="0" algn="ctr">
              <a:buNone/>
              <a:defRPr sz="1600">
                <a:latin typeface="Georgia" panose="02040502050405020303" pitchFamily="18" charset="0"/>
              </a:defRPr>
            </a:lvl1pPr>
            <a:lvl2pPr marL="0" indent="0">
              <a:buSzPct val="100000"/>
              <a:buFontTx/>
              <a:buNone/>
              <a:defRPr sz="2933"/>
            </a:lvl2pPr>
            <a:lvl3pPr marL="685766" indent="-228589">
              <a:spcBef>
                <a:spcPts val="800"/>
              </a:spcBef>
              <a:buClr>
                <a:schemeClr val="bg2"/>
              </a:buClr>
              <a:buSzPct val="100000"/>
              <a:buFont typeface="Arial" panose="020B0604020202020204" pitchFamily="34" charset="0"/>
              <a:buChar char="•"/>
              <a:defRPr sz="2400">
                <a:latin typeface="Gotham Thin" pitchFamily="50" charset="0"/>
                <a:cs typeface="Gotham Thin" pitchFamily="50" charset="0"/>
              </a:defRPr>
            </a:lvl3pPr>
            <a:lvl4pPr marL="914354" indent="-228589">
              <a:spcBef>
                <a:spcPts val="800"/>
              </a:spcBef>
              <a:buClr>
                <a:schemeClr val="bg2"/>
              </a:buClr>
              <a:buSzPct val="100000"/>
              <a:buFont typeface="Arial" panose="020B0604020202020204" pitchFamily="34" charset="0"/>
              <a:buChar char="•"/>
              <a:defRPr sz="2400">
                <a:latin typeface="Gotham Thin" pitchFamily="50" charset="0"/>
                <a:cs typeface="Gotham Thin" pitchFamily="50" charset="0"/>
              </a:defRPr>
            </a:lvl4pPr>
            <a:lvl5pPr marL="1142942" indent="-228589">
              <a:spcBef>
                <a:spcPts val="800"/>
              </a:spcBef>
              <a:buClr>
                <a:schemeClr val="bg2"/>
              </a:buClr>
              <a:buSzPct val="100000"/>
              <a:buFont typeface="Arial" panose="020B0604020202020204" pitchFamily="34" charset="0"/>
              <a:buChar char="•"/>
              <a:defRPr sz="2400">
                <a:latin typeface="Gotham Thin" pitchFamily="50" charset="0"/>
                <a:cs typeface="Gotham Thin" pitchFamily="50" charset="0"/>
              </a:defRPr>
            </a:lvl5pPr>
          </a:lstStyle>
          <a:p>
            <a:pPr lvl="0"/>
            <a:r>
              <a:rPr lang="en-US"/>
              <a:t>Edit Master text styles</a:t>
            </a:r>
          </a:p>
        </p:txBody>
      </p:sp>
      <p:sp>
        <p:nvSpPr>
          <p:cNvPr id="11" name="Content Placeholder 2"/>
          <p:cNvSpPr>
            <a:spLocks noGrp="1"/>
          </p:cNvSpPr>
          <p:nvPr>
            <p:ph idx="12"/>
          </p:nvPr>
        </p:nvSpPr>
        <p:spPr>
          <a:xfrm>
            <a:off x="4567162" y="4047574"/>
            <a:ext cx="3018973" cy="1981201"/>
          </a:xfrm>
          <a:prstGeom prst="rect">
            <a:avLst/>
          </a:prstGeom>
        </p:spPr>
        <p:txBody>
          <a:bodyPr>
            <a:normAutofit/>
          </a:bodyPr>
          <a:lstStyle>
            <a:lvl1pPr marL="228589" indent="-228589">
              <a:lnSpc>
                <a:spcPct val="114000"/>
              </a:lnSpc>
              <a:buFont typeface="Arial" panose="020B0604020202020204" pitchFamily="34" charset="0"/>
              <a:buChar char="•"/>
              <a:defRPr sz="1467" b="0" i="0">
                <a:latin typeface="+mn-lt"/>
                <a:cs typeface="Arial Regular"/>
              </a:defRPr>
            </a:lvl1pPr>
            <a:lvl2pPr marL="0" indent="0">
              <a:buSzPct val="100000"/>
              <a:buFontTx/>
              <a:buNone/>
              <a:defRPr sz="2667">
                <a:latin typeface="Gotham Thin" pitchFamily="50" charset="0"/>
                <a:cs typeface="Gotham Thin" pitchFamily="50" charset="0"/>
              </a:defRPr>
            </a:lvl2pPr>
            <a:lvl3pPr marL="685766" indent="-228589">
              <a:spcBef>
                <a:spcPts val="800"/>
              </a:spcBef>
              <a:buClr>
                <a:schemeClr val="bg2"/>
              </a:buClr>
              <a:buSzPct val="100000"/>
              <a:buFont typeface="Arial" panose="020B0604020202020204" pitchFamily="34" charset="0"/>
              <a:buChar char="•"/>
              <a:defRPr sz="2400">
                <a:latin typeface="Gotham Thin" pitchFamily="50" charset="0"/>
                <a:cs typeface="Gotham Thin" pitchFamily="50" charset="0"/>
              </a:defRPr>
            </a:lvl3pPr>
            <a:lvl4pPr marL="914354" indent="-228589">
              <a:spcBef>
                <a:spcPts val="800"/>
              </a:spcBef>
              <a:buClr>
                <a:schemeClr val="bg2"/>
              </a:buClr>
              <a:buSzPct val="100000"/>
              <a:buFont typeface="Arial" panose="020B0604020202020204" pitchFamily="34" charset="0"/>
              <a:buChar char="•"/>
              <a:defRPr sz="2400">
                <a:latin typeface="Gotham Thin" pitchFamily="50" charset="0"/>
                <a:cs typeface="Gotham Thin" pitchFamily="50" charset="0"/>
              </a:defRPr>
            </a:lvl4pPr>
            <a:lvl5pPr marL="1142942" indent="-228589">
              <a:spcBef>
                <a:spcPts val="800"/>
              </a:spcBef>
              <a:buClr>
                <a:schemeClr val="bg2"/>
              </a:buClr>
              <a:buSzPct val="100000"/>
              <a:buFont typeface="Arial" panose="020B0604020202020204" pitchFamily="34" charset="0"/>
              <a:buChar char="•"/>
              <a:defRPr sz="2400">
                <a:latin typeface="Gotham Thin" pitchFamily="50" charset="0"/>
                <a:cs typeface="Gotham Thin" pitchFamily="50" charset="0"/>
              </a:defRPr>
            </a:lvl5pPr>
          </a:lstStyle>
          <a:p>
            <a:pPr lvl="0"/>
            <a:r>
              <a:rPr lang="en-US"/>
              <a:t>Edit Master text styles</a:t>
            </a:r>
          </a:p>
        </p:txBody>
      </p:sp>
      <p:sp>
        <p:nvSpPr>
          <p:cNvPr id="12" name="Content Placeholder 2"/>
          <p:cNvSpPr>
            <a:spLocks noGrp="1"/>
          </p:cNvSpPr>
          <p:nvPr>
            <p:ph idx="13"/>
          </p:nvPr>
        </p:nvSpPr>
        <p:spPr>
          <a:xfrm>
            <a:off x="8282819" y="3217303"/>
            <a:ext cx="3350381" cy="715963"/>
          </a:xfrm>
          <a:prstGeom prst="rect">
            <a:avLst/>
          </a:prstGeom>
        </p:spPr>
        <p:txBody>
          <a:bodyPr anchor="b">
            <a:noAutofit/>
          </a:bodyPr>
          <a:lstStyle>
            <a:lvl1pPr marL="0" indent="0" algn="ctr">
              <a:buNone/>
              <a:defRPr sz="1600">
                <a:latin typeface="Georgia" panose="02040502050405020303" pitchFamily="18" charset="0"/>
              </a:defRPr>
            </a:lvl1pPr>
            <a:lvl2pPr marL="0" indent="0">
              <a:buSzPct val="100000"/>
              <a:buFontTx/>
              <a:buNone/>
              <a:defRPr sz="2933"/>
            </a:lvl2pPr>
            <a:lvl3pPr marL="685766" indent="-228589">
              <a:spcBef>
                <a:spcPts val="800"/>
              </a:spcBef>
              <a:buClr>
                <a:schemeClr val="bg2"/>
              </a:buClr>
              <a:buSzPct val="100000"/>
              <a:buFont typeface="Arial" panose="020B0604020202020204" pitchFamily="34" charset="0"/>
              <a:buChar char="•"/>
              <a:defRPr sz="2400">
                <a:latin typeface="Gotham Thin" pitchFamily="50" charset="0"/>
                <a:cs typeface="Gotham Thin" pitchFamily="50" charset="0"/>
              </a:defRPr>
            </a:lvl3pPr>
            <a:lvl4pPr marL="914354" indent="-228589">
              <a:spcBef>
                <a:spcPts val="800"/>
              </a:spcBef>
              <a:buClr>
                <a:schemeClr val="bg2"/>
              </a:buClr>
              <a:buSzPct val="100000"/>
              <a:buFont typeface="Arial" panose="020B0604020202020204" pitchFamily="34" charset="0"/>
              <a:buChar char="•"/>
              <a:defRPr sz="2400">
                <a:latin typeface="Gotham Thin" pitchFamily="50" charset="0"/>
                <a:cs typeface="Gotham Thin" pitchFamily="50" charset="0"/>
              </a:defRPr>
            </a:lvl4pPr>
            <a:lvl5pPr marL="1142942" indent="-228589">
              <a:spcBef>
                <a:spcPts val="800"/>
              </a:spcBef>
              <a:buClr>
                <a:schemeClr val="bg2"/>
              </a:buClr>
              <a:buSzPct val="100000"/>
              <a:buFont typeface="Arial" panose="020B0604020202020204" pitchFamily="34" charset="0"/>
              <a:buChar char="•"/>
              <a:defRPr sz="2400">
                <a:latin typeface="Gotham Thin" pitchFamily="50" charset="0"/>
                <a:cs typeface="Gotham Thin" pitchFamily="50" charset="0"/>
              </a:defRPr>
            </a:lvl5pPr>
          </a:lstStyle>
          <a:p>
            <a:pPr lvl="0"/>
            <a:r>
              <a:rPr lang="en-US"/>
              <a:t>Edit Master text styles</a:t>
            </a:r>
          </a:p>
        </p:txBody>
      </p:sp>
      <p:sp>
        <p:nvSpPr>
          <p:cNvPr id="13" name="Content Placeholder 2"/>
          <p:cNvSpPr>
            <a:spLocks noGrp="1"/>
          </p:cNvSpPr>
          <p:nvPr>
            <p:ph idx="14"/>
          </p:nvPr>
        </p:nvSpPr>
        <p:spPr>
          <a:xfrm>
            <a:off x="8282819" y="4047574"/>
            <a:ext cx="3350381" cy="1981201"/>
          </a:xfrm>
          <a:prstGeom prst="rect">
            <a:avLst/>
          </a:prstGeom>
        </p:spPr>
        <p:txBody>
          <a:bodyPr>
            <a:normAutofit/>
          </a:bodyPr>
          <a:lstStyle>
            <a:lvl1pPr marL="228589" indent="-228589">
              <a:lnSpc>
                <a:spcPct val="114000"/>
              </a:lnSpc>
              <a:buFont typeface="Arial" panose="020B0604020202020204" pitchFamily="34" charset="0"/>
              <a:buChar char="•"/>
              <a:defRPr sz="1467" b="0" i="0">
                <a:latin typeface="+mn-lt"/>
                <a:cs typeface="Arial Regular"/>
              </a:defRPr>
            </a:lvl1pPr>
            <a:lvl2pPr marL="0" indent="0">
              <a:buSzPct val="100000"/>
              <a:buFontTx/>
              <a:buNone/>
              <a:defRPr sz="2667">
                <a:latin typeface="Gotham Thin" pitchFamily="50" charset="0"/>
                <a:cs typeface="Gotham Thin" pitchFamily="50" charset="0"/>
              </a:defRPr>
            </a:lvl2pPr>
            <a:lvl3pPr marL="685766" indent="-228589">
              <a:spcBef>
                <a:spcPts val="800"/>
              </a:spcBef>
              <a:buClr>
                <a:schemeClr val="bg2"/>
              </a:buClr>
              <a:buSzPct val="100000"/>
              <a:buFont typeface="Arial" panose="020B0604020202020204" pitchFamily="34" charset="0"/>
              <a:buChar char="•"/>
              <a:defRPr sz="2400">
                <a:latin typeface="Gotham Thin" pitchFamily="50" charset="0"/>
                <a:cs typeface="Gotham Thin" pitchFamily="50" charset="0"/>
              </a:defRPr>
            </a:lvl3pPr>
            <a:lvl4pPr marL="914354" indent="-228589">
              <a:spcBef>
                <a:spcPts val="800"/>
              </a:spcBef>
              <a:buClr>
                <a:schemeClr val="bg2"/>
              </a:buClr>
              <a:buSzPct val="100000"/>
              <a:buFont typeface="Arial" panose="020B0604020202020204" pitchFamily="34" charset="0"/>
              <a:buChar char="•"/>
              <a:defRPr sz="2400">
                <a:latin typeface="Gotham Thin" pitchFamily="50" charset="0"/>
                <a:cs typeface="Gotham Thin" pitchFamily="50" charset="0"/>
              </a:defRPr>
            </a:lvl4pPr>
            <a:lvl5pPr marL="1142942" indent="-228589">
              <a:spcBef>
                <a:spcPts val="800"/>
              </a:spcBef>
              <a:buClr>
                <a:schemeClr val="bg2"/>
              </a:buClr>
              <a:buSzPct val="100000"/>
              <a:buFont typeface="Arial" panose="020B0604020202020204" pitchFamily="34" charset="0"/>
              <a:buChar char="•"/>
              <a:defRPr sz="2400">
                <a:latin typeface="Gotham Thin" pitchFamily="50" charset="0"/>
                <a:cs typeface="Gotham Thin" pitchFamily="50" charset="0"/>
              </a:defRPr>
            </a:lvl5pPr>
          </a:lstStyle>
          <a:p>
            <a:pPr lvl="0"/>
            <a:r>
              <a:rPr lang="en-US"/>
              <a:t>Edit Master text styles</a:t>
            </a:r>
          </a:p>
        </p:txBody>
      </p:sp>
      <p:sp>
        <p:nvSpPr>
          <p:cNvPr id="4" name="Title 3">
            <a:extLst>
              <a:ext uri="{FF2B5EF4-FFF2-40B4-BE49-F238E27FC236}">
                <a16:creationId xmlns:a16="http://schemas.microsoft.com/office/drawing/2014/main" id="{2702C863-C7DC-3043-81C0-478CDF8D709D}"/>
              </a:ext>
            </a:extLst>
          </p:cNvPr>
          <p:cNvSpPr>
            <a:spLocks noGrp="1"/>
          </p:cNvSpPr>
          <p:nvPr>
            <p:ph type="title"/>
          </p:nvPr>
        </p:nvSpPr>
        <p:spPr>
          <a:xfrm>
            <a:off x="609600" y="331155"/>
            <a:ext cx="10972800" cy="1082439"/>
          </a:xfrm>
          <a:prstGeom prst="rect">
            <a:avLst/>
          </a:prstGeom>
        </p:spPr>
        <p:txBody>
          <a:bodyPr/>
          <a:lstStyle/>
          <a:p>
            <a:r>
              <a:rPr lang="en-US"/>
              <a:t>Click to edit Master title style</a:t>
            </a:r>
            <a:endParaRPr lang="en-US" dirty="0"/>
          </a:p>
        </p:txBody>
      </p:sp>
      <p:sp>
        <p:nvSpPr>
          <p:cNvPr id="16" name="Picture Placeholder 4">
            <a:extLst>
              <a:ext uri="{FF2B5EF4-FFF2-40B4-BE49-F238E27FC236}">
                <a16:creationId xmlns:a16="http://schemas.microsoft.com/office/drawing/2014/main" id="{AA3073F7-2F26-4143-A1FD-2ADD81A274B8}"/>
              </a:ext>
            </a:extLst>
          </p:cNvPr>
          <p:cNvSpPr>
            <a:spLocks noGrp="1"/>
          </p:cNvSpPr>
          <p:nvPr>
            <p:ph type="pic" sz="quarter" idx="15"/>
          </p:nvPr>
        </p:nvSpPr>
        <p:spPr>
          <a:xfrm>
            <a:off x="1624519" y="1661242"/>
            <a:ext cx="1376184" cy="1347511"/>
          </a:xfrm>
          <a:prstGeom prst="ellipse">
            <a:avLst/>
          </a:prstGeom>
        </p:spPr>
        <p:txBody>
          <a:bodyPr anchor="ctr">
            <a:noAutofit/>
          </a:bodyPr>
          <a:lstStyle>
            <a:lvl1pPr marL="0" indent="0" algn="ctr">
              <a:buNone/>
              <a:defRPr sz="1467" b="1" i="0">
                <a:solidFill>
                  <a:schemeClr val="accent2"/>
                </a:solidFill>
                <a:latin typeface="Arial Bold"/>
                <a:cs typeface="Arial Bold"/>
              </a:defRPr>
            </a:lvl1pPr>
          </a:lstStyle>
          <a:p>
            <a:r>
              <a:rPr lang="en-US"/>
              <a:t>Click icon to add picture</a:t>
            </a:r>
            <a:endParaRPr lang="en-US" dirty="0"/>
          </a:p>
        </p:txBody>
      </p:sp>
      <p:sp>
        <p:nvSpPr>
          <p:cNvPr id="17" name="Picture Placeholder 4">
            <a:extLst>
              <a:ext uri="{FF2B5EF4-FFF2-40B4-BE49-F238E27FC236}">
                <a16:creationId xmlns:a16="http://schemas.microsoft.com/office/drawing/2014/main" id="{2C94971A-6D42-8B46-90D3-B61A837C75E1}"/>
              </a:ext>
            </a:extLst>
          </p:cNvPr>
          <p:cNvSpPr>
            <a:spLocks noGrp="1"/>
          </p:cNvSpPr>
          <p:nvPr>
            <p:ph type="pic" sz="quarter" idx="16"/>
          </p:nvPr>
        </p:nvSpPr>
        <p:spPr>
          <a:xfrm>
            <a:off x="5393978" y="1661242"/>
            <a:ext cx="1376185" cy="1347511"/>
          </a:xfrm>
          <a:prstGeom prst="ellipse">
            <a:avLst/>
          </a:prstGeom>
        </p:spPr>
        <p:txBody>
          <a:bodyPr anchor="ctr">
            <a:noAutofit/>
          </a:bodyPr>
          <a:lstStyle>
            <a:lvl1pPr marL="0" indent="0" algn="ctr">
              <a:buNone/>
              <a:defRPr sz="1467" b="1" i="0">
                <a:solidFill>
                  <a:schemeClr val="accent2"/>
                </a:solidFill>
                <a:latin typeface="Arial Bold"/>
                <a:cs typeface="Arial Bold"/>
              </a:defRPr>
            </a:lvl1pPr>
          </a:lstStyle>
          <a:p>
            <a:r>
              <a:rPr lang="en-US"/>
              <a:t>Click icon to add picture</a:t>
            </a:r>
            <a:endParaRPr lang="en-US" dirty="0"/>
          </a:p>
        </p:txBody>
      </p:sp>
      <p:sp>
        <p:nvSpPr>
          <p:cNvPr id="18" name="Picture Placeholder 4">
            <a:extLst>
              <a:ext uri="{FF2B5EF4-FFF2-40B4-BE49-F238E27FC236}">
                <a16:creationId xmlns:a16="http://schemas.microsoft.com/office/drawing/2014/main" id="{4E1C01E7-46F2-C548-BACD-02648DBD76A0}"/>
              </a:ext>
            </a:extLst>
          </p:cNvPr>
          <p:cNvSpPr>
            <a:spLocks noGrp="1"/>
          </p:cNvSpPr>
          <p:nvPr>
            <p:ph type="pic" sz="quarter" idx="17"/>
          </p:nvPr>
        </p:nvSpPr>
        <p:spPr>
          <a:xfrm>
            <a:off x="9269917" y="1642185"/>
            <a:ext cx="1376184" cy="1347511"/>
          </a:xfrm>
          <a:prstGeom prst="ellipse">
            <a:avLst/>
          </a:prstGeom>
        </p:spPr>
        <p:txBody>
          <a:bodyPr anchor="ctr">
            <a:noAutofit/>
          </a:bodyPr>
          <a:lstStyle>
            <a:lvl1pPr marL="0" indent="0" algn="ctr">
              <a:buNone/>
              <a:defRPr sz="1467" b="1" i="0">
                <a:solidFill>
                  <a:schemeClr val="accent2"/>
                </a:solidFill>
                <a:latin typeface="Arial Bold"/>
                <a:cs typeface="Arial Bold"/>
              </a:defRPr>
            </a:lvl1pPr>
          </a:lstStyle>
          <a:p>
            <a:r>
              <a:rPr lang="en-US"/>
              <a:t>Click icon to add picture</a:t>
            </a:r>
            <a:endParaRPr lang="en-US" dirty="0"/>
          </a:p>
        </p:txBody>
      </p:sp>
      <p:sp>
        <p:nvSpPr>
          <p:cNvPr id="15" name="Footer Placeholder 1">
            <a:extLst>
              <a:ext uri="{FF2B5EF4-FFF2-40B4-BE49-F238E27FC236}">
                <a16:creationId xmlns:a16="http://schemas.microsoft.com/office/drawing/2014/main" id="{C6263844-DAB8-9E47-AAB4-20EC43D98D50}"/>
              </a:ext>
            </a:extLst>
          </p:cNvPr>
          <p:cNvSpPr>
            <a:spLocks noGrp="1"/>
          </p:cNvSpPr>
          <p:nvPr>
            <p:ph type="ftr" sz="quarter" idx="3"/>
          </p:nvPr>
        </p:nvSpPr>
        <p:spPr>
          <a:xfrm>
            <a:off x="986507" y="6295496"/>
            <a:ext cx="4520557" cy="243840"/>
          </a:xfrm>
          <a:prstGeom prst="rect">
            <a:avLst/>
          </a:prstGeom>
        </p:spPr>
        <p:txBody>
          <a:bodyPr wrap="none" lIns="0" anchor="ctr"/>
          <a:lstStyle>
            <a:lvl1pPr>
              <a:defRPr sz="1200">
                <a:solidFill>
                  <a:schemeClr val="accent3"/>
                </a:solidFill>
              </a:defRPr>
            </a:lvl1pPr>
          </a:lstStyle>
          <a:p>
            <a:r>
              <a:rPr lang="en-US">
                <a:cs typeface="Arial"/>
              </a:rPr>
              <a:t>Enter Title or Department Name</a:t>
            </a:r>
            <a:endParaRPr lang="en-US" dirty="0">
              <a:cs typeface="Arial"/>
            </a:endParaRPr>
          </a:p>
        </p:txBody>
      </p:sp>
    </p:spTree>
    <p:extLst>
      <p:ext uri="{BB962C8B-B14F-4D97-AF65-F5344CB8AC3E}">
        <p14:creationId xmlns:p14="http://schemas.microsoft.com/office/powerpoint/2010/main" val="4226230735"/>
      </p:ext>
    </p:extLst>
  </p:cSld>
  <p:clrMapOvr>
    <a:masterClrMapping/>
  </p:clrMapOvr>
  <p:extLst>
    <p:ext uri="{DCECCB84-F9BA-43D5-87BE-67443E8EF086}">
      <p15:sldGuideLst xmlns:p15="http://schemas.microsoft.com/office/powerpoint/2012/main">
        <p15:guide id="2" pos="2880">
          <p15:clr>
            <a:srgbClr val="FBAE40"/>
          </p15:clr>
        </p15:guide>
        <p15:guide id="4" orient="horz" pos="162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cSld name="Image on Background Cover Slide">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3842"/>
            <a:ext cx="12192000" cy="5727700"/>
          </a:xfrm>
          <a:prstGeom prst="rect">
            <a:avLst/>
          </a:prstGeom>
        </p:spPr>
      </p:pic>
      <p:sp>
        <p:nvSpPr>
          <p:cNvPr id="16" name="Title 1">
            <a:extLst>
              <a:ext uri="{FF2B5EF4-FFF2-40B4-BE49-F238E27FC236}">
                <a16:creationId xmlns:a16="http://schemas.microsoft.com/office/drawing/2014/main" id="{68AE8B65-C0C4-A341-A1E2-86EA9B81DEDB}"/>
              </a:ext>
            </a:extLst>
          </p:cNvPr>
          <p:cNvSpPr>
            <a:spLocks noGrp="1"/>
          </p:cNvSpPr>
          <p:nvPr>
            <p:ph type="ctrTitle"/>
          </p:nvPr>
        </p:nvSpPr>
        <p:spPr>
          <a:xfrm>
            <a:off x="627296" y="3429001"/>
            <a:ext cx="10158560" cy="1312387"/>
          </a:xfrm>
          <a:prstGeom prst="rect">
            <a:avLst/>
          </a:prstGeom>
        </p:spPr>
        <p:txBody>
          <a:bodyPr lIns="0" tIns="0" rIns="0" bIns="0" anchor="b" anchorCtr="0">
            <a:noAutofit/>
          </a:bodyPr>
          <a:lstStyle>
            <a:lvl1pPr algn="l">
              <a:lnSpc>
                <a:spcPct val="100000"/>
              </a:lnSpc>
              <a:defRPr sz="5867" b="1" kern="600" spc="-40" baseline="0">
                <a:solidFill>
                  <a:schemeClr val="bg1"/>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17" name="Rectangle 16">
            <a:extLst>
              <a:ext uri="{FF2B5EF4-FFF2-40B4-BE49-F238E27FC236}">
                <a16:creationId xmlns:a16="http://schemas.microsoft.com/office/drawing/2014/main" id="{A2B811C8-2DD0-5B45-9ED7-5154E6068453}"/>
              </a:ext>
            </a:extLst>
          </p:cNvPr>
          <p:cNvSpPr/>
          <p:nvPr/>
        </p:nvSpPr>
        <p:spPr>
          <a:xfrm>
            <a:off x="0" y="5711843"/>
            <a:ext cx="12192000" cy="1164491"/>
          </a:xfrm>
          <a:prstGeom prst="rect">
            <a:avLst/>
          </a:prstGeom>
          <a:solidFill>
            <a:schemeClr val="bg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9" name="Subtitle 2">
            <a:extLst>
              <a:ext uri="{FF2B5EF4-FFF2-40B4-BE49-F238E27FC236}">
                <a16:creationId xmlns:a16="http://schemas.microsoft.com/office/drawing/2014/main" id="{DDFE648B-60A6-0C43-B206-A16581DCC196}"/>
              </a:ext>
            </a:extLst>
          </p:cNvPr>
          <p:cNvSpPr>
            <a:spLocks noGrp="1"/>
          </p:cNvSpPr>
          <p:nvPr>
            <p:ph type="subTitle" idx="1" hasCustomPrompt="1"/>
          </p:nvPr>
        </p:nvSpPr>
        <p:spPr>
          <a:xfrm>
            <a:off x="628652" y="5838329"/>
            <a:ext cx="5906553" cy="909859"/>
          </a:xfrm>
          <a:prstGeom prst="rect">
            <a:avLst/>
          </a:prstGeom>
        </p:spPr>
        <p:txBody>
          <a:bodyPr lIns="0" tIns="0" rIns="0" bIns="0" anchor="ctr">
            <a:noAutofit/>
          </a:bodyPr>
          <a:lstStyle>
            <a:lvl1pPr marL="0" indent="0" algn="l">
              <a:lnSpc>
                <a:spcPct val="110000"/>
              </a:lnSpc>
              <a:buNone/>
              <a:defRPr sz="1600" b="0">
                <a:solidFill>
                  <a:schemeClr val="accent3"/>
                </a:solidFill>
                <a:latin typeface="Arial" panose="020B0604020202020204" pitchFamily="34" charset="0"/>
                <a:cs typeface="Arial" panose="020B0604020202020204" pitchFamily="34" charset="0"/>
              </a:defRPr>
            </a:lvl1pPr>
            <a:lvl2pPr marL="609570" indent="0" algn="ctr">
              <a:buNone/>
              <a:defRPr>
                <a:solidFill>
                  <a:schemeClr val="tx1">
                    <a:tint val="75000"/>
                  </a:schemeClr>
                </a:solidFill>
              </a:defRPr>
            </a:lvl2pPr>
            <a:lvl3pPr marL="1219140" indent="0" algn="ctr">
              <a:buNone/>
              <a:defRPr>
                <a:solidFill>
                  <a:schemeClr val="tx1">
                    <a:tint val="75000"/>
                  </a:schemeClr>
                </a:solidFill>
              </a:defRPr>
            </a:lvl3pPr>
            <a:lvl4pPr marL="1828709" indent="0" algn="ctr">
              <a:buNone/>
              <a:defRPr>
                <a:solidFill>
                  <a:schemeClr val="tx1">
                    <a:tint val="75000"/>
                  </a:schemeClr>
                </a:solidFill>
              </a:defRPr>
            </a:lvl4pPr>
            <a:lvl5pPr marL="2438278" indent="0" algn="ctr">
              <a:buNone/>
              <a:defRPr>
                <a:solidFill>
                  <a:schemeClr val="tx1">
                    <a:tint val="75000"/>
                  </a:schemeClr>
                </a:solidFill>
              </a:defRPr>
            </a:lvl5pPr>
            <a:lvl6pPr marL="3047848" indent="0" algn="ctr">
              <a:buNone/>
              <a:defRPr>
                <a:solidFill>
                  <a:schemeClr val="tx1">
                    <a:tint val="75000"/>
                  </a:schemeClr>
                </a:solidFill>
              </a:defRPr>
            </a:lvl6pPr>
            <a:lvl7pPr marL="3657418" indent="0" algn="ctr">
              <a:buNone/>
              <a:defRPr>
                <a:solidFill>
                  <a:schemeClr val="tx1">
                    <a:tint val="75000"/>
                  </a:schemeClr>
                </a:solidFill>
              </a:defRPr>
            </a:lvl7pPr>
            <a:lvl8pPr marL="4266987" indent="0" algn="ctr">
              <a:buNone/>
              <a:defRPr>
                <a:solidFill>
                  <a:schemeClr val="tx1">
                    <a:tint val="75000"/>
                  </a:schemeClr>
                </a:solidFill>
              </a:defRPr>
            </a:lvl8pPr>
            <a:lvl9pPr marL="4876557" indent="0" algn="ctr">
              <a:buNone/>
              <a:defRPr>
                <a:solidFill>
                  <a:schemeClr val="tx1">
                    <a:tint val="75000"/>
                  </a:schemeClr>
                </a:solidFill>
              </a:defRPr>
            </a:lvl9pPr>
          </a:lstStyle>
          <a:p>
            <a:r>
              <a:rPr lang="en-US" dirty="0"/>
              <a:t>&lt;Department Name&gt;</a:t>
            </a:r>
          </a:p>
          <a:p>
            <a:r>
              <a:rPr lang="en-US" dirty="0"/>
              <a:t>Version # - Date</a:t>
            </a:r>
          </a:p>
        </p:txBody>
      </p:sp>
      <p:sp>
        <p:nvSpPr>
          <p:cNvPr id="10" name="Footer Placeholder 3">
            <a:extLst>
              <a:ext uri="{FF2B5EF4-FFF2-40B4-BE49-F238E27FC236}">
                <a16:creationId xmlns:a16="http://schemas.microsoft.com/office/drawing/2014/main" id="{2C0DC6FE-712E-8F4C-B335-D0C0A7ADA9C1}"/>
              </a:ext>
            </a:extLst>
          </p:cNvPr>
          <p:cNvSpPr txBox="1">
            <a:spLocks/>
          </p:cNvSpPr>
          <p:nvPr/>
        </p:nvSpPr>
        <p:spPr>
          <a:xfrm>
            <a:off x="7053155" y="6243003"/>
            <a:ext cx="3131680" cy="332340"/>
          </a:xfrm>
          <a:prstGeom prst="rect">
            <a:avLst/>
          </a:prstGeom>
        </p:spPr>
        <p:txBody>
          <a:bodyPr vert="horz" lIns="0" tIns="0" rIns="0" bIns="0" rtlCol="0" anchor="t"/>
          <a:lstStyle>
            <a:defPPr>
              <a:defRPr lang="en-US"/>
            </a:defPPr>
            <a:lvl1pPr marL="0" algn="l" defTabSz="457200" rtl="0" eaLnBrk="1" latinLnBrk="0" hangingPunct="1">
              <a:defRPr sz="8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10584" indent="-10584" algn="l">
              <a:lnSpc>
                <a:spcPct val="110000"/>
              </a:lnSpc>
              <a:tabLst/>
            </a:pPr>
            <a:r>
              <a:rPr lang="en-US" sz="933" dirty="0">
                <a:solidFill>
                  <a:schemeClr val="accent4">
                    <a:lumMod val="75000"/>
                  </a:schemeClr>
                </a:solidFill>
                <a:latin typeface="+mn-lt"/>
                <a:cs typeface="Arial"/>
              </a:rPr>
              <a:t>CONFIDENTIAL – Contains proprietary information.</a:t>
            </a:r>
          </a:p>
          <a:p>
            <a:pPr marL="10584" indent="-10584" algn="l">
              <a:lnSpc>
                <a:spcPct val="110000"/>
              </a:lnSpc>
              <a:tabLst/>
            </a:pPr>
            <a:r>
              <a:rPr lang="en-US" sz="933" dirty="0">
                <a:solidFill>
                  <a:schemeClr val="accent4">
                    <a:lumMod val="75000"/>
                  </a:schemeClr>
                </a:solidFill>
                <a:latin typeface="+mn-lt"/>
                <a:cs typeface="Arial"/>
              </a:rPr>
              <a:t>Not intended for external distribution.</a:t>
            </a:r>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80907" y="6004849"/>
            <a:ext cx="1381639" cy="587745"/>
          </a:xfrm>
          <a:prstGeom prst="rect">
            <a:avLst/>
          </a:prstGeom>
        </p:spPr>
      </p:pic>
    </p:spTree>
    <p:extLst>
      <p:ext uri="{BB962C8B-B14F-4D97-AF65-F5344CB8AC3E}">
        <p14:creationId xmlns:p14="http://schemas.microsoft.com/office/powerpoint/2010/main" val="249686583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ext and Round Photo">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981201"/>
            <a:ext cx="5384800" cy="2895600"/>
          </a:xfrm>
          <a:prstGeom prst="rect">
            <a:avLst/>
          </a:prstGeom>
        </p:spPr>
        <p:txBody>
          <a:bodyPr anchor="ctr">
            <a:normAutofit/>
          </a:bodyPr>
          <a:lstStyle>
            <a:lvl1pPr marL="0" indent="0">
              <a:lnSpc>
                <a:spcPct val="114000"/>
              </a:lnSpc>
              <a:tabLst/>
              <a:defRPr sz="2400"/>
            </a:lvl1pPr>
            <a:lvl2pPr>
              <a:defRPr sz="2400"/>
            </a:lvl2pPr>
            <a:lvl3pPr>
              <a:defRPr sz="2400"/>
            </a:lvl3pPr>
            <a:lvl4pPr>
              <a:defRPr sz="2667"/>
            </a:lvl4pPr>
            <a:lvl5pPr>
              <a:defRPr sz="2667"/>
            </a:lvl5pPr>
          </a:lstStyle>
          <a:p>
            <a:pPr lvl="0"/>
            <a:r>
              <a:rPr lang="en-US"/>
              <a:t>Edit Master text styles</a:t>
            </a:r>
          </a:p>
          <a:p>
            <a:pPr lvl="1"/>
            <a:r>
              <a:rPr lang="en-US"/>
              <a:t>Second level</a:t>
            </a:r>
          </a:p>
          <a:p>
            <a:pPr lvl="2"/>
            <a:r>
              <a:rPr lang="en-US"/>
              <a:t>Third level</a:t>
            </a:r>
          </a:p>
        </p:txBody>
      </p:sp>
      <p:sp>
        <p:nvSpPr>
          <p:cNvPr id="10" name="Text Placeholder 9"/>
          <p:cNvSpPr>
            <a:spLocks noGrp="1"/>
          </p:cNvSpPr>
          <p:nvPr>
            <p:ph type="body" sz="quarter" idx="11"/>
          </p:nvPr>
        </p:nvSpPr>
        <p:spPr>
          <a:xfrm>
            <a:off x="6185176" y="5082817"/>
            <a:ext cx="5588000" cy="457200"/>
          </a:xfrm>
          <a:prstGeom prst="rect">
            <a:avLst/>
          </a:prstGeom>
        </p:spPr>
        <p:txBody>
          <a:bodyPr>
            <a:noAutofit/>
          </a:bodyPr>
          <a:lstStyle>
            <a:lvl1pPr marL="0" marR="0" indent="0" algn="ctr" defTabSz="609570" rtl="0" eaLnBrk="1" fontAlgn="auto" latinLnBrk="0" hangingPunct="1">
              <a:lnSpc>
                <a:spcPct val="110000"/>
              </a:lnSpc>
              <a:spcBef>
                <a:spcPts val="0"/>
              </a:spcBef>
              <a:spcAft>
                <a:spcPts val="800"/>
              </a:spcAft>
              <a:buClr>
                <a:srgbClr val="E35929"/>
              </a:buClr>
              <a:buSzTx/>
              <a:buFont typeface="Arial" panose="020B0604020202020204" pitchFamily="34" charset="0"/>
              <a:buNone/>
              <a:tabLst/>
              <a:defRPr sz="1333" i="1">
                <a:latin typeface="Georgia" panose="02040502050405020303" pitchFamily="18" charset="0"/>
              </a:defRPr>
            </a:lvl1pPr>
          </a:lstStyle>
          <a:p>
            <a:pPr marL="0" marR="0" lvl="0" indent="0" algn="ctr" defTabSz="609570" rtl="0" eaLnBrk="1" fontAlgn="auto" latinLnBrk="0" hangingPunct="1">
              <a:lnSpc>
                <a:spcPct val="110000"/>
              </a:lnSpc>
              <a:spcBef>
                <a:spcPts val="0"/>
              </a:spcBef>
              <a:spcAft>
                <a:spcPts val="800"/>
              </a:spcAft>
              <a:buClr>
                <a:srgbClr val="E35929"/>
              </a:buClr>
              <a:buSzTx/>
              <a:buFont typeface="Arial" panose="020B0604020202020204" pitchFamily="34" charset="0"/>
              <a:buNone/>
              <a:tabLst/>
              <a:defRPr/>
            </a:pPr>
            <a:r>
              <a:rPr lang="en-US"/>
              <a:t>Edit Master text styles</a:t>
            </a:r>
          </a:p>
          <a:p>
            <a:pPr marL="0" marR="0" lvl="1" indent="0" algn="ctr" defTabSz="609570" rtl="0" eaLnBrk="1" fontAlgn="auto" latinLnBrk="0" hangingPunct="1">
              <a:lnSpc>
                <a:spcPct val="110000"/>
              </a:lnSpc>
              <a:spcBef>
                <a:spcPts val="0"/>
              </a:spcBef>
              <a:spcAft>
                <a:spcPts val="800"/>
              </a:spcAft>
              <a:buClr>
                <a:srgbClr val="E35929"/>
              </a:buClr>
              <a:buSzTx/>
              <a:buFont typeface="Arial" panose="020B0604020202020204" pitchFamily="34" charset="0"/>
              <a:buNone/>
              <a:tabLst/>
              <a:defRPr/>
            </a:pPr>
            <a:r>
              <a:rPr lang="en-US"/>
              <a:t>Second level</a:t>
            </a:r>
          </a:p>
        </p:txBody>
      </p:sp>
      <p:sp>
        <p:nvSpPr>
          <p:cNvPr id="4" name="Title 3">
            <a:extLst>
              <a:ext uri="{FF2B5EF4-FFF2-40B4-BE49-F238E27FC236}">
                <a16:creationId xmlns:a16="http://schemas.microsoft.com/office/drawing/2014/main" id="{ADB7F577-8C78-6942-BD8E-E1BBE73F67FA}"/>
              </a:ext>
            </a:extLst>
          </p:cNvPr>
          <p:cNvSpPr>
            <a:spLocks noGrp="1"/>
          </p:cNvSpPr>
          <p:nvPr>
            <p:ph type="title"/>
          </p:nvPr>
        </p:nvSpPr>
        <p:spPr>
          <a:xfrm>
            <a:off x="609600" y="331155"/>
            <a:ext cx="10972800" cy="1082439"/>
          </a:xfrm>
          <a:prstGeom prst="rect">
            <a:avLst/>
          </a:prstGeom>
        </p:spPr>
        <p:txBody>
          <a:bodyPr/>
          <a:lstStyle/>
          <a:p>
            <a:r>
              <a:rPr lang="en-US"/>
              <a:t>Click to edit Master title style</a:t>
            </a:r>
            <a:endParaRPr lang="en-US" dirty="0"/>
          </a:p>
        </p:txBody>
      </p:sp>
      <p:sp>
        <p:nvSpPr>
          <p:cNvPr id="9" name="Picture Placeholder 4">
            <a:extLst>
              <a:ext uri="{FF2B5EF4-FFF2-40B4-BE49-F238E27FC236}">
                <a16:creationId xmlns:a16="http://schemas.microsoft.com/office/drawing/2014/main" id="{1F6C215E-13E4-1C47-A22D-F91F897689BD}"/>
              </a:ext>
            </a:extLst>
          </p:cNvPr>
          <p:cNvSpPr>
            <a:spLocks noGrp="1"/>
          </p:cNvSpPr>
          <p:nvPr>
            <p:ph type="pic" sz="quarter" idx="10" hasCustomPrompt="1"/>
          </p:nvPr>
        </p:nvSpPr>
        <p:spPr>
          <a:xfrm>
            <a:off x="7422509" y="1817875"/>
            <a:ext cx="3124200" cy="3084091"/>
          </a:xfrm>
          <a:prstGeom prst="ellipse">
            <a:avLst/>
          </a:prstGeom>
        </p:spPr>
        <p:txBody>
          <a:bodyPr anchor="ctr"/>
          <a:lstStyle>
            <a:lvl1pPr marL="0" indent="0" algn="ctr">
              <a:buNone/>
              <a:defRPr b="1" i="0">
                <a:solidFill>
                  <a:schemeClr val="accent2"/>
                </a:solidFill>
                <a:latin typeface="Arial Bold"/>
                <a:cs typeface="Arial Bold"/>
              </a:defRPr>
            </a:lvl1pPr>
          </a:lstStyle>
          <a:p>
            <a:r>
              <a:rPr lang="en-US" dirty="0"/>
              <a:t>INSERT IMAGE</a:t>
            </a:r>
          </a:p>
        </p:txBody>
      </p:sp>
      <p:sp>
        <p:nvSpPr>
          <p:cNvPr id="13" name="Footer Placeholder 1">
            <a:extLst>
              <a:ext uri="{FF2B5EF4-FFF2-40B4-BE49-F238E27FC236}">
                <a16:creationId xmlns:a16="http://schemas.microsoft.com/office/drawing/2014/main" id="{C6263844-DAB8-9E47-AAB4-20EC43D98D50}"/>
              </a:ext>
            </a:extLst>
          </p:cNvPr>
          <p:cNvSpPr>
            <a:spLocks noGrp="1"/>
          </p:cNvSpPr>
          <p:nvPr>
            <p:ph type="ftr" sz="quarter" idx="3"/>
          </p:nvPr>
        </p:nvSpPr>
        <p:spPr>
          <a:xfrm>
            <a:off x="986507" y="6295496"/>
            <a:ext cx="4520557" cy="243840"/>
          </a:xfrm>
          <a:prstGeom prst="rect">
            <a:avLst/>
          </a:prstGeom>
        </p:spPr>
        <p:txBody>
          <a:bodyPr wrap="none" lIns="0" anchor="ctr"/>
          <a:lstStyle>
            <a:lvl1pPr>
              <a:defRPr sz="1200">
                <a:solidFill>
                  <a:schemeClr val="accent3"/>
                </a:solidFill>
              </a:defRPr>
            </a:lvl1pPr>
          </a:lstStyle>
          <a:p>
            <a:r>
              <a:rPr lang="en-US">
                <a:cs typeface="Arial"/>
              </a:rPr>
              <a:t>Enter Title or Department Name</a:t>
            </a:r>
            <a:endParaRPr lang="en-US" dirty="0">
              <a:cs typeface="Arial"/>
            </a:endParaRPr>
          </a:p>
        </p:txBody>
      </p:sp>
    </p:spTree>
    <p:extLst>
      <p:ext uri="{BB962C8B-B14F-4D97-AF65-F5344CB8AC3E}">
        <p14:creationId xmlns:p14="http://schemas.microsoft.com/office/powerpoint/2010/main" val="3651776368"/>
      </p:ext>
    </p:extLst>
  </p:cSld>
  <p:clrMapOvr>
    <a:masterClrMapping/>
  </p:clrMapOvr>
  <p:extLst>
    <p:ext uri="{DCECCB84-F9BA-43D5-87BE-67443E8EF086}">
      <p15:sldGuideLst xmlns:p15="http://schemas.microsoft.com/office/powerpoint/2012/main">
        <p15:guide id="4" orient="horz" pos="1620">
          <p15:clr>
            <a:srgbClr val="FBAE40"/>
          </p15:clr>
        </p15:guide>
        <p15:guide id="6" pos="288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hree Photos w/ Titles">
    <p:spTree>
      <p:nvGrpSpPr>
        <p:cNvPr id="1" name=""/>
        <p:cNvGrpSpPr/>
        <p:nvPr/>
      </p:nvGrpSpPr>
      <p:grpSpPr>
        <a:xfrm>
          <a:off x="0" y="0"/>
          <a:ext cx="0" cy="0"/>
          <a:chOff x="0" y="0"/>
          <a:chExt cx="0" cy="0"/>
        </a:xfrm>
      </p:grpSpPr>
      <p:sp>
        <p:nvSpPr>
          <p:cNvPr id="18" name="Text Placeholder 4">
            <a:extLst>
              <a:ext uri="{FF2B5EF4-FFF2-40B4-BE49-F238E27FC236}">
                <a16:creationId xmlns:a16="http://schemas.microsoft.com/office/drawing/2014/main" id="{1BB582D1-E07B-AC48-9D1F-97CC0FDC59D4}"/>
              </a:ext>
            </a:extLst>
          </p:cNvPr>
          <p:cNvSpPr>
            <a:spLocks noGrp="1"/>
          </p:cNvSpPr>
          <p:nvPr>
            <p:ph type="body" sz="quarter" idx="34" hasCustomPrompt="1"/>
          </p:nvPr>
        </p:nvSpPr>
        <p:spPr>
          <a:xfrm>
            <a:off x="1190941" y="4296245"/>
            <a:ext cx="2438400" cy="304800"/>
          </a:xfrm>
          <a:prstGeom prst="rect">
            <a:avLst/>
          </a:prstGeom>
        </p:spPr>
        <p:txBody>
          <a:bodyPr>
            <a:noAutofit/>
          </a:bodyPr>
          <a:lstStyle>
            <a:lvl1pPr marL="0" indent="0" algn="ctr">
              <a:buNone/>
              <a:defRPr sz="1400">
                <a:solidFill>
                  <a:schemeClr val="accent3"/>
                </a:solidFill>
                <a:latin typeface="Georgia" panose="02040502050405020303" pitchFamily="18" charset="0"/>
              </a:defRPr>
            </a:lvl1pPr>
          </a:lstStyle>
          <a:p>
            <a:pPr lvl="0"/>
            <a:r>
              <a:rPr lang="en-US" dirty="0"/>
              <a:t>Click to edit name</a:t>
            </a:r>
          </a:p>
        </p:txBody>
      </p:sp>
      <p:sp>
        <p:nvSpPr>
          <p:cNvPr id="19" name="Text Placeholder 4">
            <a:extLst>
              <a:ext uri="{FF2B5EF4-FFF2-40B4-BE49-F238E27FC236}">
                <a16:creationId xmlns:a16="http://schemas.microsoft.com/office/drawing/2014/main" id="{02E4251F-09AA-6242-9ABB-8120E647A281}"/>
              </a:ext>
            </a:extLst>
          </p:cNvPr>
          <p:cNvSpPr>
            <a:spLocks noGrp="1"/>
          </p:cNvSpPr>
          <p:nvPr>
            <p:ph type="body" sz="quarter" idx="37"/>
          </p:nvPr>
        </p:nvSpPr>
        <p:spPr>
          <a:xfrm>
            <a:off x="1190941" y="4524847"/>
            <a:ext cx="2438400" cy="277748"/>
          </a:xfrm>
          <a:prstGeom prst="rect">
            <a:avLst/>
          </a:prstGeom>
        </p:spPr>
        <p:txBody>
          <a:bodyPr>
            <a:noAutofit/>
          </a:bodyPr>
          <a:lstStyle>
            <a:lvl1pPr marL="0" indent="0" algn="ctr">
              <a:buNone/>
              <a:defRPr sz="1067" i="1">
                <a:solidFill>
                  <a:schemeClr val="accent3">
                    <a:lumMod val="60000"/>
                    <a:lumOff val="40000"/>
                  </a:schemeClr>
                </a:solidFill>
                <a:latin typeface="Georgia" panose="02040502050405020303" pitchFamily="18" charset="0"/>
              </a:defRPr>
            </a:lvl1pPr>
          </a:lstStyle>
          <a:p>
            <a:pPr lvl="0"/>
            <a:r>
              <a:rPr lang="en-US"/>
              <a:t>Edit Master text styles</a:t>
            </a:r>
          </a:p>
        </p:txBody>
      </p:sp>
      <p:sp>
        <p:nvSpPr>
          <p:cNvPr id="3" name="Title 2">
            <a:extLst>
              <a:ext uri="{FF2B5EF4-FFF2-40B4-BE49-F238E27FC236}">
                <a16:creationId xmlns:a16="http://schemas.microsoft.com/office/drawing/2014/main" id="{B3EF9D98-5F0E-B24A-8BAC-0B2D5CF10BF7}"/>
              </a:ext>
            </a:extLst>
          </p:cNvPr>
          <p:cNvSpPr>
            <a:spLocks noGrp="1"/>
          </p:cNvSpPr>
          <p:nvPr>
            <p:ph type="title"/>
          </p:nvPr>
        </p:nvSpPr>
        <p:spPr>
          <a:xfrm>
            <a:off x="609600" y="331155"/>
            <a:ext cx="10972800" cy="1082439"/>
          </a:xfrm>
          <a:prstGeom prst="rect">
            <a:avLst/>
          </a:prstGeom>
        </p:spPr>
        <p:txBody>
          <a:bodyPr/>
          <a:lstStyle/>
          <a:p>
            <a:r>
              <a:rPr lang="en-US"/>
              <a:t>Click to edit Master title style</a:t>
            </a:r>
            <a:endParaRPr lang="en-US" dirty="0"/>
          </a:p>
        </p:txBody>
      </p:sp>
      <p:sp>
        <p:nvSpPr>
          <p:cNvPr id="15" name="Text Placeholder 4">
            <a:extLst>
              <a:ext uri="{FF2B5EF4-FFF2-40B4-BE49-F238E27FC236}">
                <a16:creationId xmlns:a16="http://schemas.microsoft.com/office/drawing/2014/main" id="{9373AF00-B671-0E4D-8346-9C4A14350A5A}"/>
              </a:ext>
            </a:extLst>
          </p:cNvPr>
          <p:cNvSpPr>
            <a:spLocks noGrp="1"/>
          </p:cNvSpPr>
          <p:nvPr>
            <p:ph type="body" sz="quarter" idx="52" hasCustomPrompt="1"/>
          </p:nvPr>
        </p:nvSpPr>
        <p:spPr>
          <a:xfrm>
            <a:off x="4866471" y="4296245"/>
            <a:ext cx="2438400" cy="304800"/>
          </a:xfrm>
          <a:prstGeom prst="rect">
            <a:avLst/>
          </a:prstGeom>
        </p:spPr>
        <p:txBody>
          <a:bodyPr>
            <a:noAutofit/>
          </a:bodyPr>
          <a:lstStyle>
            <a:lvl1pPr marL="0" indent="0" algn="ctr">
              <a:buNone/>
              <a:defRPr sz="1400">
                <a:solidFill>
                  <a:schemeClr val="accent3"/>
                </a:solidFill>
                <a:latin typeface="Georgia" panose="02040502050405020303" pitchFamily="18" charset="0"/>
              </a:defRPr>
            </a:lvl1pPr>
          </a:lstStyle>
          <a:p>
            <a:pPr lvl="0"/>
            <a:r>
              <a:rPr lang="en-US" dirty="0"/>
              <a:t>Click to edit name</a:t>
            </a:r>
          </a:p>
        </p:txBody>
      </p:sp>
      <p:sp>
        <p:nvSpPr>
          <p:cNvPr id="16" name="Text Placeholder 4">
            <a:extLst>
              <a:ext uri="{FF2B5EF4-FFF2-40B4-BE49-F238E27FC236}">
                <a16:creationId xmlns:a16="http://schemas.microsoft.com/office/drawing/2014/main" id="{F71C76E3-3560-6C42-8BE5-ED184A5E97AC}"/>
              </a:ext>
            </a:extLst>
          </p:cNvPr>
          <p:cNvSpPr>
            <a:spLocks noGrp="1"/>
          </p:cNvSpPr>
          <p:nvPr>
            <p:ph type="body" sz="quarter" idx="53"/>
          </p:nvPr>
        </p:nvSpPr>
        <p:spPr>
          <a:xfrm>
            <a:off x="4866471" y="4524847"/>
            <a:ext cx="2438400" cy="277748"/>
          </a:xfrm>
          <a:prstGeom prst="rect">
            <a:avLst/>
          </a:prstGeom>
        </p:spPr>
        <p:txBody>
          <a:bodyPr>
            <a:noAutofit/>
          </a:bodyPr>
          <a:lstStyle>
            <a:lvl1pPr marL="0" indent="0" algn="ctr">
              <a:buNone/>
              <a:defRPr sz="1067" i="1">
                <a:solidFill>
                  <a:schemeClr val="accent3">
                    <a:lumMod val="60000"/>
                    <a:lumOff val="40000"/>
                  </a:schemeClr>
                </a:solidFill>
                <a:latin typeface="Georgia" panose="02040502050405020303" pitchFamily="18" charset="0"/>
              </a:defRPr>
            </a:lvl1pPr>
          </a:lstStyle>
          <a:p>
            <a:pPr lvl="0"/>
            <a:r>
              <a:rPr lang="en-US"/>
              <a:t>Edit Master text styles</a:t>
            </a:r>
          </a:p>
        </p:txBody>
      </p:sp>
      <p:sp>
        <p:nvSpPr>
          <p:cNvPr id="27" name="Text Placeholder 4">
            <a:extLst>
              <a:ext uri="{FF2B5EF4-FFF2-40B4-BE49-F238E27FC236}">
                <a16:creationId xmlns:a16="http://schemas.microsoft.com/office/drawing/2014/main" id="{D7468871-96FE-EC43-8F72-14C7606C3489}"/>
              </a:ext>
            </a:extLst>
          </p:cNvPr>
          <p:cNvSpPr>
            <a:spLocks noGrp="1"/>
          </p:cNvSpPr>
          <p:nvPr>
            <p:ph type="body" sz="quarter" idx="55" hasCustomPrompt="1"/>
          </p:nvPr>
        </p:nvSpPr>
        <p:spPr>
          <a:xfrm>
            <a:off x="8542000" y="4296245"/>
            <a:ext cx="2438400" cy="304800"/>
          </a:xfrm>
          <a:prstGeom prst="rect">
            <a:avLst/>
          </a:prstGeom>
        </p:spPr>
        <p:txBody>
          <a:bodyPr>
            <a:noAutofit/>
          </a:bodyPr>
          <a:lstStyle>
            <a:lvl1pPr marL="0" indent="0" algn="ctr">
              <a:buNone/>
              <a:defRPr sz="1400">
                <a:solidFill>
                  <a:schemeClr val="accent3"/>
                </a:solidFill>
                <a:latin typeface="Georgia" panose="02040502050405020303" pitchFamily="18" charset="0"/>
              </a:defRPr>
            </a:lvl1pPr>
          </a:lstStyle>
          <a:p>
            <a:pPr lvl="0"/>
            <a:r>
              <a:rPr lang="en-US" dirty="0"/>
              <a:t>Click to edit name</a:t>
            </a:r>
          </a:p>
        </p:txBody>
      </p:sp>
      <p:sp>
        <p:nvSpPr>
          <p:cNvPr id="28" name="Text Placeholder 4">
            <a:extLst>
              <a:ext uri="{FF2B5EF4-FFF2-40B4-BE49-F238E27FC236}">
                <a16:creationId xmlns:a16="http://schemas.microsoft.com/office/drawing/2014/main" id="{658B6A8A-A03E-B940-9646-5B6CDC7DC67C}"/>
              </a:ext>
            </a:extLst>
          </p:cNvPr>
          <p:cNvSpPr>
            <a:spLocks noGrp="1"/>
          </p:cNvSpPr>
          <p:nvPr>
            <p:ph type="body" sz="quarter" idx="56"/>
          </p:nvPr>
        </p:nvSpPr>
        <p:spPr>
          <a:xfrm>
            <a:off x="8542000" y="4524847"/>
            <a:ext cx="2438400" cy="277748"/>
          </a:xfrm>
          <a:prstGeom prst="rect">
            <a:avLst/>
          </a:prstGeom>
        </p:spPr>
        <p:txBody>
          <a:bodyPr>
            <a:noAutofit/>
          </a:bodyPr>
          <a:lstStyle>
            <a:lvl1pPr marL="0" indent="0" algn="ctr">
              <a:buNone/>
              <a:defRPr sz="1067" i="1">
                <a:solidFill>
                  <a:schemeClr val="accent3">
                    <a:lumMod val="60000"/>
                    <a:lumOff val="40000"/>
                  </a:schemeClr>
                </a:solidFill>
                <a:latin typeface="Georgia" panose="02040502050405020303" pitchFamily="18" charset="0"/>
              </a:defRPr>
            </a:lvl1pPr>
          </a:lstStyle>
          <a:p>
            <a:pPr lvl="0"/>
            <a:r>
              <a:rPr lang="en-US"/>
              <a:t>Edit Master text styles</a:t>
            </a:r>
          </a:p>
        </p:txBody>
      </p:sp>
      <p:sp>
        <p:nvSpPr>
          <p:cNvPr id="22" name="Picture Placeholder 14">
            <a:extLst>
              <a:ext uri="{FF2B5EF4-FFF2-40B4-BE49-F238E27FC236}">
                <a16:creationId xmlns:a16="http://schemas.microsoft.com/office/drawing/2014/main" id="{CF9A1BDE-8764-8D49-BD44-EECCA2BB9852}"/>
              </a:ext>
            </a:extLst>
          </p:cNvPr>
          <p:cNvSpPr>
            <a:spLocks noGrp="1"/>
          </p:cNvSpPr>
          <p:nvPr>
            <p:ph type="pic" sz="quarter" idx="51"/>
          </p:nvPr>
        </p:nvSpPr>
        <p:spPr>
          <a:xfrm>
            <a:off x="1556702" y="2386544"/>
            <a:ext cx="1706879" cy="1706880"/>
          </a:xfrm>
          <a:prstGeom prst="ellipse">
            <a:avLst/>
          </a:prstGeom>
          <a:solidFill>
            <a:schemeClr val="accent2"/>
          </a:solidFill>
        </p:spPr>
        <p:txBody>
          <a:bodyPr wrap="square" lIns="0" rIns="0" anchor="ctr">
            <a:noAutofit/>
          </a:bodyPr>
          <a:lstStyle>
            <a:lvl1pPr marL="0" indent="0" algn="ctr">
              <a:buNone/>
              <a:defRPr sz="1067" b="1" i="0">
                <a:solidFill>
                  <a:schemeClr val="accent3"/>
                </a:solidFill>
                <a:latin typeface="Arial Bold"/>
                <a:cs typeface="Arial Bold"/>
              </a:defRPr>
            </a:lvl1pPr>
          </a:lstStyle>
          <a:p>
            <a:r>
              <a:rPr lang="en-US"/>
              <a:t>Click icon to add picture</a:t>
            </a:r>
            <a:endParaRPr lang="en-US" dirty="0"/>
          </a:p>
        </p:txBody>
      </p:sp>
      <p:sp>
        <p:nvSpPr>
          <p:cNvPr id="23" name="Picture Placeholder 14">
            <a:extLst>
              <a:ext uri="{FF2B5EF4-FFF2-40B4-BE49-F238E27FC236}">
                <a16:creationId xmlns:a16="http://schemas.microsoft.com/office/drawing/2014/main" id="{9AB962E8-9675-CD46-8499-42D43F01F00F}"/>
              </a:ext>
            </a:extLst>
          </p:cNvPr>
          <p:cNvSpPr>
            <a:spLocks noGrp="1"/>
          </p:cNvSpPr>
          <p:nvPr>
            <p:ph type="pic" sz="quarter" idx="54"/>
          </p:nvPr>
        </p:nvSpPr>
        <p:spPr>
          <a:xfrm>
            <a:off x="5250726" y="2386544"/>
            <a:ext cx="1706879" cy="1706880"/>
          </a:xfrm>
          <a:prstGeom prst="ellipse">
            <a:avLst/>
          </a:prstGeom>
          <a:solidFill>
            <a:schemeClr val="accent2"/>
          </a:solidFill>
        </p:spPr>
        <p:txBody>
          <a:bodyPr wrap="square" lIns="0" rIns="0" anchor="ctr">
            <a:noAutofit/>
          </a:bodyPr>
          <a:lstStyle>
            <a:lvl1pPr marL="0" indent="0" algn="ctr">
              <a:buNone/>
              <a:defRPr sz="1067" b="1" i="0">
                <a:solidFill>
                  <a:schemeClr val="accent3"/>
                </a:solidFill>
                <a:latin typeface="Arial Bold"/>
                <a:cs typeface="Arial Bold"/>
              </a:defRPr>
            </a:lvl1pPr>
          </a:lstStyle>
          <a:p>
            <a:r>
              <a:rPr lang="en-US"/>
              <a:t>Click icon to add picture</a:t>
            </a:r>
            <a:endParaRPr lang="en-US" dirty="0"/>
          </a:p>
        </p:txBody>
      </p:sp>
      <p:sp>
        <p:nvSpPr>
          <p:cNvPr id="24" name="Picture Placeholder 14">
            <a:extLst>
              <a:ext uri="{FF2B5EF4-FFF2-40B4-BE49-F238E27FC236}">
                <a16:creationId xmlns:a16="http://schemas.microsoft.com/office/drawing/2014/main" id="{89B734A4-DAA3-F242-862F-BEF31B0E56F0}"/>
              </a:ext>
            </a:extLst>
          </p:cNvPr>
          <p:cNvSpPr>
            <a:spLocks noGrp="1"/>
          </p:cNvSpPr>
          <p:nvPr>
            <p:ph type="pic" sz="quarter" idx="57"/>
          </p:nvPr>
        </p:nvSpPr>
        <p:spPr>
          <a:xfrm>
            <a:off x="8907761" y="2386544"/>
            <a:ext cx="1706879" cy="1706880"/>
          </a:xfrm>
          <a:prstGeom prst="ellipse">
            <a:avLst/>
          </a:prstGeom>
          <a:solidFill>
            <a:schemeClr val="accent2"/>
          </a:solidFill>
        </p:spPr>
        <p:txBody>
          <a:bodyPr wrap="square" lIns="0" rIns="0" anchor="ctr">
            <a:noAutofit/>
          </a:bodyPr>
          <a:lstStyle>
            <a:lvl1pPr marL="0" indent="0" algn="ctr">
              <a:buNone/>
              <a:defRPr sz="1067" b="1" i="0">
                <a:solidFill>
                  <a:schemeClr val="accent3"/>
                </a:solidFill>
                <a:latin typeface="Arial Bold"/>
                <a:cs typeface="Arial Bold"/>
              </a:defRPr>
            </a:lvl1pPr>
          </a:lstStyle>
          <a:p>
            <a:r>
              <a:rPr lang="en-US"/>
              <a:t>Click icon to add picture</a:t>
            </a:r>
            <a:endParaRPr lang="en-US" dirty="0"/>
          </a:p>
        </p:txBody>
      </p:sp>
      <p:sp>
        <p:nvSpPr>
          <p:cNvPr id="17" name="Footer Placeholder 1">
            <a:extLst>
              <a:ext uri="{FF2B5EF4-FFF2-40B4-BE49-F238E27FC236}">
                <a16:creationId xmlns:a16="http://schemas.microsoft.com/office/drawing/2014/main" id="{C6263844-DAB8-9E47-AAB4-20EC43D98D50}"/>
              </a:ext>
            </a:extLst>
          </p:cNvPr>
          <p:cNvSpPr>
            <a:spLocks noGrp="1"/>
          </p:cNvSpPr>
          <p:nvPr>
            <p:ph type="ftr" sz="quarter" idx="3"/>
          </p:nvPr>
        </p:nvSpPr>
        <p:spPr>
          <a:xfrm>
            <a:off x="986507" y="6295496"/>
            <a:ext cx="4520557" cy="243840"/>
          </a:xfrm>
          <a:prstGeom prst="rect">
            <a:avLst/>
          </a:prstGeom>
        </p:spPr>
        <p:txBody>
          <a:bodyPr wrap="none" lIns="0" anchor="ctr"/>
          <a:lstStyle>
            <a:lvl1pPr>
              <a:defRPr sz="1200">
                <a:solidFill>
                  <a:schemeClr val="accent3"/>
                </a:solidFill>
              </a:defRPr>
            </a:lvl1pPr>
          </a:lstStyle>
          <a:p>
            <a:r>
              <a:rPr lang="en-US">
                <a:cs typeface="Arial"/>
              </a:rPr>
              <a:t>Enter Title or Department Name</a:t>
            </a:r>
            <a:endParaRPr lang="en-US" dirty="0">
              <a:cs typeface="Arial"/>
            </a:endParaRPr>
          </a:p>
        </p:txBody>
      </p:sp>
    </p:spTree>
    <p:extLst>
      <p:ext uri="{BB962C8B-B14F-4D97-AF65-F5344CB8AC3E}">
        <p14:creationId xmlns:p14="http://schemas.microsoft.com/office/powerpoint/2010/main" val="217375110"/>
      </p:ext>
    </p:extLst>
  </p:cSld>
  <p:clrMapOvr>
    <a:masterClrMapping/>
  </p:clrMapOvr>
  <p:extLst>
    <p:ext uri="{DCECCB84-F9BA-43D5-87BE-67443E8EF086}">
      <p15:sldGuideLst xmlns:p15="http://schemas.microsoft.com/office/powerpoint/2012/main">
        <p15:guide id="0" pos="5472">
          <p15:clr>
            <a:srgbClr val="FBAE40"/>
          </p15:clr>
        </p15:guide>
        <p15:guide id="2" pos="2880">
          <p15:clr>
            <a:srgbClr val="FBAE40"/>
          </p15:clr>
        </p15:guide>
        <p15:guide id="4" orient="horz" pos="1620">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Eleven Photos w/ 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EBEA8A6-BC3E-1D4F-9BF4-871716F6D09C}"/>
              </a:ext>
            </a:extLst>
          </p:cNvPr>
          <p:cNvSpPr>
            <a:spLocks noGrp="1"/>
          </p:cNvSpPr>
          <p:nvPr>
            <p:ph type="title"/>
          </p:nvPr>
        </p:nvSpPr>
        <p:spPr>
          <a:xfrm>
            <a:off x="609600" y="331155"/>
            <a:ext cx="10972800" cy="1082439"/>
          </a:xfrm>
          <a:prstGeom prst="rect">
            <a:avLst/>
          </a:prstGeom>
        </p:spPr>
        <p:txBody>
          <a:bodyPr/>
          <a:lstStyle/>
          <a:p>
            <a:r>
              <a:rPr lang="en-US"/>
              <a:t>Click to edit Master title style</a:t>
            </a:r>
            <a:endParaRPr lang="en-US" dirty="0"/>
          </a:p>
        </p:txBody>
      </p:sp>
      <p:sp>
        <p:nvSpPr>
          <p:cNvPr id="40" name="Text Placeholder 4">
            <a:extLst>
              <a:ext uri="{FF2B5EF4-FFF2-40B4-BE49-F238E27FC236}">
                <a16:creationId xmlns:a16="http://schemas.microsoft.com/office/drawing/2014/main" id="{085C5513-13DB-9F4A-87C6-5CE330EC84E0}"/>
              </a:ext>
            </a:extLst>
          </p:cNvPr>
          <p:cNvSpPr>
            <a:spLocks noGrp="1"/>
          </p:cNvSpPr>
          <p:nvPr>
            <p:ph type="body" sz="quarter" idx="10" hasCustomPrompt="1"/>
          </p:nvPr>
        </p:nvSpPr>
        <p:spPr>
          <a:xfrm>
            <a:off x="609600" y="2423112"/>
            <a:ext cx="2438400" cy="304800"/>
          </a:xfrm>
        </p:spPr>
        <p:txBody>
          <a:bodyPr>
            <a:noAutofit/>
          </a:bodyPr>
          <a:lstStyle>
            <a:lvl1pPr marL="0" indent="0" algn="ctr">
              <a:buNone/>
              <a:defRPr sz="1400">
                <a:solidFill>
                  <a:schemeClr val="accent3"/>
                </a:solidFill>
                <a:latin typeface="Georgia" panose="02040502050405020303" pitchFamily="18" charset="0"/>
              </a:defRPr>
            </a:lvl1pPr>
          </a:lstStyle>
          <a:p>
            <a:pPr lvl="0"/>
            <a:r>
              <a:rPr lang="en-US" dirty="0"/>
              <a:t>Click to edit name</a:t>
            </a:r>
          </a:p>
        </p:txBody>
      </p:sp>
      <p:sp>
        <p:nvSpPr>
          <p:cNvPr id="42" name="Text Placeholder 4">
            <a:extLst>
              <a:ext uri="{FF2B5EF4-FFF2-40B4-BE49-F238E27FC236}">
                <a16:creationId xmlns:a16="http://schemas.microsoft.com/office/drawing/2014/main" id="{96D0BFAF-BD6E-FA41-977A-8CB9EC9A2A96}"/>
              </a:ext>
            </a:extLst>
          </p:cNvPr>
          <p:cNvSpPr>
            <a:spLocks noGrp="1"/>
          </p:cNvSpPr>
          <p:nvPr>
            <p:ph type="body" sz="quarter" idx="11" hasCustomPrompt="1"/>
          </p:nvPr>
        </p:nvSpPr>
        <p:spPr>
          <a:xfrm>
            <a:off x="3475833" y="2423112"/>
            <a:ext cx="2438400" cy="304800"/>
          </a:xfrm>
        </p:spPr>
        <p:txBody>
          <a:bodyPr>
            <a:noAutofit/>
          </a:bodyPr>
          <a:lstStyle>
            <a:lvl1pPr marL="0" indent="0" algn="ctr">
              <a:buNone/>
              <a:defRPr sz="1400">
                <a:solidFill>
                  <a:schemeClr val="accent3"/>
                </a:solidFill>
                <a:latin typeface="Georgia" panose="02040502050405020303" pitchFamily="18" charset="0"/>
              </a:defRPr>
            </a:lvl1pPr>
          </a:lstStyle>
          <a:p>
            <a:pPr lvl="0"/>
            <a:r>
              <a:rPr lang="en-US" dirty="0"/>
              <a:t>Click to edit name</a:t>
            </a:r>
          </a:p>
        </p:txBody>
      </p:sp>
      <p:sp>
        <p:nvSpPr>
          <p:cNvPr id="43" name="Text Placeholder 4">
            <a:extLst>
              <a:ext uri="{FF2B5EF4-FFF2-40B4-BE49-F238E27FC236}">
                <a16:creationId xmlns:a16="http://schemas.microsoft.com/office/drawing/2014/main" id="{8DF3F5F8-62FC-7740-A30C-D302D156F450}"/>
              </a:ext>
            </a:extLst>
          </p:cNvPr>
          <p:cNvSpPr>
            <a:spLocks noGrp="1"/>
          </p:cNvSpPr>
          <p:nvPr>
            <p:ph type="body" sz="quarter" idx="12" hasCustomPrompt="1"/>
          </p:nvPr>
        </p:nvSpPr>
        <p:spPr>
          <a:xfrm>
            <a:off x="6253167" y="2423112"/>
            <a:ext cx="2438400" cy="304800"/>
          </a:xfrm>
        </p:spPr>
        <p:txBody>
          <a:bodyPr>
            <a:noAutofit/>
          </a:bodyPr>
          <a:lstStyle>
            <a:lvl1pPr marL="0" indent="0" algn="ctr">
              <a:buNone/>
              <a:defRPr sz="1400">
                <a:solidFill>
                  <a:schemeClr val="accent3"/>
                </a:solidFill>
                <a:latin typeface="Georgia" panose="02040502050405020303" pitchFamily="18" charset="0"/>
              </a:defRPr>
            </a:lvl1pPr>
          </a:lstStyle>
          <a:p>
            <a:pPr lvl="0"/>
            <a:r>
              <a:rPr lang="en-US" dirty="0"/>
              <a:t>Click to edit name</a:t>
            </a:r>
          </a:p>
        </p:txBody>
      </p:sp>
      <p:sp>
        <p:nvSpPr>
          <p:cNvPr id="44" name="Text Placeholder 4">
            <a:extLst>
              <a:ext uri="{FF2B5EF4-FFF2-40B4-BE49-F238E27FC236}">
                <a16:creationId xmlns:a16="http://schemas.microsoft.com/office/drawing/2014/main" id="{DCC593EB-D496-7E44-801E-FD1834C93419}"/>
              </a:ext>
            </a:extLst>
          </p:cNvPr>
          <p:cNvSpPr>
            <a:spLocks noGrp="1"/>
          </p:cNvSpPr>
          <p:nvPr>
            <p:ph type="body" sz="quarter" idx="13"/>
          </p:nvPr>
        </p:nvSpPr>
        <p:spPr>
          <a:xfrm>
            <a:off x="609600" y="2651715"/>
            <a:ext cx="2438400" cy="277748"/>
          </a:xfrm>
        </p:spPr>
        <p:txBody>
          <a:bodyPr>
            <a:noAutofit/>
          </a:bodyPr>
          <a:lstStyle>
            <a:lvl1pPr marL="0" indent="0" algn="ctr">
              <a:buNone/>
              <a:defRPr sz="1067" i="1">
                <a:solidFill>
                  <a:schemeClr val="accent3">
                    <a:lumMod val="60000"/>
                    <a:lumOff val="40000"/>
                  </a:schemeClr>
                </a:solidFill>
                <a:latin typeface="Georgia" panose="02040502050405020303" pitchFamily="18" charset="0"/>
              </a:defRPr>
            </a:lvl1pPr>
          </a:lstStyle>
          <a:p>
            <a:pPr lvl="0"/>
            <a:r>
              <a:rPr lang="en-US"/>
              <a:t>Edit Master text styles</a:t>
            </a:r>
          </a:p>
        </p:txBody>
      </p:sp>
      <p:sp>
        <p:nvSpPr>
          <p:cNvPr id="45" name="Text Placeholder 4">
            <a:extLst>
              <a:ext uri="{FF2B5EF4-FFF2-40B4-BE49-F238E27FC236}">
                <a16:creationId xmlns:a16="http://schemas.microsoft.com/office/drawing/2014/main" id="{6FBF6677-E790-754C-BA2A-29ECC0FA2E54}"/>
              </a:ext>
            </a:extLst>
          </p:cNvPr>
          <p:cNvSpPr>
            <a:spLocks noGrp="1"/>
          </p:cNvSpPr>
          <p:nvPr>
            <p:ph type="body" sz="quarter" idx="14"/>
          </p:nvPr>
        </p:nvSpPr>
        <p:spPr>
          <a:xfrm>
            <a:off x="3475833" y="2651715"/>
            <a:ext cx="2438400" cy="277748"/>
          </a:xfrm>
        </p:spPr>
        <p:txBody>
          <a:bodyPr>
            <a:noAutofit/>
          </a:bodyPr>
          <a:lstStyle>
            <a:lvl1pPr marL="0" indent="0" algn="ctr">
              <a:buNone/>
              <a:defRPr sz="1067" i="1">
                <a:solidFill>
                  <a:schemeClr val="accent3">
                    <a:lumMod val="60000"/>
                    <a:lumOff val="40000"/>
                  </a:schemeClr>
                </a:solidFill>
                <a:latin typeface="Georgia" panose="02040502050405020303" pitchFamily="18" charset="0"/>
              </a:defRPr>
            </a:lvl1pPr>
          </a:lstStyle>
          <a:p>
            <a:pPr lvl="0"/>
            <a:r>
              <a:rPr lang="en-US"/>
              <a:t>Edit Master text styles</a:t>
            </a:r>
          </a:p>
        </p:txBody>
      </p:sp>
      <p:sp>
        <p:nvSpPr>
          <p:cNvPr id="46" name="Text Placeholder 4">
            <a:extLst>
              <a:ext uri="{FF2B5EF4-FFF2-40B4-BE49-F238E27FC236}">
                <a16:creationId xmlns:a16="http://schemas.microsoft.com/office/drawing/2014/main" id="{7D9711AA-C3D0-AF47-95A1-1B81812019E8}"/>
              </a:ext>
            </a:extLst>
          </p:cNvPr>
          <p:cNvSpPr>
            <a:spLocks noGrp="1"/>
          </p:cNvSpPr>
          <p:nvPr>
            <p:ph type="body" sz="quarter" idx="15"/>
          </p:nvPr>
        </p:nvSpPr>
        <p:spPr>
          <a:xfrm>
            <a:off x="6253167" y="2651715"/>
            <a:ext cx="2438400" cy="277748"/>
          </a:xfrm>
        </p:spPr>
        <p:txBody>
          <a:bodyPr>
            <a:noAutofit/>
          </a:bodyPr>
          <a:lstStyle>
            <a:lvl1pPr marL="0" indent="0" algn="ctr">
              <a:buNone/>
              <a:defRPr sz="1067" i="1">
                <a:solidFill>
                  <a:schemeClr val="accent3">
                    <a:lumMod val="60000"/>
                    <a:lumOff val="40000"/>
                  </a:schemeClr>
                </a:solidFill>
                <a:latin typeface="Georgia" panose="02040502050405020303" pitchFamily="18" charset="0"/>
              </a:defRPr>
            </a:lvl1pPr>
          </a:lstStyle>
          <a:p>
            <a:pPr lvl="0"/>
            <a:r>
              <a:rPr lang="en-US"/>
              <a:t>Edit Master text styles</a:t>
            </a:r>
          </a:p>
        </p:txBody>
      </p:sp>
      <p:sp>
        <p:nvSpPr>
          <p:cNvPr id="47" name="Picture Placeholder 14">
            <a:extLst>
              <a:ext uri="{FF2B5EF4-FFF2-40B4-BE49-F238E27FC236}">
                <a16:creationId xmlns:a16="http://schemas.microsoft.com/office/drawing/2014/main" id="{C98E102E-61D3-0742-808A-B3EAFDE7F877}"/>
              </a:ext>
            </a:extLst>
          </p:cNvPr>
          <p:cNvSpPr>
            <a:spLocks noGrp="1"/>
          </p:cNvSpPr>
          <p:nvPr>
            <p:ph type="pic" sz="quarter" idx="17"/>
          </p:nvPr>
        </p:nvSpPr>
        <p:spPr>
          <a:xfrm>
            <a:off x="4267200" y="1527763"/>
            <a:ext cx="914400" cy="877824"/>
          </a:xfrm>
          <a:prstGeom prst="ellipse">
            <a:avLst/>
          </a:prstGeom>
          <a:solidFill>
            <a:schemeClr val="accent2"/>
          </a:solidFill>
        </p:spPr>
        <p:txBody>
          <a:bodyPr wrap="square" lIns="0" rIns="0" anchor="ctr">
            <a:noAutofit/>
          </a:bodyPr>
          <a:lstStyle>
            <a:lvl1pPr marL="0" indent="0" algn="ctr">
              <a:buNone/>
              <a:defRPr sz="1067" b="1" i="0">
                <a:solidFill>
                  <a:schemeClr val="accent3"/>
                </a:solidFill>
                <a:latin typeface="Arial Bold"/>
                <a:cs typeface="Arial Bold"/>
              </a:defRPr>
            </a:lvl1pPr>
          </a:lstStyle>
          <a:p>
            <a:r>
              <a:rPr lang="en-US"/>
              <a:t>Click icon to add picture</a:t>
            </a:r>
            <a:endParaRPr lang="en-US" dirty="0"/>
          </a:p>
        </p:txBody>
      </p:sp>
      <p:sp>
        <p:nvSpPr>
          <p:cNvPr id="48" name="Text Placeholder 4">
            <a:extLst>
              <a:ext uri="{FF2B5EF4-FFF2-40B4-BE49-F238E27FC236}">
                <a16:creationId xmlns:a16="http://schemas.microsoft.com/office/drawing/2014/main" id="{B080405E-B424-D444-B477-EFFC940DAFBF}"/>
              </a:ext>
            </a:extLst>
          </p:cNvPr>
          <p:cNvSpPr>
            <a:spLocks noGrp="1"/>
          </p:cNvSpPr>
          <p:nvPr>
            <p:ph type="body" sz="quarter" idx="20" hasCustomPrompt="1"/>
          </p:nvPr>
        </p:nvSpPr>
        <p:spPr>
          <a:xfrm>
            <a:off x="9030500" y="2423112"/>
            <a:ext cx="2438400" cy="304800"/>
          </a:xfrm>
        </p:spPr>
        <p:txBody>
          <a:bodyPr>
            <a:noAutofit/>
          </a:bodyPr>
          <a:lstStyle>
            <a:lvl1pPr marL="0" indent="0" algn="ctr">
              <a:buNone/>
              <a:defRPr sz="1400">
                <a:solidFill>
                  <a:schemeClr val="accent3"/>
                </a:solidFill>
                <a:latin typeface="Georgia" panose="02040502050405020303" pitchFamily="18" charset="0"/>
              </a:defRPr>
            </a:lvl1pPr>
          </a:lstStyle>
          <a:p>
            <a:pPr lvl="0"/>
            <a:r>
              <a:rPr lang="en-US" dirty="0"/>
              <a:t>Click to edit name</a:t>
            </a:r>
          </a:p>
        </p:txBody>
      </p:sp>
      <p:sp>
        <p:nvSpPr>
          <p:cNvPr id="49" name="Text Placeholder 4">
            <a:extLst>
              <a:ext uri="{FF2B5EF4-FFF2-40B4-BE49-F238E27FC236}">
                <a16:creationId xmlns:a16="http://schemas.microsoft.com/office/drawing/2014/main" id="{CB83B9BC-DE83-5A48-B517-A103C9F5B268}"/>
              </a:ext>
            </a:extLst>
          </p:cNvPr>
          <p:cNvSpPr>
            <a:spLocks noGrp="1"/>
          </p:cNvSpPr>
          <p:nvPr>
            <p:ph type="body" sz="quarter" idx="21"/>
          </p:nvPr>
        </p:nvSpPr>
        <p:spPr>
          <a:xfrm>
            <a:off x="9030500" y="2651715"/>
            <a:ext cx="2438400" cy="277748"/>
          </a:xfrm>
        </p:spPr>
        <p:txBody>
          <a:bodyPr>
            <a:noAutofit/>
          </a:bodyPr>
          <a:lstStyle>
            <a:lvl1pPr marL="0" indent="0" algn="ctr">
              <a:buNone/>
              <a:defRPr sz="1067" i="1">
                <a:solidFill>
                  <a:schemeClr val="accent3">
                    <a:lumMod val="60000"/>
                    <a:lumOff val="40000"/>
                  </a:schemeClr>
                </a:solidFill>
                <a:latin typeface="Georgia" panose="02040502050405020303" pitchFamily="18" charset="0"/>
              </a:defRPr>
            </a:lvl1pPr>
          </a:lstStyle>
          <a:p>
            <a:pPr lvl="0"/>
            <a:r>
              <a:rPr lang="en-US"/>
              <a:t>Edit Master text styles</a:t>
            </a:r>
          </a:p>
        </p:txBody>
      </p:sp>
      <p:sp>
        <p:nvSpPr>
          <p:cNvPr id="50" name="Text Placeholder 4">
            <a:extLst>
              <a:ext uri="{FF2B5EF4-FFF2-40B4-BE49-F238E27FC236}">
                <a16:creationId xmlns:a16="http://schemas.microsoft.com/office/drawing/2014/main" id="{C2143D35-65E6-584E-B5AF-2BB86B0CEE1F}"/>
              </a:ext>
            </a:extLst>
          </p:cNvPr>
          <p:cNvSpPr>
            <a:spLocks noGrp="1"/>
          </p:cNvSpPr>
          <p:nvPr>
            <p:ph type="body" sz="quarter" idx="22" hasCustomPrompt="1"/>
          </p:nvPr>
        </p:nvSpPr>
        <p:spPr>
          <a:xfrm>
            <a:off x="609600" y="4024911"/>
            <a:ext cx="2438400" cy="304800"/>
          </a:xfrm>
        </p:spPr>
        <p:txBody>
          <a:bodyPr>
            <a:noAutofit/>
          </a:bodyPr>
          <a:lstStyle>
            <a:lvl1pPr marL="0" indent="0" algn="ctr">
              <a:buNone/>
              <a:defRPr sz="1400">
                <a:solidFill>
                  <a:schemeClr val="accent3"/>
                </a:solidFill>
                <a:latin typeface="Georgia" panose="02040502050405020303" pitchFamily="18" charset="0"/>
              </a:defRPr>
            </a:lvl1pPr>
          </a:lstStyle>
          <a:p>
            <a:pPr lvl="0"/>
            <a:r>
              <a:rPr lang="en-US" dirty="0"/>
              <a:t>Click to edit name</a:t>
            </a:r>
          </a:p>
        </p:txBody>
      </p:sp>
      <p:sp>
        <p:nvSpPr>
          <p:cNvPr id="51" name="Text Placeholder 4">
            <a:extLst>
              <a:ext uri="{FF2B5EF4-FFF2-40B4-BE49-F238E27FC236}">
                <a16:creationId xmlns:a16="http://schemas.microsoft.com/office/drawing/2014/main" id="{0A60333F-1AB5-F446-A2F1-D78156AD7943}"/>
              </a:ext>
            </a:extLst>
          </p:cNvPr>
          <p:cNvSpPr>
            <a:spLocks noGrp="1"/>
          </p:cNvSpPr>
          <p:nvPr>
            <p:ph type="body" sz="quarter" idx="23" hasCustomPrompt="1"/>
          </p:nvPr>
        </p:nvSpPr>
        <p:spPr>
          <a:xfrm>
            <a:off x="3475833" y="4024911"/>
            <a:ext cx="2438400" cy="304800"/>
          </a:xfrm>
        </p:spPr>
        <p:txBody>
          <a:bodyPr>
            <a:noAutofit/>
          </a:bodyPr>
          <a:lstStyle>
            <a:lvl1pPr marL="0" indent="0" algn="ctr">
              <a:buNone/>
              <a:defRPr sz="1400">
                <a:solidFill>
                  <a:schemeClr val="accent3"/>
                </a:solidFill>
                <a:latin typeface="Georgia" panose="02040502050405020303" pitchFamily="18" charset="0"/>
              </a:defRPr>
            </a:lvl1pPr>
          </a:lstStyle>
          <a:p>
            <a:pPr lvl="0"/>
            <a:r>
              <a:rPr lang="en-US" dirty="0"/>
              <a:t>Click to edit name</a:t>
            </a:r>
          </a:p>
        </p:txBody>
      </p:sp>
      <p:sp>
        <p:nvSpPr>
          <p:cNvPr id="52" name="Text Placeholder 4">
            <a:extLst>
              <a:ext uri="{FF2B5EF4-FFF2-40B4-BE49-F238E27FC236}">
                <a16:creationId xmlns:a16="http://schemas.microsoft.com/office/drawing/2014/main" id="{7698CECD-C294-8B46-82BA-B6CF702CFD55}"/>
              </a:ext>
            </a:extLst>
          </p:cNvPr>
          <p:cNvSpPr>
            <a:spLocks noGrp="1"/>
          </p:cNvSpPr>
          <p:nvPr>
            <p:ph type="body" sz="quarter" idx="24" hasCustomPrompt="1"/>
          </p:nvPr>
        </p:nvSpPr>
        <p:spPr>
          <a:xfrm>
            <a:off x="6253167" y="4024911"/>
            <a:ext cx="2438400" cy="304800"/>
          </a:xfrm>
        </p:spPr>
        <p:txBody>
          <a:bodyPr>
            <a:noAutofit/>
          </a:bodyPr>
          <a:lstStyle>
            <a:lvl1pPr marL="0" indent="0" algn="ctr">
              <a:buNone/>
              <a:defRPr sz="1400">
                <a:solidFill>
                  <a:schemeClr val="accent3"/>
                </a:solidFill>
                <a:latin typeface="Georgia" panose="02040502050405020303" pitchFamily="18" charset="0"/>
              </a:defRPr>
            </a:lvl1pPr>
          </a:lstStyle>
          <a:p>
            <a:pPr lvl="0"/>
            <a:r>
              <a:rPr lang="en-US" dirty="0"/>
              <a:t>Click to edit name</a:t>
            </a:r>
          </a:p>
        </p:txBody>
      </p:sp>
      <p:sp>
        <p:nvSpPr>
          <p:cNvPr id="53" name="Text Placeholder 4">
            <a:extLst>
              <a:ext uri="{FF2B5EF4-FFF2-40B4-BE49-F238E27FC236}">
                <a16:creationId xmlns:a16="http://schemas.microsoft.com/office/drawing/2014/main" id="{7EF9C35E-E0C8-2946-932A-1EA035C785BC}"/>
              </a:ext>
            </a:extLst>
          </p:cNvPr>
          <p:cNvSpPr>
            <a:spLocks noGrp="1"/>
          </p:cNvSpPr>
          <p:nvPr>
            <p:ph type="body" sz="quarter" idx="25"/>
          </p:nvPr>
        </p:nvSpPr>
        <p:spPr>
          <a:xfrm>
            <a:off x="609600" y="4253514"/>
            <a:ext cx="2438400" cy="277748"/>
          </a:xfrm>
        </p:spPr>
        <p:txBody>
          <a:bodyPr>
            <a:noAutofit/>
          </a:bodyPr>
          <a:lstStyle>
            <a:lvl1pPr marL="0" indent="0" algn="ctr">
              <a:buNone/>
              <a:defRPr sz="1067" i="1">
                <a:solidFill>
                  <a:schemeClr val="accent3">
                    <a:lumMod val="60000"/>
                    <a:lumOff val="40000"/>
                  </a:schemeClr>
                </a:solidFill>
                <a:latin typeface="Georgia" panose="02040502050405020303" pitchFamily="18" charset="0"/>
              </a:defRPr>
            </a:lvl1pPr>
          </a:lstStyle>
          <a:p>
            <a:pPr lvl="0"/>
            <a:r>
              <a:rPr lang="en-US"/>
              <a:t>Edit Master text styles</a:t>
            </a:r>
          </a:p>
        </p:txBody>
      </p:sp>
      <p:sp>
        <p:nvSpPr>
          <p:cNvPr id="55" name="Text Placeholder 4">
            <a:extLst>
              <a:ext uri="{FF2B5EF4-FFF2-40B4-BE49-F238E27FC236}">
                <a16:creationId xmlns:a16="http://schemas.microsoft.com/office/drawing/2014/main" id="{2D42CE3B-A592-2545-B63B-003FD92EDED6}"/>
              </a:ext>
            </a:extLst>
          </p:cNvPr>
          <p:cNvSpPr>
            <a:spLocks noGrp="1"/>
          </p:cNvSpPr>
          <p:nvPr>
            <p:ph type="body" sz="quarter" idx="26"/>
          </p:nvPr>
        </p:nvSpPr>
        <p:spPr>
          <a:xfrm>
            <a:off x="3475833" y="4253514"/>
            <a:ext cx="2438400" cy="277748"/>
          </a:xfrm>
        </p:spPr>
        <p:txBody>
          <a:bodyPr>
            <a:noAutofit/>
          </a:bodyPr>
          <a:lstStyle>
            <a:lvl1pPr marL="0" indent="0" algn="ctr">
              <a:buNone/>
              <a:defRPr sz="1067" i="1">
                <a:solidFill>
                  <a:schemeClr val="accent3">
                    <a:lumMod val="60000"/>
                    <a:lumOff val="40000"/>
                  </a:schemeClr>
                </a:solidFill>
                <a:latin typeface="Georgia" panose="02040502050405020303" pitchFamily="18" charset="0"/>
              </a:defRPr>
            </a:lvl1pPr>
          </a:lstStyle>
          <a:p>
            <a:pPr lvl="0"/>
            <a:r>
              <a:rPr lang="en-US"/>
              <a:t>Edit Master text styles</a:t>
            </a:r>
          </a:p>
        </p:txBody>
      </p:sp>
      <p:sp>
        <p:nvSpPr>
          <p:cNvPr id="56" name="Text Placeholder 4">
            <a:extLst>
              <a:ext uri="{FF2B5EF4-FFF2-40B4-BE49-F238E27FC236}">
                <a16:creationId xmlns:a16="http://schemas.microsoft.com/office/drawing/2014/main" id="{C695613A-027C-A847-AE6C-99E7392190D3}"/>
              </a:ext>
            </a:extLst>
          </p:cNvPr>
          <p:cNvSpPr>
            <a:spLocks noGrp="1"/>
          </p:cNvSpPr>
          <p:nvPr>
            <p:ph type="body" sz="quarter" idx="27"/>
          </p:nvPr>
        </p:nvSpPr>
        <p:spPr>
          <a:xfrm>
            <a:off x="6253167" y="4253514"/>
            <a:ext cx="2438400" cy="277748"/>
          </a:xfrm>
        </p:spPr>
        <p:txBody>
          <a:bodyPr>
            <a:noAutofit/>
          </a:bodyPr>
          <a:lstStyle>
            <a:lvl1pPr marL="0" indent="0" algn="ctr">
              <a:buNone/>
              <a:defRPr sz="1067" i="1">
                <a:solidFill>
                  <a:schemeClr val="accent3">
                    <a:lumMod val="60000"/>
                    <a:lumOff val="40000"/>
                  </a:schemeClr>
                </a:solidFill>
                <a:latin typeface="Georgia" panose="02040502050405020303" pitchFamily="18" charset="0"/>
              </a:defRPr>
            </a:lvl1pPr>
          </a:lstStyle>
          <a:p>
            <a:pPr lvl="0"/>
            <a:r>
              <a:rPr lang="en-US"/>
              <a:t>Edit Master text styles</a:t>
            </a:r>
          </a:p>
        </p:txBody>
      </p:sp>
      <p:sp>
        <p:nvSpPr>
          <p:cNvPr id="57" name="Text Placeholder 4">
            <a:extLst>
              <a:ext uri="{FF2B5EF4-FFF2-40B4-BE49-F238E27FC236}">
                <a16:creationId xmlns:a16="http://schemas.microsoft.com/office/drawing/2014/main" id="{7F8E43B3-AE60-A542-8836-9EA4CE36B534}"/>
              </a:ext>
            </a:extLst>
          </p:cNvPr>
          <p:cNvSpPr>
            <a:spLocks noGrp="1"/>
          </p:cNvSpPr>
          <p:nvPr>
            <p:ph type="body" sz="quarter" idx="32" hasCustomPrompt="1"/>
          </p:nvPr>
        </p:nvSpPr>
        <p:spPr>
          <a:xfrm>
            <a:off x="9030500" y="4024911"/>
            <a:ext cx="2438400" cy="304800"/>
          </a:xfrm>
        </p:spPr>
        <p:txBody>
          <a:bodyPr>
            <a:noAutofit/>
          </a:bodyPr>
          <a:lstStyle>
            <a:lvl1pPr marL="0" indent="0" algn="ctr">
              <a:buNone/>
              <a:defRPr sz="1400">
                <a:solidFill>
                  <a:schemeClr val="accent3"/>
                </a:solidFill>
                <a:latin typeface="Georgia" panose="02040502050405020303" pitchFamily="18" charset="0"/>
              </a:defRPr>
            </a:lvl1pPr>
          </a:lstStyle>
          <a:p>
            <a:pPr lvl="0"/>
            <a:r>
              <a:rPr lang="en-US" dirty="0"/>
              <a:t>Click to edit name</a:t>
            </a:r>
          </a:p>
        </p:txBody>
      </p:sp>
      <p:sp>
        <p:nvSpPr>
          <p:cNvPr id="58" name="Text Placeholder 4">
            <a:extLst>
              <a:ext uri="{FF2B5EF4-FFF2-40B4-BE49-F238E27FC236}">
                <a16:creationId xmlns:a16="http://schemas.microsoft.com/office/drawing/2014/main" id="{D4F48B59-D1F2-2E4F-A697-8BC8D3B5A511}"/>
              </a:ext>
            </a:extLst>
          </p:cNvPr>
          <p:cNvSpPr>
            <a:spLocks noGrp="1"/>
          </p:cNvSpPr>
          <p:nvPr>
            <p:ph type="body" sz="quarter" idx="33"/>
          </p:nvPr>
        </p:nvSpPr>
        <p:spPr>
          <a:xfrm>
            <a:off x="9030500" y="4253514"/>
            <a:ext cx="2438400" cy="277748"/>
          </a:xfrm>
        </p:spPr>
        <p:txBody>
          <a:bodyPr>
            <a:noAutofit/>
          </a:bodyPr>
          <a:lstStyle>
            <a:lvl1pPr marL="0" indent="0" algn="ctr">
              <a:buNone/>
              <a:defRPr sz="1067" i="1">
                <a:solidFill>
                  <a:schemeClr val="accent3">
                    <a:lumMod val="60000"/>
                    <a:lumOff val="40000"/>
                  </a:schemeClr>
                </a:solidFill>
                <a:latin typeface="Georgia" panose="02040502050405020303" pitchFamily="18" charset="0"/>
              </a:defRPr>
            </a:lvl1pPr>
          </a:lstStyle>
          <a:p>
            <a:pPr lvl="0"/>
            <a:r>
              <a:rPr lang="en-US"/>
              <a:t>Edit Master text styles</a:t>
            </a:r>
          </a:p>
        </p:txBody>
      </p:sp>
      <p:sp>
        <p:nvSpPr>
          <p:cNvPr id="59" name="Text Placeholder 4">
            <a:extLst>
              <a:ext uri="{FF2B5EF4-FFF2-40B4-BE49-F238E27FC236}">
                <a16:creationId xmlns:a16="http://schemas.microsoft.com/office/drawing/2014/main" id="{3E130FC0-342D-434B-B7F2-9E31BAECE8A0}"/>
              </a:ext>
            </a:extLst>
          </p:cNvPr>
          <p:cNvSpPr>
            <a:spLocks noGrp="1"/>
          </p:cNvSpPr>
          <p:nvPr>
            <p:ph type="body" sz="quarter" idx="34" hasCustomPrompt="1"/>
          </p:nvPr>
        </p:nvSpPr>
        <p:spPr>
          <a:xfrm>
            <a:off x="2032000" y="5571844"/>
            <a:ext cx="2438400" cy="304800"/>
          </a:xfrm>
        </p:spPr>
        <p:txBody>
          <a:bodyPr>
            <a:noAutofit/>
          </a:bodyPr>
          <a:lstStyle>
            <a:lvl1pPr marL="0" indent="0" algn="ctr">
              <a:buNone/>
              <a:defRPr sz="1400">
                <a:solidFill>
                  <a:schemeClr val="accent3"/>
                </a:solidFill>
                <a:latin typeface="Georgia" panose="02040502050405020303" pitchFamily="18" charset="0"/>
              </a:defRPr>
            </a:lvl1pPr>
          </a:lstStyle>
          <a:p>
            <a:pPr lvl="0"/>
            <a:r>
              <a:rPr lang="en-US" dirty="0"/>
              <a:t>Click to edit name</a:t>
            </a:r>
          </a:p>
        </p:txBody>
      </p:sp>
      <p:sp>
        <p:nvSpPr>
          <p:cNvPr id="60" name="Text Placeholder 4">
            <a:extLst>
              <a:ext uri="{FF2B5EF4-FFF2-40B4-BE49-F238E27FC236}">
                <a16:creationId xmlns:a16="http://schemas.microsoft.com/office/drawing/2014/main" id="{2168A16B-A067-184D-B505-EEF623F50CB2}"/>
              </a:ext>
            </a:extLst>
          </p:cNvPr>
          <p:cNvSpPr>
            <a:spLocks noGrp="1"/>
          </p:cNvSpPr>
          <p:nvPr>
            <p:ph type="body" sz="quarter" idx="35" hasCustomPrompt="1"/>
          </p:nvPr>
        </p:nvSpPr>
        <p:spPr>
          <a:xfrm>
            <a:off x="4876800" y="5571844"/>
            <a:ext cx="2438400" cy="304800"/>
          </a:xfrm>
        </p:spPr>
        <p:txBody>
          <a:bodyPr>
            <a:noAutofit/>
          </a:bodyPr>
          <a:lstStyle>
            <a:lvl1pPr marL="0" indent="0" algn="ctr">
              <a:buNone/>
              <a:defRPr sz="1400">
                <a:solidFill>
                  <a:schemeClr val="accent3"/>
                </a:solidFill>
                <a:latin typeface="Georgia" panose="02040502050405020303" pitchFamily="18" charset="0"/>
              </a:defRPr>
            </a:lvl1pPr>
          </a:lstStyle>
          <a:p>
            <a:pPr lvl="0"/>
            <a:r>
              <a:rPr lang="en-US" dirty="0"/>
              <a:t>Click to edit name</a:t>
            </a:r>
          </a:p>
        </p:txBody>
      </p:sp>
      <p:sp>
        <p:nvSpPr>
          <p:cNvPr id="61" name="Text Placeholder 4">
            <a:extLst>
              <a:ext uri="{FF2B5EF4-FFF2-40B4-BE49-F238E27FC236}">
                <a16:creationId xmlns:a16="http://schemas.microsoft.com/office/drawing/2014/main" id="{8C6DEF85-4D4D-704D-963D-992111E84A92}"/>
              </a:ext>
            </a:extLst>
          </p:cNvPr>
          <p:cNvSpPr>
            <a:spLocks noGrp="1"/>
          </p:cNvSpPr>
          <p:nvPr>
            <p:ph type="body" sz="quarter" idx="36" hasCustomPrompt="1"/>
          </p:nvPr>
        </p:nvSpPr>
        <p:spPr>
          <a:xfrm>
            <a:off x="7675567" y="5571844"/>
            <a:ext cx="2438400" cy="304800"/>
          </a:xfrm>
        </p:spPr>
        <p:txBody>
          <a:bodyPr>
            <a:noAutofit/>
          </a:bodyPr>
          <a:lstStyle>
            <a:lvl1pPr marL="0" indent="0" algn="ctr">
              <a:buNone/>
              <a:defRPr sz="1400">
                <a:solidFill>
                  <a:schemeClr val="accent3"/>
                </a:solidFill>
                <a:latin typeface="Georgia" panose="02040502050405020303" pitchFamily="18" charset="0"/>
              </a:defRPr>
            </a:lvl1pPr>
          </a:lstStyle>
          <a:p>
            <a:pPr lvl="0"/>
            <a:r>
              <a:rPr lang="en-US" dirty="0"/>
              <a:t>Click to edit name</a:t>
            </a:r>
          </a:p>
        </p:txBody>
      </p:sp>
      <p:sp>
        <p:nvSpPr>
          <p:cNvPr id="62" name="Text Placeholder 4">
            <a:extLst>
              <a:ext uri="{FF2B5EF4-FFF2-40B4-BE49-F238E27FC236}">
                <a16:creationId xmlns:a16="http://schemas.microsoft.com/office/drawing/2014/main" id="{D905B680-7F66-1F46-823D-F18333E6F6DE}"/>
              </a:ext>
            </a:extLst>
          </p:cNvPr>
          <p:cNvSpPr>
            <a:spLocks noGrp="1"/>
          </p:cNvSpPr>
          <p:nvPr>
            <p:ph type="body" sz="quarter" idx="37"/>
          </p:nvPr>
        </p:nvSpPr>
        <p:spPr>
          <a:xfrm>
            <a:off x="2032000" y="5800445"/>
            <a:ext cx="2438400" cy="277748"/>
          </a:xfrm>
        </p:spPr>
        <p:txBody>
          <a:bodyPr>
            <a:noAutofit/>
          </a:bodyPr>
          <a:lstStyle>
            <a:lvl1pPr marL="0" indent="0" algn="ctr">
              <a:buNone/>
              <a:defRPr sz="1067" i="1">
                <a:solidFill>
                  <a:schemeClr val="accent3">
                    <a:lumMod val="60000"/>
                    <a:lumOff val="40000"/>
                  </a:schemeClr>
                </a:solidFill>
                <a:latin typeface="Georgia" panose="02040502050405020303" pitchFamily="18" charset="0"/>
              </a:defRPr>
            </a:lvl1pPr>
          </a:lstStyle>
          <a:p>
            <a:pPr lvl="0"/>
            <a:r>
              <a:rPr lang="en-US"/>
              <a:t>Edit Master text styles</a:t>
            </a:r>
          </a:p>
        </p:txBody>
      </p:sp>
      <p:sp>
        <p:nvSpPr>
          <p:cNvPr id="63" name="Text Placeholder 4">
            <a:extLst>
              <a:ext uri="{FF2B5EF4-FFF2-40B4-BE49-F238E27FC236}">
                <a16:creationId xmlns:a16="http://schemas.microsoft.com/office/drawing/2014/main" id="{7C1AC7F8-16AA-1140-8093-B43909C4D60D}"/>
              </a:ext>
            </a:extLst>
          </p:cNvPr>
          <p:cNvSpPr>
            <a:spLocks noGrp="1"/>
          </p:cNvSpPr>
          <p:nvPr>
            <p:ph type="body" sz="quarter" idx="38"/>
          </p:nvPr>
        </p:nvSpPr>
        <p:spPr>
          <a:xfrm>
            <a:off x="4876800" y="5800445"/>
            <a:ext cx="2438400" cy="277748"/>
          </a:xfrm>
        </p:spPr>
        <p:txBody>
          <a:bodyPr>
            <a:noAutofit/>
          </a:bodyPr>
          <a:lstStyle>
            <a:lvl1pPr marL="0" indent="0" algn="ctr">
              <a:buNone/>
              <a:defRPr sz="1067" i="1">
                <a:solidFill>
                  <a:schemeClr val="accent3">
                    <a:lumMod val="60000"/>
                    <a:lumOff val="40000"/>
                  </a:schemeClr>
                </a:solidFill>
                <a:latin typeface="Georgia" panose="02040502050405020303" pitchFamily="18" charset="0"/>
              </a:defRPr>
            </a:lvl1pPr>
          </a:lstStyle>
          <a:p>
            <a:pPr lvl="0"/>
            <a:r>
              <a:rPr lang="en-US"/>
              <a:t>Edit Master text styles</a:t>
            </a:r>
          </a:p>
        </p:txBody>
      </p:sp>
      <p:sp>
        <p:nvSpPr>
          <p:cNvPr id="64" name="Text Placeholder 4">
            <a:extLst>
              <a:ext uri="{FF2B5EF4-FFF2-40B4-BE49-F238E27FC236}">
                <a16:creationId xmlns:a16="http://schemas.microsoft.com/office/drawing/2014/main" id="{A23B9713-3FFC-714B-9378-A8AE7167B7A1}"/>
              </a:ext>
            </a:extLst>
          </p:cNvPr>
          <p:cNvSpPr>
            <a:spLocks noGrp="1"/>
          </p:cNvSpPr>
          <p:nvPr>
            <p:ph type="body" sz="quarter" idx="39"/>
          </p:nvPr>
        </p:nvSpPr>
        <p:spPr>
          <a:xfrm>
            <a:off x="7675567" y="5800445"/>
            <a:ext cx="2438400" cy="277748"/>
          </a:xfrm>
        </p:spPr>
        <p:txBody>
          <a:bodyPr>
            <a:noAutofit/>
          </a:bodyPr>
          <a:lstStyle>
            <a:lvl1pPr marL="0" indent="0" algn="ctr">
              <a:buNone/>
              <a:defRPr sz="1067" i="1">
                <a:solidFill>
                  <a:schemeClr val="accent3">
                    <a:lumMod val="60000"/>
                    <a:lumOff val="40000"/>
                  </a:schemeClr>
                </a:solidFill>
                <a:latin typeface="Georgia" panose="02040502050405020303" pitchFamily="18" charset="0"/>
              </a:defRPr>
            </a:lvl1pPr>
          </a:lstStyle>
          <a:p>
            <a:pPr lvl="0"/>
            <a:r>
              <a:rPr lang="en-US"/>
              <a:t>Edit Master text styles</a:t>
            </a:r>
          </a:p>
        </p:txBody>
      </p:sp>
      <p:sp>
        <p:nvSpPr>
          <p:cNvPr id="65" name="Picture Placeholder 14">
            <a:extLst>
              <a:ext uri="{FF2B5EF4-FFF2-40B4-BE49-F238E27FC236}">
                <a16:creationId xmlns:a16="http://schemas.microsoft.com/office/drawing/2014/main" id="{E45CABF3-6B98-494C-A8EB-D2D7EC201EAE}"/>
              </a:ext>
            </a:extLst>
          </p:cNvPr>
          <p:cNvSpPr>
            <a:spLocks noGrp="1"/>
          </p:cNvSpPr>
          <p:nvPr>
            <p:ph type="pic" sz="quarter" idx="43"/>
          </p:nvPr>
        </p:nvSpPr>
        <p:spPr>
          <a:xfrm>
            <a:off x="1422400" y="1532460"/>
            <a:ext cx="914400" cy="877824"/>
          </a:xfrm>
          <a:prstGeom prst="ellipse">
            <a:avLst/>
          </a:prstGeom>
          <a:solidFill>
            <a:schemeClr val="accent2"/>
          </a:solidFill>
        </p:spPr>
        <p:txBody>
          <a:bodyPr wrap="square" lIns="0" rIns="0" anchor="ctr">
            <a:noAutofit/>
          </a:bodyPr>
          <a:lstStyle>
            <a:lvl1pPr marL="0" indent="0" algn="ctr">
              <a:buNone/>
              <a:defRPr sz="1067" b="1" i="0">
                <a:solidFill>
                  <a:schemeClr val="accent3"/>
                </a:solidFill>
                <a:latin typeface="Arial Bold"/>
                <a:cs typeface="Arial Bold"/>
              </a:defRPr>
            </a:lvl1pPr>
          </a:lstStyle>
          <a:p>
            <a:r>
              <a:rPr lang="en-US"/>
              <a:t>Click icon to add picture</a:t>
            </a:r>
            <a:endParaRPr lang="en-US" dirty="0"/>
          </a:p>
        </p:txBody>
      </p:sp>
      <p:sp>
        <p:nvSpPr>
          <p:cNvPr id="66" name="Picture Placeholder 14">
            <a:extLst>
              <a:ext uri="{FF2B5EF4-FFF2-40B4-BE49-F238E27FC236}">
                <a16:creationId xmlns:a16="http://schemas.microsoft.com/office/drawing/2014/main" id="{5959F7FF-48A6-5F4E-B446-7D4A3D124BE8}"/>
              </a:ext>
            </a:extLst>
          </p:cNvPr>
          <p:cNvSpPr>
            <a:spLocks noGrp="1"/>
          </p:cNvSpPr>
          <p:nvPr>
            <p:ph type="pic" sz="quarter" idx="44"/>
          </p:nvPr>
        </p:nvSpPr>
        <p:spPr>
          <a:xfrm>
            <a:off x="7010400" y="1532460"/>
            <a:ext cx="914400" cy="877824"/>
          </a:xfrm>
          <a:prstGeom prst="ellipse">
            <a:avLst/>
          </a:prstGeom>
          <a:solidFill>
            <a:schemeClr val="accent2"/>
          </a:solidFill>
        </p:spPr>
        <p:txBody>
          <a:bodyPr wrap="square" lIns="0" rIns="0" anchor="ctr">
            <a:noAutofit/>
          </a:bodyPr>
          <a:lstStyle>
            <a:lvl1pPr marL="0" indent="0" algn="ctr">
              <a:buNone/>
              <a:defRPr sz="1067" b="1" i="0">
                <a:solidFill>
                  <a:schemeClr val="accent3"/>
                </a:solidFill>
                <a:latin typeface="Arial Bold"/>
                <a:cs typeface="Arial Bold"/>
              </a:defRPr>
            </a:lvl1pPr>
          </a:lstStyle>
          <a:p>
            <a:r>
              <a:rPr lang="en-US"/>
              <a:t>Click icon to add picture</a:t>
            </a:r>
            <a:endParaRPr lang="en-US" dirty="0"/>
          </a:p>
        </p:txBody>
      </p:sp>
      <p:sp>
        <p:nvSpPr>
          <p:cNvPr id="67" name="Picture Placeholder 14">
            <a:extLst>
              <a:ext uri="{FF2B5EF4-FFF2-40B4-BE49-F238E27FC236}">
                <a16:creationId xmlns:a16="http://schemas.microsoft.com/office/drawing/2014/main" id="{AD9FF4D3-677F-A242-8431-3BA971292280}"/>
              </a:ext>
            </a:extLst>
          </p:cNvPr>
          <p:cNvSpPr>
            <a:spLocks noGrp="1"/>
          </p:cNvSpPr>
          <p:nvPr>
            <p:ph type="pic" sz="quarter" idx="45"/>
          </p:nvPr>
        </p:nvSpPr>
        <p:spPr>
          <a:xfrm>
            <a:off x="9753600" y="1532460"/>
            <a:ext cx="914400" cy="877824"/>
          </a:xfrm>
          <a:prstGeom prst="ellipse">
            <a:avLst/>
          </a:prstGeom>
          <a:solidFill>
            <a:schemeClr val="accent2"/>
          </a:solidFill>
        </p:spPr>
        <p:txBody>
          <a:bodyPr wrap="square" lIns="0" rIns="0" anchor="ctr">
            <a:noAutofit/>
          </a:bodyPr>
          <a:lstStyle>
            <a:lvl1pPr marL="0" indent="0" algn="ctr">
              <a:buNone/>
              <a:defRPr sz="1067" b="1" i="0">
                <a:solidFill>
                  <a:schemeClr val="accent3"/>
                </a:solidFill>
                <a:latin typeface="Arial Bold"/>
                <a:cs typeface="Arial Bold"/>
              </a:defRPr>
            </a:lvl1pPr>
          </a:lstStyle>
          <a:p>
            <a:r>
              <a:rPr lang="en-US"/>
              <a:t>Click icon to add picture</a:t>
            </a:r>
            <a:endParaRPr lang="en-US" dirty="0"/>
          </a:p>
        </p:txBody>
      </p:sp>
      <p:sp>
        <p:nvSpPr>
          <p:cNvPr id="68" name="Picture Placeholder 14">
            <a:extLst>
              <a:ext uri="{FF2B5EF4-FFF2-40B4-BE49-F238E27FC236}">
                <a16:creationId xmlns:a16="http://schemas.microsoft.com/office/drawing/2014/main" id="{716215FD-531B-3343-9411-567B03FCBE2C}"/>
              </a:ext>
            </a:extLst>
          </p:cNvPr>
          <p:cNvSpPr>
            <a:spLocks noGrp="1"/>
          </p:cNvSpPr>
          <p:nvPr>
            <p:ph type="pic" sz="quarter" idx="46"/>
          </p:nvPr>
        </p:nvSpPr>
        <p:spPr>
          <a:xfrm>
            <a:off x="4267200" y="3133497"/>
            <a:ext cx="914400" cy="877824"/>
          </a:xfrm>
          <a:prstGeom prst="ellipse">
            <a:avLst/>
          </a:prstGeom>
          <a:solidFill>
            <a:schemeClr val="accent2"/>
          </a:solidFill>
        </p:spPr>
        <p:txBody>
          <a:bodyPr wrap="square" lIns="0" rIns="0" anchor="ctr">
            <a:noAutofit/>
          </a:bodyPr>
          <a:lstStyle>
            <a:lvl1pPr marL="0" indent="0" algn="ctr">
              <a:buNone/>
              <a:defRPr sz="1067" b="1" i="0">
                <a:solidFill>
                  <a:schemeClr val="accent3"/>
                </a:solidFill>
                <a:latin typeface="Arial Bold"/>
                <a:cs typeface="Arial Bold"/>
              </a:defRPr>
            </a:lvl1pPr>
          </a:lstStyle>
          <a:p>
            <a:r>
              <a:rPr lang="en-US"/>
              <a:t>Click icon to add picture</a:t>
            </a:r>
            <a:endParaRPr lang="en-US" dirty="0"/>
          </a:p>
        </p:txBody>
      </p:sp>
      <p:sp>
        <p:nvSpPr>
          <p:cNvPr id="69" name="Picture Placeholder 14">
            <a:extLst>
              <a:ext uri="{FF2B5EF4-FFF2-40B4-BE49-F238E27FC236}">
                <a16:creationId xmlns:a16="http://schemas.microsoft.com/office/drawing/2014/main" id="{2870A804-BC98-DA45-B010-50BB3875C6D9}"/>
              </a:ext>
            </a:extLst>
          </p:cNvPr>
          <p:cNvSpPr>
            <a:spLocks noGrp="1"/>
          </p:cNvSpPr>
          <p:nvPr>
            <p:ph type="pic" sz="quarter" idx="47"/>
          </p:nvPr>
        </p:nvSpPr>
        <p:spPr>
          <a:xfrm>
            <a:off x="1422400" y="3138195"/>
            <a:ext cx="914400" cy="877824"/>
          </a:xfrm>
          <a:prstGeom prst="ellipse">
            <a:avLst/>
          </a:prstGeom>
          <a:solidFill>
            <a:schemeClr val="accent2"/>
          </a:solidFill>
        </p:spPr>
        <p:txBody>
          <a:bodyPr wrap="square" lIns="0" rIns="0" anchor="ctr">
            <a:noAutofit/>
          </a:bodyPr>
          <a:lstStyle>
            <a:lvl1pPr marL="0" indent="0" algn="ctr">
              <a:buNone/>
              <a:defRPr sz="1067" b="1" i="0">
                <a:solidFill>
                  <a:schemeClr val="accent3"/>
                </a:solidFill>
                <a:latin typeface="Arial Bold"/>
                <a:cs typeface="Arial Bold"/>
              </a:defRPr>
            </a:lvl1pPr>
          </a:lstStyle>
          <a:p>
            <a:r>
              <a:rPr lang="en-US"/>
              <a:t>Click icon to add picture</a:t>
            </a:r>
            <a:endParaRPr lang="en-US" dirty="0"/>
          </a:p>
        </p:txBody>
      </p:sp>
      <p:sp>
        <p:nvSpPr>
          <p:cNvPr id="70" name="Picture Placeholder 14">
            <a:extLst>
              <a:ext uri="{FF2B5EF4-FFF2-40B4-BE49-F238E27FC236}">
                <a16:creationId xmlns:a16="http://schemas.microsoft.com/office/drawing/2014/main" id="{B1D49557-AF6F-6C4E-964F-A09F0813C114}"/>
              </a:ext>
            </a:extLst>
          </p:cNvPr>
          <p:cNvSpPr>
            <a:spLocks noGrp="1"/>
          </p:cNvSpPr>
          <p:nvPr>
            <p:ph type="pic" sz="quarter" idx="48"/>
          </p:nvPr>
        </p:nvSpPr>
        <p:spPr>
          <a:xfrm>
            <a:off x="7010400" y="3138195"/>
            <a:ext cx="914400" cy="877824"/>
          </a:xfrm>
          <a:prstGeom prst="ellipse">
            <a:avLst/>
          </a:prstGeom>
          <a:solidFill>
            <a:schemeClr val="accent2"/>
          </a:solidFill>
        </p:spPr>
        <p:txBody>
          <a:bodyPr wrap="square" lIns="0" rIns="0" anchor="ctr">
            <a:noAutofit/>
          </a:bodyPr>
          <a:lstStyle>
            <a:lvl1pPr marL="0" indent="0" algn="ctr">
              <a:buNone/>
              <a:defRPr sz="1067" b="1" i="0">
                <a:solidFill>
                  <a:schemeClr val="accent3"/>
                </a:solidFill>
                <a:latin typeface="Arial Bold"/>
                <a:cs typeface="Arial Bold"/>
              </a:defRPr>
            </a:lvl1pPr>
          </a:lstStyle>
          <a:p>
            <a:r>
              <a:rPr lang="en-US"/>
              <a:t>Click icon to add picture</a:t>
            </a:r>
            <a:endParaRPr lang="en-US" dirty="0"/>
          </a:p>
        </p:txBody>
      </p:sp>
      <p:sp>
        <p:nvSpPr>
          <p:cNvPr id="71" name="Picture Placeholder 14">
            <a:extLst>
              <a:ext uri="{FF2B5EF4-FFF2-40B4-BE49-F238E27FC236}">
                <a16:creationId xmlns:a16="http://schemas.microsoft.com/office/drawing/2014/main" id="{3434E7C5-4BAB-9049-97D7-1DEB8F7E4311}"/>
              </a:ext>
            </a:extLst>
          </p:cNvPr>
          <p:cNvSpPr>
            <a:spLocks noGrp="1"/>
          </p:cNvSpPr>
          <p:nvPr>
            <p:ph type="pic" sz="quarter" idx="49"/>
          </p:nvPr>
        </p:nvSpPr>
        <p:spPr>
          <a:xfrm>
            <a:off x="9753600" y="3138195"/>
            <a:ext cx="914400" cy="877824"/>
          </a:xfrm>
          <a:prstGeom prst="ellipse">
            <a:avLst/>
          </a:prstGeom>
          <a:solidFill>
            <a:schemeClr val="accent2"/>
          </a:solidFill>
        </p:spPr>
        <p:txBody>
          <a:bodyPr wrap="square" lIns="0" rIns="0" anchor="ctr">
            <a:noAutofit/>
          </a:bodyPr>
          <a:lstStyle>
            <a:lvl1pPr marL="0" indent="0" algn="ctr">
              <a:buNone/>
              <a:defRPr sz="1067" b="1" i="0">
                <a:solidFill>
                  <a:schemeClr val="accent3"/>
                </a:solidFill>
                <a:latin typeface="Arial Bold"/>
                <a:cs typeface="Arial Bold"/>
              </a:defRPr>
            </a:lvl1pPr>
          </a:lstStyle>
          <a:p>
            <a:r>
              <a:rPr lang="en-US"/>
              <a:t>Click icon to add picture</a:t>
            </a:r>
            <a:endParaRPr lang="en-US" dirty="0"/>
          </a:p>
        </p:txBody>
      </p:sp>
      <p:sp>
        <p:nvSpPr>
          <p:cNvPr id="72" name="Picture Placeholder 14">
            <a:extLst>
              <a:ext uri="{FF2B5EF4-FFF2-40B4-BE49-F238E27FC236}">
                <a16:creationId xmlns:a16="http://schemas.microsoft.com/office/drawing/2014/main" id="{976DBF47-12D3-064F-A999-581CC3F19C96}"/>
              </a:ext>
            </a:extLst>
          </p:cNvPr>
          <p:cNvSpPr>
            <a:spLocks noGrp="1"/>
          </p:cNvSpPr>
          <p:nvPr>
            <p:ph type="pic" sz="quarter" idx="50"/>
          </p:nvPr>
        </p:nvSpPr>
        <p:spPr>
          <a:xfrm>
            <a:off x="5588000" y="4670777"/>
            <a:ext cx="914400" cy="877824"/>
          </a:xfrm>
          <a:prstGeom prst="ellipse">
            <a:avLst/>
          </a:prstGeom>
          <a:solidFill>
            <a:schemeClr val="accent2"/>
          </a:solidFill>
        </p:spPr>
        <p:txBody>
          <a:bodyPr wrap="square" lIns="0" rIns="0" anchor="ctr">
            <a:noAutofit/>
          </a:bodyPr>
          <a:lstStyle>
            <a:lvl1pPr marL="0" indent="0" algn="ctr">
              <a:buNone/>
              <a:defRPr sz="1067" b="1" i="0">
                <a:solidFill>
                  <a:schemeClr val="accent3"/>
                </a:solidFill>
                <a:latin typeface="Arial Bold"/>
                <a:cs typeface="Arial Bold"/>
              </a:defRPr>
            </a:lvl1pPr>
          </a:lstStyle>
          <a:p>
            <a:r>
              <a:rPr lang="en-US"/>
              <a:t>Click icon to add picture</a:t>
            </a:r>
            <a:endParaRPr lang="en-US" dirty="0"/>
          </a:p>
        </p:txBody>
      </p:sp>
      <p:sp>
        <p:nvSpPr>
          <p:cNvPr id="73" name="Picture Placeholder 14">
            <a:extLst>
              <a:ext uri="{FF2B5EF4-FFF2-40B4-BE49-F238E27FC236}">
                <a16:creationId xmlns:a16="http://schemas.microsoft.com/office/drawing/2014/main" id="{46D84929-5FAB-794F-AFEF-D2F551288A88}"/>
              </a:ext>
            </a:extLst>
          </p:cNvPr>
          <p:cNvSpPr>
            <a:spLocks noGrp="1"/>
          </p:cNvSpPr>
          <p:nvPr>
            <p:ph type="pic" sz="quarter" idx="51"/>
          </p:nvPr>
        </p:nvSpPr>
        <p:spPr>
          <a:xfrm>
            <a:off x="2844800" y="4675475"/>
            <a:ext cx="914400" cy="877824"/>
          </a:xfrm>
          <a:prstGeom prst="ellipse">
            <a:avLst/>
          </a:prstGeom>
          <a:solidFill>
            <a:schemeClr val="accent2"/>
          </a:solidFill>
        </p:spPr>
        <p:txBody>
          <a:bodyPr wrap="square" lIns="0" rIns="0" anchor="ctr">
            <a:noAutofit/>
          </a:bodyPr>
          <a:lstStyle>
            <a:lvl1pPr marL="0" indent="0" algn="ctr">
              <a:buNone/>
              <a:defRPr sz="1067" b="1" i="0">
                <a:solidFill>
                  <a:schemeClr val="accent3"/>
                </a:solidFill>
                <a:latin typeface="Arial Bold"/>
                <a:cs typeface="Arial Bold"/>
              </a:defRPr>
            </a:lvl1pPr>
          </a:lstStyle>
          <a:p>
            <a:r>
              <a:rPr lang="en-US"/>
              <a:t>Click icon to add picture</a:t>
            </a:r>
            <a:endParaRPr lang="en-US" dirty="0"/>
          </a:p>
        </p:txBody>
      </p:sp>
      <p:sp>
        <p:nvSpPr>
          <p:cNvPr id="75" name="Picture Placeholder 14">
            <a:extLst>
              <a:ext uri="{FF2B5EF4-FFF2-40B4-BE49-F238E27FC236}">
                <a16:creationId xmlns:a16="http://schemas.microsoft.com/office/drawing/2014/main" id="{041CE872-B0A8-1140-B24D-CE1D597EB68D}"/>
              </a:ext>
            </a:extLst>
          </p:cNvPr>
          <p:cNvSpPr>
            <a:spLocks noGrp="1"/>
          </p:cNvSpPr>
          <p:nvPr>
            <p:ph type="pic" sz="quarter" idx="52"/>
          </p:nvPr>
        </p:nvSpPr>
        <p:spPr>
          <a:xfrm>
            <a:off x="8432800" y="4675475"/>
            <a:ext cx="914400" cy="877824"/>
          </a:xfrm>
          <a:prstGeom prst="ellipse">
            <a:avLst/>
          </a:prstGeom>
          <a:solidFill>
            <a:schemeClr val="accent2"/>
          </a:solidFill>
        </p:spPr>
        <p:txBody>
          <a:bodyPr wrap="square" lIns="0" rIns="0" anchor="ctr">
            <a:noAutofit/>
          </a:bodyPr>
          <a:lstStyle>
            <a:lvl1pPr marL="0" indent="0" algn="ctr">
              <a:buNone/>
              <a:defRPr sz="1067" b="1" i="0">
                <a:solidFill>
                  <a:schemeClr val="accent3"/>
                </a:solidFill>
                <a:latin typeface="Arial Bold"/>
                <a:cs typeface="Arial Bold"/>
              </a:defRPr>
            </a:lvl1pPr>
          </a:lstStyle>
          <a:p>
            <a:r>
              <a:rPr lang="en-US"/>
              <a:t>Click icon to add picture</a:t>
            </a:r>
            <a:endParaRPr lang="en-US" dirty="0"/>
          </a:p>
        </p:txBody>
      </p:sp>
      <p:sp>
        <p:nvSpPr>
          <p:cNvPr id="39" name="Footer Placeholder 1">
            <a:extLst>
              <a:ext uri="{FF2B5EF4-FFF2-40B4-BE49-F238E27FC236}">
                <a16:creationId xmlns:a16="http://schemas.microsoft.com/office/drawing/2014/main" id="{C6263844-DAB8-9E47-AAB4-20EC43D98D50}"/>
              </a:ext>
            </a:extLst>
          </p:cNvPr>
          <p:cNvSpPr>
            <a:spLocks noGrp="1"/>
          </p:cNvSpPr>
          <p:nvPr>
            <p:ph type="ftr" sz="quarter" idx="3"/>
          </p:nvPr>
        </p:nvSpPr>
        <p:spPr>
          <a:xfrm>
            <a:off x="986507" y="6295496"/>
            <a:ext cx="4520557" cy="243840"/>
          </a:xfrm>
          <a:prstGeom prst="rect">
            <a:avLst/>
          </a:prstGeom>
        </p:spPr>
        <p:txBody>
          <a:bodyPr wrap="none" lIns="0" anchor="ctr"/>
          <a:lstStyle>
            <a:lvl1pPr>
              <a:defRPr sz="1200">
                <a:solidFill>
                  <a:schemeClr val="accent3"/>
                </a:solidFill>
              </a:defRPr>
            </a:lvl1pPr>
          </a:lstStyle>
          <a:p>
            <a:r>
              <a:rPr lang="en-US">
                <a:cs typeface="Arial"/>
              </a:rPr>
              <a:t>Enter Title or Department Name</a:t>
            </a:r>
            <a:endParaRPr lang="en-US" dirty="0">
              <a:cs typeface="Arial"/>
            </a:endParaRPr>
          </a:p>
        </p:txBody>
      </p:sp>
    </p:spTree>
    <p:extLst>
      <p:ext uri="{BB962C8B-B14F-4D97-AF65-F5344CB8AC3E}">
        <p14:creationId xmlns:p14="http://schemas.microsoft.com/office/powerpoint/2010/main" val="4273237308"/>
      </p:ext>
    </p:extLst>
  </p:cSld>
  <p:clrMapOvr>
    <a:masterClrMapping/>
  </p:clrMapOvr>
  <p:extLst>
    <p:ext uri="{DCECCB84-F9BA-43D5-87BE-67443E8EF086}">
      <p15:sldGuideLst xmlns:p15="http://schemas.microsoft.com/office/powerpoint/2012/main">
        <p15:guide id="4" orient="horz" pos="1620">
          <p15:clr>
            <a:srgbClr val="FBAE40"/>
          </p15:clr>
        </p15:guide>
        <p15:guide id="5" pos="5472">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Four Rows">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981200"/>
            <a:ext cx="10972800" cy="762000"/>
          </a:xfrm>
          <a:prstGeom prst="rect">
            <a:avLst/>
          </a:prstGeom>
        </p:spPr>
        <p:txBody>
          <a:bodyPr anchor="ctr">
            <a:normAutofit/>
          </a:bodyPr>
          <a:lstStyle>
            <a:lvl1pPr marL="0" indent="0" algn="ctr">
              <a:buFont typeface="Arial" panose="020B0604020202020204" pitchFamily="34" charset="0"/>
              <a:buNone/>
              <a:defRPr sz="2400" b="1" i="0" cap="all" baseline="0">
                <a:solidFill>
                  <a:schemeClr val="accent3"/>
                </a:solidFill>
                <a:latin typeface="Arial Bold"/>
                <a:cs typeface="Arial Bold"/>
              </a:defRPr>
            </a:lvl1pPr>
            <a:lvl2pPr>
              <a:defRPr sz="3733"/>
            </a:lvl2pPr>
            <a:lvl3pPr>
              <a:defRPr sz="3733"/>
            </a:lvl3pPr>
            <a:lvl4pPr>
              <a:defRPr sz="3733"/>
            </a:lvl4pPr>
            <a:lvl5pPr>
              <a:defRPr sz="3733"/>
            </a:lvl5pPr>
          </a:lstStyle>
          <a:p>
            <a:pPr lvl="0"/>
            <a:r>
              <a:rPr lang="en-US"/>
              <a:t>Edit Master text styles</a:t>
            </a:r>
          </a:p>
        </p:txBody>
      </p:sp>
      <p:sp>
        <p:nvSpPr>
          <p:cNvPr id="8" name="Content Placeholder 2"/>
          <p:cNvSpPr>
            <a:spLocks noGrp="1"/>
          </p:cNvSpPr>
          <p:nvPr>
            <p:ph idx="10"/>
          </p:nvPr>
        </p:nvSpPr>
        <p:spPr>
          <a:xfrm>
            <a:off x="609600" y="2870200"/>
            <a:ext cx="10972800" cy="762000"/>
          </a:xfrm>
          <a:prstGeom prst="rect">
            <a:avLst/>
          </a:prstGeom>
        </p:spPr>
        <p:txBody>
          <a:bodyPr anchor="ctr">
            <a:normAutofit/>
          </a:bodyPr>
          <a:lstStyle>
            <a:lvl1pPr marL="0" indent="0" algn="ctr">
              <a:buFont typeface="Arial" panose="020B0604020202020204" pitchFamily="34" charset="0"/>
              <a:buNone/>
              <a:defRPr sz="2400" b="1" i="0" cap="all" baseline="0">
                <a:solidFill>
                  <a:schemeClr val="accent3"/>
                </a:solidFill>
                <a:latin typeface="Arial Bold"/>
                <a:cs typeface="Arial Bold"/>
              </a:defRPr>
            </a:lvl1pPr>
            <a:lvl2pPr>
              <a:defRPr sz="3733"/>
            </a:lvl2pPr>
            <a:lvl3pPr>
              <a:defRPr sz="3733"/>
            </a:lvl3pPr>
            <a:lvl4pPr>
              <a:defRPr sz="3733"/>
            </a:lvl4pPr>
            <a:lvl5pPr>
              <a:defRPr sz="3733"/>
            </a:lvl5pPr>
          </a:lstStyle>
          <a:p>
            <a:pPr lvl="0"/>
            <a:r>
              <a:rPr lang="en-US"/>
              <a:t>Edit Master text styles</a:t>
            </a:r>
          </a:p>
        </p:txBody>
      </p:sp>
      <p:sp>
        <p:nvSpPr>
          <p:cNvPr id="9" name="Content Placeholder 2"/>
          <p:cNvSpPr>
            <a:spLocks noGrp="1"/>
          </p:cNvSpPr>
          <p:nvPr>
            <p:ph idx="11"/>
          </p:nvPr>
        </p:nvSpPr>
        <p:spPr>
          <a:xfrm>
            <a:off x="609600" y="3759200"/>
            <a:ext cx="10972800" cy="762000"/>
          </a:xfrm>
          <a:prstGeom prst="rect">
            <a:avLst/>
          </a:prstGeom>
        </p:spPr>
        <p:txBody>
          <a:bodyPr anchor="ctr">
            <a:normAutofit/>
          </a:bodyPr>
          <a:lstStyle>
            <a:lvl1pPr marL="0" indent="0" algn="ctr">
              <a:buFont typeface="Arial" panose="020B0604020202020204" pitchFamily="34" charset="0"/>
              <a:buNone/>
              <a:defRPr sz="2400" b="1" i="0" cap="all" baseline="0">
                <a:solidFill>
                  <a:schemeClr val="accent3"/>
                </a:solidFill>
                <a:latin typeface="Arial Bold"/>
                <a:cs typeface="Arial Bold"/>
              </a:defRPr>
            </a:lvl1pPr>
            <a:lvl2pPr>
              <a:defRPr sz="3733"/>
            </a:lvl2pPr>
            <a:lvl3pPr>
              <a:defRPr sz="3733"/>
            </a:lvl3pPr>
            <a:lvl4pPr>
              <a:defRPr sz="3733"/>
            </a:lvl4pPr>
            <a:lvl5pPr>
              <a:defRPr sz="3733"/>
            </a:lvl5pPr>
          </a:lstStyle>
          <a:p>
            <a:pPr lvl="0"/>
            <a:r>
              <a:rPr lang="en-US"/>
              <a:t>Edit Master text styles</a:t>
            </a:r>
          </a:p>
        </p:txBody>
      </p:sp>
      <p:sp>
        <p:nvSpPr>
          <p:cNvPr id="10" name="Content Placeholder 2"/>
          <p:cNvSpPr>
            <a:spLocks noGrp="1"/>
          </p:cNvSpPr>
          <p:nvPr>
            <p:ph idx="12"/>
          </p:nvPr>
        </p:nvSpPr>
        <p:spPr>
          <a:xfrm>
            <a:off x="609600" y="4648200"/>
            <a:ext cx="10972800" cy="762000"/>
          </a:xfrm>
          <a:prstGeom prst="rect">
            <a:avLst/>
          </a:prstGeom>
        </p:spPr>
        <p:txBody>
          <a:bodyPr anchor="ctr">
            <a:normAutofit/>
          </a:bodyPr>
          <a:lstStyle>
            <a:lvl1pPr marL="0" indent="0" algn="ctr">
              <a:buFont typeface="Arial" panose="020B0604020202020204" pitchFamily="34" charset="0"/>
              <a:buNone/>
              <a:defRPr sz="2400" b="1" i="0" cap="all" baseline="0">
                <a:solidFill>
                  <a:schemeClr val="accent3"/>
                </a:solidFill>
                <a:latin typeface="Arial Bold"/>
                <a:cs typeface="Arial Bold"/>
              </a:defRPr>
            </a:lvl1pPr>
            <a:lvl2pPr>
              <a:defRPr sz="3733"/>
            </a:lvl2pPr>
            <a:lvl3pPr>
              <a:defRPr sz="3733"/>
            </a:lvl3pPr>
            <a:lvl4pPr>
              <a:defRPr sz="3733"/>
            </a:lvl4pPr>
            <a:lvl5pPr>
              <a:defRPr sz="3733"/>
            </a:lvl5pPr>
          </a:lstStyle>
          <a:p>
            <a:pPr lvl="0"/>
            <a:r>
              <a:rPr lang="en-US"/>
              <a:t>Edit Master text styles</a:t>
            </a:r>
          </a:p>
        </p:txBody>
      </p:sp>
      <p:sp>
        <p:nvSpPr>
          <p:cNvPr id="4" name="Title 3">
            <a:extLst>
              <a:ext uri="{FF2B5EF4-FFF2-40B4-BE49-F238E27FC236}">
                <a16:creationId xmlns:a16="http://schemas.microsoft.com/office/drawing/2014/main" id="{63B24DF4-0314-594F-AD91-4E22B32CDE5C}"/>
              </a:ext>
            </a:extLst>
          </p:cNvPr>
          <p:cNvSpPr>
            <a:spLocks noGrp="1"/>
          </p:cNvSpPr>
          <p:nvPr>
            <p:ph type="title"/>
          </p:nvPr>
        </p:nvSpPr>
        <p:spPr>
          <a:xfrm>
            <a:off x="609600" y="331155"/>
            <a:ext cx="10972800" cy="1082439"/>
          </a:xfrm>
          <a:prstGeom prst="rect">
            <a:avLst/>
          </a:prstGeom>
        </p:spPr>
        <p:txBody>
          <a:bodyPr/>
          <a:lstStyle/>
          <a:p>
            <a:r>
              <a:rPr lang="en-US"/>
              <a:t>Click to edit Master title style</a:t>
            </a:r>
            <a:endParaRPr lang="en-US" dirty="0"/>
          </a:p>
        </p:txBody>
      </p:sp>
      <p:sp>
        <p:nvSpPr>
          <p:cNvPr id="11" name="Footer Placeholder 1">
            <a:extLst>
              <a:ext uri="{FF2B5EF4-FFF2-40B4-BE49-F238E27FC236}">
                <a16:creationId xmlns:a16="http://schemas.microsoft.com/office/drawing/2014/main" id="{C6263844-DAB8-9E47-AAB4-20EC43D98D50}"/>
              </a:ext>
            </a:extLst>
          </p:cNvPr>
          <p:cNvSpPr>
            <a:spLocks noGrp="1"/>
          </p:cNvSpPr>
          <p:nvPr>
            <p:ph type="ftr" sz="quarter" idx="3"/>
          </p:nvPr>
        </p:nvSpPr>
        <p:spPr>
          <a:xfrm>
            <a:off x="986507" y="6295496"/>
            <a:ext cx="4520557" cy="243840"/>
          </a:xfrm>
          <a:prstGeom prst="rect">
            <a:avLst/>
          </a:prstGeom>
        </p:spPr>
        <p:txBody>
          <a:bodyPr wrap="none" lIns="0" anchor="ctr"/>
          <a:lstStyle>
            <a:lvl1pPr>
              <a:defRPr sz="1200">
                <a:solidFill>
                  <a:schemeClr val="accent3"/>
                </a:solidFill>
              </a:defRPr>
            </a:lvl1pPr>
          </a:lstStyle>
          <a:p>
            <a:r>
              <a:rPr lang="en-US">
                <a:cs typeface="Arial"/>
              </a:rPr>
              <a:t>Enter Title or Department Name</a:t>
            </a:r>
            <a:endParaRPr lang="en-US" dirty="0">
              <a:cs typeface="Arial"/>
            </a:endParaRPr>
          </a:p>
        </p:txBody>
      </p:sp>
    </p:spTree>
    <p:extLst>
      <p:ext uri="{BB962C8B-B14F-4D97-AF65-F5344CB8AC3E}">
        <p14:creationId xmlns:p14="http://schemas.microsoft.com/office/powerpoint/2010/main" val="367770516"/>
      </p:ext>
    </p:extLst>
  </p:cSld>
  <p:clrMapOvr>
    <a:masterClrMapping/>
  </p:clrMapOvr>
  <p:extLst>
    <p:ext uri="{DCECCB84-F9BA-43D5-87BE-67443E8EF086}">
      <p15:sldGuideLst xmlns:p15="http://schemas.microsoft.com/office/powerpoint/2012/main">
        <p15:guide id="2" pos="2880">
          <p15:clr>
            <a:srgbClr val="FBAE40"/>
          </p15:clr>
        </p15:guide>
        <p15:guide id="4" orient="horz" pos="1620">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4_Custom Layout">
    <p:spTree>
      <p:nvGrpSpPr>
        <p:cNvPr id="1" name=""/>
        <p:cNvGrpSpPr/>
        <p:nvPr/>
      </p:nvGrpSpPr>
      <p:grpSpPr>
        <a:xfrm>
          <a:off x="0" y="0"/>
          <a:ext cx="0" cy="0"/>
          <a:chOff x="0" y="0"/>
          <a:chExt cx="0" cy="0"/>
        </a:xfrm>
      </p:grpSpPr>
      <p:sp>
        <p:nvSpPr>
          <p:cNvPr id="5" name="Content Placeholder 2"/>
          <p:cNvSpPr>
            <a:spLocks noGrp="1"/>
          </p:cNvSpPr>
          <p:nvPr>
            <p:ph sz="half" idx="1"/>
          </p:nvPr>
        </p:nvSpPr>
        <p:spPr>
          <a:xfrm>
            <a:off x="594784" y="1246396"/>
            <a:ext cx="10987616" cy="4511040"/>
          </a:xfrm>
        </p:spPr>
        <p:txBody>
          <a:bodyPr>
            <a:noAutofit/>
          </a:bodyPr>
          <a:lstStyle>
            <a:lvl1pPr>
              <a:spcBef>
                <a:spcPts val="800"/>
              </a:spcBef>
              <a:defRPr sz="1867">
                <a:solidFill>
                  <a:srgbClr val="4E4540"/>
                </a:solidFill>
                <a:latin typeface="Calibri" charset="0"/>
                <a:ea typeface="Calibri" charset="0"/>
                <a:cs typeface="Calibri" charset="0"/>
              </a:defRPr>
            </a:lvl1pPr>
            <a:lvl2pPr>
              <a:spcBef>
                <a:spcPts val="800"/>
              </a:spcBef>
              <a:defRPr sz="1867">
                <a:solidFill>
                  <a:srgbClr val="4E4540"/>
                </a:solidFill>
                <a:latin typeface="Calibri" charset="0"/>
                <a:ea typeface="Calibri" charset="0"/>
                <a:cs typeface="Calibri" charset="0"/>
              </a:defRPr>
            </a:lvl2pPr>
            <a:lvl3pPr>
              <a:spcBef>
                <a:spcPts val="800"/>
              </a:spcBef>
              <a:defRPr sz="1600">
                <a:solidFill>
                  <a:srgbClr val="4E4540"/>
                </a:solidFill>
                <a:latin typeface="Calibri" charset="0"/>
                <a:ea typeface="Calibri" charset="0"/>
                <a:cs typeface="Calibri" charset="0"/>
              </a:defRPr>
            </a:lvl3pPr>
            <a:lvl4pPr>
              <a:spcBef>
                <a:spcPts val="800"/>
              </a:spcBef>
              <a:defRPr sz="1333">
                <a:solidFill>
                  <a:srgbClr val="4E4540"/>
                </a:solidFill>
                <a:latin typeface="Calibri" charset="0"/>
                <a:ea typeface="Calibri" charset="0"/>
                <a:cs typeface="Calibri" charset="0"/>
              </a:defRPr>
            </a:lvl4pPr>
            <a:lvl5pPr>
              <a:defRPr sz="1867">
                <a:solidFill>
                  <a:schemeClr val="tx1"/>
                </a:solidFill>
              </a:defRPr>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itle 1"/>
          <p:cNvSpPr>
            <a:spLocks noGrp="1"/>
          </p:cNvSpPr>
          <p:nvPr>
            <p:ph type="title"/>
          </p:nvPr>
        </p:nvSpPr>
        <p:spPr>
          <a:xfrm>
            <a:off x="609600" y="331150"/>
            <a:ext cx="10980281" cy="682404"/>
          </a:xfrm>
        </p:spPr>
        <p:txBody>
          <a:bodyPr>
            <a:noAutofit/>
          </a:bodyPr>
          <a:lstStyle>
            <a:lvl1pPr>
              <a:defRPr sz="3733" cap="none" baseline="0">
                <a:latin typeface="Calibri" charset="0"/>
                <a:ea typeface="Calibri" charset="0"/>
                <a:cs typeface="Calibri" charset="0"/>
              </a:defRPr>
            </a:lvl1pPr>
          </a:lstStyle>
          <a:p>
            <a:r>
              <a:rPr lang="en-US"/>
              <a:t>Click to edit Master title style</a:t>
            </a:r>
            <a:endParaRPr lang="en-US" dirty="0"/>
          </a:p>
        </p:txBody>
      </p:sp>
    </p:spTree>
    <p:extLst>
      <p:ext uri="{BB962C8B-B14F-4D97-AF65-F5344CB8AC3E}">
        <p14:creationId xmlns:p14="http://schemas.microsoft.com/office/powerpoint/2010/main" val="71075381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1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Footer Placeholder 2"/>
          <p:cNvSpPr>
            <a:spLocks noGrp="1"/>
          </p:cNvSpPr>
          <p:nvPr>
            <p:ph type="ftr" sz="quarter" idx="3"/>
          </p:nvPr>
        </p:nvSpPr>
        <p:spPr>
          <a:xfrm>
            <a:off x="6311912" y="6421008"/>
            <a:ext cx="5266048" cy="263525"/>
          </a:xfrm>
          <a:prstGeom prst="rect">
            <a:avLst/>
          </a:prstGeom>
          <a:noFill/>
          <a:ln>
            <a:noFill/>
          </a:ln>
        </p:spPr>
        <p:style>
          <a:lnRef idx="2">
            <a:schemeClr val="accent3"/>
          </a:lnRef>
          <a:fillRef idx="1">
            <a:schemeClr val="lt1"/>
          </a:fillRef>
          <a:effectRef idx="0">
            <a:schemeClr val="accent3"/>
          </a:effectRef>
          <a:fontRef idx="none"/>
        </p:style>
        <p:txBody>
          <a:bodyPr vert="horz" lIns="91440" tIns="45720" rIns="91440" bIns="45720" rtlCol="0" anchor="ctr"/>
          <a:lstStyle>
            <a:lvl1pPr algn="r">
              <a:defRPr sz="1100">
                <a:ln>
                  <a:noFill/>
                </a:ln>
                <a:solidFill>
                  <a:srgbClr val="0082CA"/>
                </a:solidFill>
                <a:latin typeface="Calibri" panose="020F0502020204030204" pitchFamily="34" charset="0"/>
              </a:defRPr>
            </a:lvl1pPr>
          </a:lstStyle>
          <a:p>
            <a:r>
              <a:rPr lang="en-US" dirty="0"/>
              <a:t>Insert service line and/or department </a:t>
            </a:r>
          </a:p>
        </p:txBody>
      </p:sp>
    </p:spTree>
    <p:extLst>
      <p:ext uri="{BB962C8B-B14F-4D97-AF65-F5344CB8AC3E}">
        <p14:creationId xmlns:p14="http://schemas.microsoft.com/office/powerpoint/2010/main" val="290484609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Four Column w/ Photo Sec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633509" y="3202263"/>
            <a:ext cx="2560320" cy="715963"/>
          </a:xfrm>
          <a:prstGeom prst="rect">
            <a:avLst/>
          </a:prstGeom>
        </p:spPr>
        <p:txBody>
          <a:bodyPr anchor="b">
            <a:noAutofit/>
          </a:bodyPr>
          <a:lstStyle>
            <a:lvl1pPr marL="0" indent="0" algn="ctr">
              <a:buNone/>
              <a:defRPr sz="1600">
                <a:latin typeface="Georgia" panose="02040502050405020303" pitchFamily="18" charset="0"/>
              </a:defRPr>
            </a:lvl1pPr>
            <a:lvl2pPr marL="0" indent="0">
              <a:buSzPct val="100000"/>
              <a:buFontTx/>
              <a:buNone/>
              <a:defRPr sz="2933"/>
            </a:lvl2pPr>
            <a:lvl3pPr marL="685766" indent="-228589">
              <a:spcBef>
                <a:spcPts val="800"/>
              </a:spcBef>
              <a:buClr>
                <a:schemeClr val="bg2"/>
              </a:buClr>
              <a:buSzPct val="100000"/>
              <a:buFont typeface="Arial" panose="020B0604020202020204" pitchFamily="34" charset="0"/>
              <a:buChar char="•"/>
              <a:defRPr sz="2400">
                <a:latin typeface="Gotham Thin" pitchFamily="50" charset="0"/>
                <a:cs typeface="Gotham Thin" pitchFamily="50" charset="0"/>
              </a:defRPr>
            </a:lvl3pPr>
            <a:lvl4pPr marL="914354" indent="-228589">
              <a:spcBef>
                <a:spcPts val="800"/>
              </a:spcBef>
              <a:buClr>
                <a:schemeClr val="bg2"/>
              </a:buClr>
              <a:buSzPct val="100000"/>
              <a:buFont typeface="Arial" panose="020B0604020202020204" pitchFamily="34" charset="0"/>
              <a:buChar char="•"/>
              <a:defRPr sz="2400">
                <a:latin typeface="Gotham Thin" pitchFamily="50" charset="0"/>
                <a:cs typeface="Gotham Thin" pitchFamily="50" charset="0"/>
              </a:defRPr>
            </a:lvl4pPr>
            <a:lvl5pPr marL="1142942" indent="-228589">
              <a:spcBef>
                <a:spcPts val="800"/>
              </a:spcBef>
              <a:buClr>
                <a:schemeClr val="bg2"/>
              </a:buClr>
              <a:buSzPct val="100000"/>
              <a:buFont typeface="Arial" panose="020B0604020202020204" pitchFamily="34" charset="0"/>
              <a:buChar char="•"/>
              <a:defRPr sz="2400">
                <a:latin typeface="Gotham Thin" pitchFamily="50" charset="0"/>
                <a:cs typeface="Gotham Thin" pitchFamily="50" charset="0"/>
              </a:defRPr>
            </a:lvl5pPr>
          </a:lstStyle>
          <a:p>
            <a:pPr lvl="0"/>
            <a:r>
              <a:rPr lang="en-US"/>
              <a:t>Edit Master text styles</a:t>
            </a:r>
          </a:p>
        </p:txBody>
      </p:sp>
      <p:sp>
        <p:nvSpPr>
          <p:cNvPr id="9" name="Content Placeholder 2"/>
          <p:cNvSpPr>
            <a:spLocks noGrp="1"/>
          </p:cNvSpPr>
          <p:nvPr>
            <p:ph idx="10"/>
          </p:nvPr>
        </p:nvSpPr>
        <p:spPr>
          <a:xfrm>
            <a:off x="633509" y="4032534"/>
            <a:ext cx="2560320" cy="1981201"/>
          </a:xfrm>
          <a:prstGeom prst="rect">
            <a:avLst/>
          </a:prstGeom>
        </p:spPr>
        <p:txBody>
          <a:bodyPr>
            <a:normAutofit/>
          </a:bodyPr>
          <a:lstStyle>
            <a:lvl1pPr marL="228589" indent="-228589">
              <a:lnSpc>
                <a:spcPct val="114000"/>
              </a:lnSpc>
              <a:buFont typeface="Arial" panose="020B0604020202020204" pitchFamily="34" charset="0"/>
              <a:buChar char="•"/>
              <a:defRPr sz="1467" b="0" i="0">
                <a:latin typeface="+mn-lt"/>
                <a:cs typeface="Arial Regular"/>
              </a:defRPr>
            </a:lvl1pPr>
            <a:lvl2pPr marL="0" indent="0">
              <a:buSzPct val="100000"/>
              <a:buFontTx/>
              <a:buNone/>
              <a:defRPr sz="2667">
                <a:latin typeface="Gotham Thin" pitchFamily="50" charset="0"/>
                <a:cs typeface="Gotham Thin" pitchFamily="50" charset="0"/>
              </a:defRPr>
            </a:lvl2pPr>
            <a:lvl3pPr marL="685766" indent="-228589">
              <a:spcBef>
                <a:spcPts val="800"/>
              </a:spcBef>
              <a:buClr>
                <a:schemeClr val="bg2"/>
              </a:buClr>
              <a:buSzPct val="100000"/>
              <a:buFont typeface="Arial" panose="020B0604020202020204" pitchFamily="34" charset="0"/>
              <a:buChar char="•"/>
              <a:defRPr sz="2400">
                <a:latin typeface="Gotham Thin" pitchFamily="50" charset="0"/>
                <a:cs typeface="Gotham Thin" pitchFamily="50" charset="0"/>
              </a:defRPr>
            </a:lvl3pPr>
            <a:lvl4pPr marL="914354" indent="-228589">
              <a:spcBef>
                <a:spcPts val="800"/>
              </a:spcBef>
              <a:buClr>
                <a:schemeClr val="bg2"/>
              </a:buClr>
              <a:buSzPct val="100000"/>
              <a:buFont typeface="Arial" panose="020B0604020202020204" pitchFamily="34" charset="0"/>
              <a:buChar char="•"/>
              <a:defRPr sz="2400">
                <a:latin typeface="Gotham Thin" pitchFamily="50" charset="0"/>
                <a:cs typeface="Gotham Thin" pitchFamily="50" charset="0"/>
              </a:defRPr>
            </a:lvl4pPr>
            <a:lvl5pPr marL="1142942" indent="-228589">
              <a:spcBef>
                <a:spcPts val="800"/>
              </a:spcBef>
              <a:buClr>
                <a:schemeClr val="bg2"/>
              </a:buClr>
              <a:buSzPct val="100000"/>
              <a:buFont typeface="Arial" panose="020B0604020202020204" pitchFamily="34" charset="0"/>
              <a:buChar char="•"/>
              <a:defRPr sz="2400">
                <a:latin typeface="Gotham Thin" pitchFamily="50" charset="0"/>
                <a:cs typeface="Gotham Thin" pitchFamily="50" charset="0"/>
              </a:defRPr>
            </a:lvl5pPr>
          </a:lstStyle>
          <a:p>
            <a:pPr lvl="0"/>
            <a:r>
              <a:rPr lang="en-US"/>
              <a:t>Edit Master text styles</a:t>
            </a:r>
          </a:p>
        </p:txBody>
      </p:sp>
      <p:sp>
        <p:nvSpPr>
          <p:cNvPr id="4" name="Title 3">
            <a:extLst>
              <a:ext uri="{FF2B5EF4-FFF2-40B4-BE49-F238E27FC236}">
                <a16:creationId xmlns:a16="http://schemas.microsoft.com/office/drawing/2014/main" id="{2702C863-C7DC-3043-81C0-478CDF8D709D}"/>
              </a:ext>
            </a:extLst>
          </p:cNvPr>
          <p:cNvSpPr>
            <a:spLocks noGrp="1"/>
          </p:cNvSpPr>
          <p:nvPr>
            <p:ph type="title"/>
          </p:nvPr>
        </p:nvSpPr>
        <p:spPr>
          <a:xfrm>
            <a:off x="609600" y="331155"/>
            <a:ext cx="10972800" cy="1082439"/>
          </a:xfrm>
          <a:prstGeom prst="rect">
            <a:avLst/>
          </a:prstGeom>
        </p:spPr>
        <p:txBody>
          <a:bodyPr/>
          <a:lstStyle/>
          <a:p>
            <a:r>
              <a:rPr lang="en-US"/>
              <a:t>Click to edit Master title style</a:t>
            </a:r>
            <a:endParaRPr lang="en-US" dirty="0"/>
          </a:p>
        </p:txBody>
      </p:sp>
      <p:sp>
        <p:nvSpPr>
          <p:cNvPr id="16" name="Picture Placeholder 4">
            <a:extLst>
              <a:ext uri="{FF2B5EF4-FFF2-40B4-BE49-F238E27FC236}">
                <a16:creationId xmlns:a16="http://schemas.microsoft.com/office/drawing/2014/main" id="{AA3073F7-2F26-4143-A1FD-2ADD81A274B8}"/>
              </a:ext>
            </a:extLst>
          </p:cNvPr>
          <p:cNvSpPr>
            <a:spLocks noGrp="1"/>
          </p:cNvSpPr>
          <p:nvPr>
            <p:ph type="pic" sz="quarter" idx="15"/>
          </p:nvPr>
        </p:nvSpPr>
        <p:spPr>
          <a:xfrm>
            <a:off x="1225577" y="1646202"/>
            <a:ext cx="1376184" cy="1347511"/>
          </a:xfrm>
          <a:prstGeom prst="ellipse">
            <a:avLst/>
          </a:prstGeom>
        </p:spPr>
        <p:txBody>
          <a:bodyPr anchor="ctr">
            <a:noAutofit/>
          </a:bodyPr>
          <a:lstStyle>
            <a:lvl1pPr marL="0" indent="0" algn="ctr">
              <a:buNone/>
              <a:defRPr sz="1467" b="1" i="0">
                <a:solidFill>
                  <a:schemeClr val="accent2"/>
                </a:solidFill>
                <a:latin typeface="Arial Bold"/>
                <a:cs typeface="Arial Bold"/>
              </a:defRPr>
            </a:lvl1pPr>
          </a:lstStyle>
          <a:p>
            <a:r>
              <a:rPr lang="en-US"/>
              <a:t>Click icon to add picture</a:t>
            </a:r>
            <a:endParaRPr lang="en-US" dirty="0"/>
          </a:p>
        </p:txBody>
      </p:sp>
      <p:sp>
        <p:nvSpPr>
          <p:cNvPr id="15" name="Footer Placeholder 1">
            <a:extLst>
              <a:ext uri="{FF2B5EF4-FFF2-40B4-BE49-F238E27FC236}">
                <a16:creationId xmlns:a16="http://schemas.microsoft.com/office/drawing/2014/main" id="{C6263844-DAB8-9E47-AAB4-20EC43D98D50}"/>
              </a:ext>
            </a:extLst>
          </p:cNvPr>
          <p:cNvSpPr>
            <a:spLocks noGrp="1"/>
          </p:cNvSpPr>
          <p:nvPr>
            <p:ph type="ftr" sz="quarter" idx="3"/>
          </p:nvPr>
        </p:nvSpPr>
        <p:spPr>
          <a:xfrm>
            <a:off x="986507" y="6295496"/>
            <a:ext cx="4520557" cy="243840"/>
          </a:xfrm>
          <a:prstGeom prst="rect">
            <a:avLst/>
          </a:prstGeom>
        </p:spPr>
        <p:txBody>
          <a:bodyPr wrap="none" lIns="0" anchor="ctr"/>
          <a:lstStyle>
            <a:lvl1pPr>
              <a:defRPr sz="1200">
                <a:solidFill>
                  <a:schemeClr val="accent3"/>
                </a:solidFill>
              </a:defRPr>
            </a:lvl1pPr>
          </a:lstStyle>
          <a:p>
            <a:r>
              <a:rPr lang="en-US">
                <a:cs typeface="Arial"/>
              </a:rPr>
              <a:t>Clinical Services Group - Data Science</a:t>
            </a:r>
            <a:endParaRPr lang="en-US" dirty="0">
              <a:cs typeface="Arial"/>
            </a:endParaRPr>
          </a:p>
        </p:txBody>
      </p:sp>
      <p:sp>
        <p:nvSpPr>
          <p:cNvPr id="14" name="Content Placeholder 2"/>
          <p:cNvSpPr>
            <a:spLocks noGrp="1"/>
          </p:cNvSpPr>
          <p:nvPr>
            <p:ph idx="16"/>
          </p:nvPr>
        </p:nvSpPr>
        <p:spPr>
          <a:xfrm>
            <a:off x="9022080" y="3217303"/>
            <a:ext cx="2560320" cy="715963"/>
          </a:xfrm>
          <a:prstGeom prst="rect">
            <a:avLst/>
          </a:prstGeom>
        </p:spPr>
        <p:txBody>
          <a:bodyPr anchor="b">
            <a:noAutofit/>
          </a:bodyPr>
          <a:lstStyle>
            <a:lvl1pPr marL="0" indent="0" algn="ctr">
              <a:buNone/>
              <a:defRPr sz="1600">
                <a:latin typeface="Georgia" panose="02040502050405020303" pitchFamily="18" charset="0"/>
              </a:defRPr>
            </a:lvl1pPr>
            <a:lvl2pPr marL="0" indent="0">
              <a:buSzPct val="100000"/>
              <a:buFontTx/>
              <a:buNone/>
              <a:defRPr sz="2933"/>
            </a:lvl2pPr>
            <a:lvl3pPr marL="685766" indent="-228589">
              <a:spcBef>
                <a:spcPts val="800"/>
              </a:spcBef>
              <a:buClr>
                <a:schemeClr val="bg2"/>
              </a:buClr>
              <a:buSzPct val="100000"/>
              <a:buFont typeface="Arial" panose="020B0604020202020204" pitchFamily="34" charset="0"/>
              <a:buChar char="•"/>
              <a:defRPr sz="2400">
                <a:latin typeface="Gotham Thin" pitchFamily="50" charset="0"/>
                <a:cs typeface="Gotham Thin" pitchFamily="50" charset="0"/>
              </a:defRPr>
            </a:lvl3pPr>
            <a:lvl4pPr marL="914354" indent="-228589">
              <a:spcBef>
                <a:spcPts val="800"/>
              </a:spcBef>
              <a:buClr>
                <a:schemeClr val="bg2"/>
              </a:buClr>
              <a:buSzPct val="100000"/>
              <a:buFont typeface="Arial" panose="020B0604020202020204" pitchFamily="34" charset="0"/>
              <a:buChar char="•"/>
              <a:defRPr sz="2400">
                <a:latin typeface="Gotham Thin" pitchFamily="50" charset="0"/>
                <a:cs typeface="Gotham Thin" pitchFamily="50" charset="0"/>
              </a:defRPr>
            </a:lvl4pPr>
            <a:lvl5pPr marL="1142942" indent="-228589">
              <a:spcBef>
                <a:spcPts val="800"/>
              </a:spcBef>
              <a:buClr>
                <a:schemeClr val="bg2"/>
              </a:buClr>
              <a:buSzPct val="100000"/>
              <a:buFont typeface="Arial" panose="020B0604020202020204" pitchFamily="34" charset="0"/>
              <a:buChar char="•"/>
              <a:defRPr sz="2400">
                <a:latin typeface="Gotham Thin" pitchFamily="50" charset="0"/>
                <a:cs typeface="Gotham Thin" pitchFamily="50" charset="0"/>
              </a:defRPr>
            </a:lvl5pPr>
          </a:lstStyle>
          <a:p>
            <a:pPr lvl="0"/>
            <a:r>
              <a:rPr lang="en-US"/>
              <a:t>Edit Master text styles</a:t>
            </a:r>
          </a:p>
        </p:txBody>
      </p:sp>
      <p:sp>
        <p:nvSpPr>
          <p:cNvPr id="19" name="Content Placeholder 2"/>
          <p:cNvSpPr>
            <a:spLocks noGrp="1"/>
          </p:cNvSpPr>
          <p:nvPr>
            <p:ph idx="17"/>
          </p:nvPr>
        </p:nvSpPr>
        <p:spPr>
          <a:xfrm>
            <a:off x="9022080" y="4047574"/>
            <a:ext cx="2560320" cy="1981201"/>
          </a:xfrm>
          <a:prstGeom prst="rect">
            <a:avLst/>
          </a:prstGeom>
        </p:spPr>
        <p:txBody>
          <a:bodyPr>
            <a:normAutofit/>
          </a:bodyPr>
          <a:lstStyle>
            <a:lvl1pPr marL="228589" indent="-228589">
              <a:lnSpc>
                <a:spcPct val="114000"/>
              </a:lnSpc>
              <a:buFont typeface="Arial" panose="020B0604020202020204" pitchFamily="34" charset="0"/>
              <a:buChar char="•"/>
              <a:defRPr sz="1467" b="0" i="0">
                <a:latin typeface="+mn-lt"/>
                <a:cs typeface="Arial Regular"/>
              </a:defRPr>
            </a:lvl1pPr>
            <a:lvl2pPr marL="0" indent="0">
              <a:buSzPct val="100000"/>
              <a:buFontTx/>
              <a:buNone/>
              <a:defRPr sz="2667">
                <a:latin typeface="Gotham Thin" pitchFamily="50" charset="0"/>
                <a:cs typeface="Gotham Thin" pitchFamily="50" charset="0"/>
              </a:defRPr>
            </a:lvl2pPr>
            <a:lvl3pPr marL="685766" indent="-228589">
              <a:spcBef>
                <a:spcPts val="800"/>
              </a:spcBef>
              <a:buClr>
                <a:schemeClr val="bg2"/>
              </a:buClr>
              <a:buSzPct val="100000"/>
              <a:buFont typeface="Arial" panose="020B0604020202020204" pitchFamily="34" charset="0"/>
              <a:buChar char="•"/>
              <a:defRPr sz="2400">
                <a:latin typeface="Gotham Thin" pitchFamily="50" charset="0"/>
                <a:cs typeface="Gotham Thin" pitchFamily="50" charset="0"/>
              </a:defRPr>
            </a:lvl3pPr>
            <a:lvl4pPr marL="914354" indent="-228589">
              <a:spcBef>
                <a:spcPts val="800"/>
              </a:spcBef>
              <a:buClr>
                <a:schemeClr val="bg2"/>
              </a:buClr>
              <a:buSzPct val="100000"/>
              <a:buFont typeface="Arial" panose="020B0604020202020204" pitchFamily="34" charset="0"/>
              <a:buChar char="•"/>
              <a:defRPr sz="2400">
                <a:latin typeface="Gotham Thin" pitchFamily="50" charset="0"/>
                <a:cs typeface="Gotham Thin" pitchFamily="50" charset="0"/>
              </a:defRPr>
            </a:lvl4pPr>
            <a:lvl5pPr marL="1142942" indent="-228589">
              <a:spcBef>
                <a:spcPts val="800"/>
              </a:spcBef>
              <a:buClr>
                <a:schemeClr val="bg2"/>
              </a:buClr>
              <a:buSzPct val="100000"/>
              <a:buFont typeface="Arial" panose="020B0604020202020204" pitchFamily="34" charset="0"/>
              <a:buChar char="•"/>
              <a:defRPr sz="2400">
                <a:latin typeface="Gotham Thin" pitchFamily="50" charset="0"/>
                <a:cs typeface="Gotham Thin" pitchFamily="50" charset="0"/>
              </a:defRPr>
            </a:lvl5pPr>
          </a:lstStyle>
          <a:p>
            <a:pPr lvl="0"/>
            <a:r>
              <a:rPr lang="en-US"/>
              <a:t>Edit Master text styles</a:t>
            </a:r>
          </a:p>
        </p:txBody>
      </p:sp>
      <p:sp>
        <p:nvSpPr>
          <p:cNvPr id="20" name="Picture Placeholder 4">
            <a:extLst>
              <a:ext uri="{FF2B5EF4-FFF2-40B4-BE49-F238E27FC236}">
                <a16:creationId xmlns:a16="http://schemas.microsoft.com/office/drawing/2014/main" id="{AA3073F7-2F26-4143-A1FD-2ADD81A274B8}"/>
              </a:ext>
            </a:extLst>
          </p:cNvPr>
          <p:cNvSpPr>
            <a:spLocks noGrp="1"/>
          </p:cNvSpPr>
          <p:nvPr>
            <p:ph type="pic" sz="quarter" idx="18"/>
          </p:nvPr>
        </p:nvSpPr>
        <p:spPr>
          <a:xfrm>
            <a:off x="9614148" y="1661242"/>
            <a:ext cx="1376184" cy="1347511"/>
          </a:xfrm>
          <a:prstGeom prst="ellipse">
            <a:avLst/>
          </a:prstGeom>
        </p:spPr>
        <p:txBody>
          <a:bodyPr anchor="ctr">
            <a:noAutofit/>
          </a:bodyPr>
          <a:lstStyle>
            <a:lvl1pPr marL="0" indent="0" algn="ctr">
              <a:buNone/>
              <a:defRPr sz="1467" b="1" i="0">
                <a:solidFill>
                  <a:schemeClr val="accent2"/>
                </a:solidFill>
                <a:latin typeface="Arial Bold"/>
                <a:cs typeface="Arial Bold"/>
              </a:defRPr>
            </a:lvl1pPr>
          </a:lstStyle>
          <a:p>
            <a:r>
              <a:rPr lang="en-US"/>
              <a:t>Click icon to add picture</a:t>
            </a:r>
            <a:endParaRPr lang="en-US" dirty="0"/>
          </a:p>
        </p:txBody>
      </p:sp>
      <p:sp>
        <p:nvSpPr>
          <p:cNvPr id="21" name="Content Placeholder 2"/>
          <p:cNvSpPr>
            <a:spLocks noGrp="1"/>
          </p:cNvSpPr>
          <p:nvPr>
            <p:ph idx="19"/>
          </p:nvPr>
        </p:nvSpPr>
        <p:spPr>
          <a:xfrm>
            <a:off x="3429699" y="3211229"/>
            <a:ext cx="2560320" cy="715963"/>
          </a:xfrm>
          <a:prstGeom prst="rect">
            <a:avLst/>
          </a:prstGeom>
        </p:spPr>
        <p:txBody>
          <a:bodyPr anchor="b">
            <a:noAutofit/>
          </a:bodyPr>
          <a:lstStyle>
            <a:lvl1pPr marL="0" indent="0" algn="ctr">
              <a:buNone/>
              <a:defRPr sz="1600">
                <a:latin typeface="Georgia" panose="02040502050405020303" pitchFamily="18" charset="0"/>
              </a:defRPr>
            </a:lvl1pPr>
            <a:lvl2pPr marL="0" indent="0">
              <a:buSzPct val="100000"/>
              <a:buFontTx/>
              <a:buNone/>
              <a:defRPr sz="2933"/>
            </a:lvl2pPr>
            <a:lvl3pPr marL="685766" indent="-228589">
              <a:spcBef>
                <a:spcPts val="800"/>
              </a:spcBef>
              <a:buClr>
                <a:schemeClr val="bg2"/>
              </a:buClr>
              <a:buSzPct val="100000"/>
              <a:buFont typeface="Arial" panose="020B0604020202020204" pitchFamily="34" charset="0"/>
              <a:buChar char="•"/>
              <a:defRPr sz="2400">
                <a:latin typeface="Gotham Thin" pitchFamily="50" charset="0"/>
                <a:cs typeface="Gotham Thin" pitchFamily="50" charset="0"/>
              </a:defRPr>
            </a:lvl3pPr>
            <a:lvl4pPr marL="914354" indent="-228589">
              <a:spcBef>
                <a:spcPts val="800"/>
              </a:spcBef>
              <a:buClr>
                <a:schemeClr val="bg2"/>
              </a:buClr>
              <a:buSzPct val="100000"/>
              <a:buFont typeface="Arial" panose="020B0604020202020204" pitchFamily="34" charset="0"/>
              <a:buChar char="•"/>
              <a:defRPr sz="2400">
                <a:latin typeface="Gotham Thin" pitchFamily="50" charset="0"/>
                <a:cs typeface="Gotham Thin" pitchFamily="50" charset="0"/>
              </a:defRPr>
            </a:lvl4pPr>
            <a:lvl5pPr marL="1142942" indent="-228589">
              <a:spcBef>
                <a:spcPts val="800"/>
              </a:spcBef>
              <a:buClr>
                <a:schemeClr val="bg2"/>
              </a:buClr>
              <a:buSzPct val="100000"/>
              <a:buFont typeface="Arial" panose="020B0604020202020204" pitchFamily="34" charset="0"/>
              <a:buChar char="•"/>
              <a:defRPr sz="2400">
                <a:latin typeface="Gotham Thin" pitchFamily="50" charset="0"/>
                <a:cs typeface="Gotham Thin" pitchFamily="50" charset="0"/>
              </a:defRPr>
            </a:lvl5pPr>
          </a:lstStyle>
          <a:p>
            <a:pPr lvl="0"/>
            <a:r>
              <a:rPr lang="en-US"/>
              <a:t>Edit Master text styles</a:t>
            </a:r>
          </a:p>
        </p:txBody>
      </p:sp>
      <p:sp>
        <p:nvSpPr>
          <p:cNvPr id="22" name="Content Placeholder 2"/>
          <p:cNvSpPr>
            <a:spLocks noGrp="1"/>
          </p:cNvSpPr>
          <p:nvPr>
            <p:ph idx="20"/>
          </p:nvPr>
        </p:nvSpPr>
        <p:spPr>
          <a:xfrm>
            <a:off x="3429699" y="4041500"/>
            <a:ext cx="2560320" cy="1981201"/>
          </a:xfrm>
          <a:prstGeom prst="rect">
            <a:avLst/>
          </a:prstGeom>
        </p:spPr>
        <p:txBody>
          <a:bodyPr>
            <a:normAutofit/>
          </a:bodyPr>
          <a:lstStyle>
            <a:lvl1pPr marL="228589" indent="-228589">
              <a:lnSpc>
                <a:spcPct val="114000"/>
              </a:lnSpc>
              <a:buFont typeface="Arial" panose="020B0604020202020204" pitchFamily="34" charset="0"/>
              <a:buChar char="•"/>
              <a:defRPr sz="1467" b="0" i="0">
                <a:latin typeface="+mn-lt"/>
                <a:cs typeface="Arial Regular"/>
              </a:defRPr>
            </a:lvl1pPr>
            <a:lvl2pPr marL="0" indent="0">
              <a:buSzPct val="100000"/>
              <a:buFontTx/>
              <a:buNone/>
              <a:defRPr sz="2667">
                <a:latin typeface="Gotham Thin" pitchFamily="50" charset="0"/>
                <a:cs typeface="Gotham Thin" pitchFamily="50" charset="0"/>
              </a:defRPr>
            </a:lvl2pPr>
            <a:lvl3pPr marL="685766" indent="-228589">
              <a:spcBef>
                <a:spcPts val="800"/>
              </a:spcBef>
              <a:buClr>
                <a:schemeClr val="bg2"/>
              </a:buClr>
              <a:buSzPct val="100000"/>
              <a:buFont typeface="Arial" panose="020B0604020202020204" pitchFamily="34" charset="0"/>
              <a:buChar char="•"/>
              <a:defRPr sz="2400">
                <a:latin typeface="Gotham Thin" pitchFamily="50" charset="0"/>
                <a:cs typeface="Gotham Thin" pitchFamily="50" charset="0"/>
              </a:defRPr>
            </a:lvl3pPr>
            <a:lvl4pPr marL="914354" indent="-228589">
              <a:spcBef>
                <a:spcPts val="800"/>
              </a:spcBef>
              <a:buClr>
                <a:schemeClr val="bg2"/>
              </a:buClr>
              <a:buSzPct val="100000"/>
              <a:buFont typeface="Arial" panose="020B0604020202020204" pitchFamily="34" charset="0"/>
              <a:buChar char="•"/>
              <a:defRPr sz="2400">
                <a:latin typeface="Gotham Thin" pitchFamily="50" charset="0"/>
                <a:cs typeface="Gotham Thin" pitchFamily="50" charset="0"/>
              </a:defRPr>
            </a:lvl4pPr>
            <a:lvl5pPr marL="1142942" indent="-228589">
              <a:spcBef>
                <a:spcPts val="800"/>
              </a:spcBef>
              <a:buClr>
                <a:schemeClr val="bg2"/>
              </a:buClr>
              <a:buSzPct val="100000"/>
              <a:buFont typeface="Arial" panose="020B0604020202020204" pitchFamily="34" charset="0"/>
              <a:buChar char="•"/>
              <a:defRPr sz="2400">
                <a:latin typeface="Gotham Thin" pitchFamily="50" charset="0"/>
                <a:cs typeface="Gotham Thin" pitchFamily="50" charset="0"/>
              </a:defRPr>
            </a:lvl5pPr>
          </a:lstStyle>
          <a:p>
            <a:pPr lvl="0"/>
            <a:r>
              <a:rPr lang="en-US"/>
              <a:t>Edit Master text styles</a:t>
            </a:r>
          </a:p>
        </p:txBody>
      </p:sp>
      <p:sp>
        <p:nvSpPr>
          <p:cNvPr id="23" name="Picture Placeholder 4">
            <a:extLst>
              <a:ext uri="{FF2B5EF4-FFF2-40B4-BE49-F238E27FC236}">
                <a16:creationId xmlns:a16="http://schemas.microsoft.com/office/drawing/2014/main" id="{AA3073F7-2F26-4143-A1FD-2ADD81A274B8}"/>
              </a:ext>
            </a:extLst>
          </p:cNvPr>
          <p:cNvSpPr>
            <a:spLocks noGrp="1"/>
          </p:cNvSpPr>
          <p:nvPr>
            <p:ph type="pic" sz="quarter" idx="21"/>
          </p:nvPr>
        </p:nvSpPr>
        <p:spPr>
          <a:xfrm>
            <a:off x="4021767" y="1655168"/>
            <a:ext cx="1376184" cy="1347511"/>
          </a:xfrm>
          <a:prstGeom prst="ellipse">
            <a:avLst/>
          </a:prstGeom>
        </p:spPr>
        <p:txBody>
          <a:bodyPr anchor="ctr">
            <a:noAutofit/>
          </a:bodyPr>
          <a:lstStyle>
            <a:lvl1pPr marL="0" indent="0" algn="ctr">
              <a:buNone/>
              <a:defRPr sz="1467" b="1" i="0">
                <a:solidFill>
                  <a:schemeClr val="accent2"/>
                </a:solidFill>
                <a:latin typeface="Arial Bold"/>
                <a:cs typeface="Arial Bold"/>
              </a:defRPr>
            </a:lvl1pPr>
          </a:lstStyle>
          <a:p>
            <a:r>
              <a:rPr lang="en-US"/>
              <a:t>Click icon to add picture</a:t>
            </a:r>
            <a:endParaRPr lang="en-US" dirty="0"/>
          </a:p>
        </p:txBody>
      </p:sp>
      <p:sp>
        <p:nvSpPr>
          <p:cNvPr id="24" name="Content Placeholder 2"/>
          <p:cNvSpPr>
            <a:spLocks noGrp="1"/>
          </p:cNvSpPr>
          <p:nvPr>
            <p:ph idx="22"/>
          </p:nvPr>
        </p:nvSpPr>
        <p:spPr>
          <a:xfrm>
            <a:off x="6225889" y="3216709"/>
            <a:ext cx="2560320" cy="715963"/>
          </a:xfrm>
          <a:prstGeom prst="rect">
            <a:avLst/>
          </a:prstGeom>
        </p:spPr>
        <p:txBody>
          <a:bodyPr anchor="b">
            <a:noAutofit/>
          </a:bodyPr>
          <a:lstStyle>
            <a:lvl1pPr marL="0" indent="0" algn="ctr">
              <a:buNone/>
              <a:defRPr sz="1600">
                <a:latin typeface="Georgia" panose="02040502050405020303" pitchFamily="18" charset="0"/>
              </a:defRPr>
            </a:lvl1pPr>
            <a:lvl2pPr marL="0" indent="0">
              <a:buSzPct val="100000"/>
              <a:buFontTx/>
              <a:buNone/>
              <a:defRPr sz="2933"/>
            </a:lvl2pPr>
            <a:lvl3pPr marL="685766" indent="-228589">
              <a:spcBef>
                <a:spcPts val="800"/>
              </a:spcBef>
              <a:buClr>
                <a:schemeClr val="bg2"/>
              </a:buClr>
              <a:buSzPct val="100000"/>
              <a:buFont typeface="Arial" panose="020B0604020202020204" pitchFamily="34" charset="0"/>
              <a:buChar char="•"/>
              <a:defRPr sz="2400">
                <a:latin typeface="Gotham Thin" pitchFamily="50" charset="0"/>
                <a:cs typeface="Gotham Thin" pitchFamily="50" charset="0"/>
              </a:defRPr>
            </a:lvl3pPr>
            <a:lvl4pPr marL="914354" indent="-228589">
              <a:spcBef>
                <a:spcPts val="800"/>
              </a:spcBef>
              <a:buClr>
                <a:schemeClr val="bg2"/>
              </a:buClr>
              <a:buSzPct val="100000"/>
              <a:buFont typeface="Arial" panose="020B0604020202020204" pitchFamily="34" charset="0"/>
              <a:buChar char="•"/>
              <a:defRPr sz="2400">
                <a:latin typeface="Gotham Thin" pitchFamily="50" charset="0"/>
                <a:cs typeface="Gotham Thin" pitchFamily="50" charset="0"/>
              </a:defRPr>
            </a:lvl4pPr>
            <a:lvl5pPr marL="1142942" indent="-228589">
              <a:spcBef>
                <a:spcPts val="800"/>
              </a:spcBef>
              <a:buClr>
                <a:schemeClr val="bg2"/>
              </a:buClr>
              <a:buSzPct val="100000"/>
              <a:buFont typeface="Arial" panose="020B0604020202020204" pitchFamily="34" charset="0"/>
              <a:buChar char="•"/>
              <a:defRPr sz="2400">
                <a:latin typeface="Gotham Thin" pitchFamily="50" charset="0"/>
                <a:cs typeface="Gotham Thin" pitchFamily="50" charset="0"/>
              </a:defRPr>
            </a:lvl5pPr>
          </a:lstStyle>
          <a:p>
            <a:pPr lvl="0"/>
            <a:r>
              <a:rPr lang="en-US"/>
              <a:t>Edit Master text styles</a:t>
            </a:r>
          </a:p>
        </p:txBody>
      </p:sp>
      <p:sp>
        <p:nvSpPr>
          <p:cNvPr id="25" name="Content Placeholder 2"/>
          <p:cNvSpPr>
            <a:spLocks noGrp="1"/>
          </p:cNvSpPr>
          <p:nvPr>
            <p:ph idx="23"/>
          </p:nvPr>
        </p:nvSpPr>
        <p:spPr>
          <a:xfrm>
            <a:off x="6225889" y="4046980"/>
            <a:ext cx="2560320" cy="1981201"/>
          </a:xfrm>
          <a:prstGeom prst="rect">
            <a:avLst/>
          </a:prstGeom>
        </p:spPr>
        <p:txBody>
          <a:bodyPr>
            <a:normAutofit/>
          </a:bodyPr>
          <a:lstStyle>
            <a:lvl1pPr marL="228589" indent="-228589">
              <a:lnSpc>
                <a:spcPct val="114000"/>
              </a:lnSpc>
              <a:buFont typeface="Arial" panose="020B0604020202020204" pitchFamily="34" charset="0"/>
              <a:buChar char="•"/>
              <a:defRPr sz="1467" b="0" i="0">
                <a:latin typeface="+mn-lt"/>
                <a:cs typeface="Arial Regular"/>
              </a:defRPr>
            </a:lvl1pPr>
            <a:lvl2pPr marL="0" indent="0">
              <a:buSzPct val="100000"/>
              <a:buFontTx/>
              <a:buNone/>
              <a:defRPr sz="2667">
                <a:latin typeface="Gotham Thin" pitchFamily="50" charset="0"/>
                <a:cs typeface="Gotham Thin" pitchFamily="50" charset="0"/>
              </a:defRPr>
            </a:lvl2pPr>
            <a:lvl3pPr marL="685766" indent="-228589">
              <a:spcBef>
                <a:spcPts val="800"/>
              </a:spcBef>
              <a:buClr>
                <a:schemeClr val="bg2"/>
              </a:buClr>
              <a:buSzPct val="100000"/>
              <a:buFont typeface="Arial" panose="020B0604020202020204" pitchFamily="34" charset="0"/>
              <a:buChar char="•"/>
              <a:defRPr sz="2400">
                <a:latin typeface="Gotham Thin" pitchFamily="50" charset="0"/>
                <a:cs typeface="Gotham Thin" pitchFamily="50" charset="0"/>
              </a:defRPr>
            </a:lvl3pPr>
            <a:lvl4pPr marL="914354" indent="-228589">
              <a:spcBef>
                <a:spcPts val="800"/>
              </a:spcBef>
              <a:buClr>
                <a:schemeClr val="bg2"/>
              </a:buClr>
              <a:buSzPct val="100000"/>
              <a:buFont typeface="Arial" panose="020B0604020202020204" pitchFamily="34" charset="0"/>
              <a:buChar char="•"/>
              <a:defRPr sz="2400">
                <a:latin typeface="Gotham Thin" pitchFamily="50" charset="0"/>
                <a:cs typeface="Gotham Thin" pitchFamily="50" charset="0"/>
              </a:defRPr>
            </a:lvl4pPr>
            <a:lvl5pPr marL="1142942" indent="-228589">
              <a:spcBef>
                <a:spcPts val="800"/>
              </a:spcBef>
              <a:buClr>
                <a:schemeClr val="bg2"/>
              </a:buClr>
              <a:buSzPct val="100000"/>
              <a:buFont typeface="Arial" panose="020B0604020202020204" pitchFamily="34" charset="0"/>
              <a:buChar char="•"/>
              <a:defRPr sz="2400">
                <a:latin typeface="Gotham Thin" pitchFamily="50" charset="0"/>
                <a:cs typeface="Gotham Thin" pitchFamily="50" charset="0"/>
              </a:defRPr>
            </a:lvl5pPr>
          </a:lstStyle>
          <a:p>
            <a:pPr lvl="0"/>
            <a:r>
              <a:rPr lang="en-US"/>
              <a:t>Edit Master text styles</a:t>
            </a:r>
          </a:p>
        </p:txBody>
      </p:sp>
      <p:sp>
        <p:nvSpPr>
          <p:cNvPr id="26" name="Picture Placeholder 4">
            <a:extLst>
              <a:ext uri="{FF2B5EF4-FFF2-40B4-BE49-F238E27FC236}">
                <a16:creationId xmlns:a16="http://schemas.microsoft.com/office/drawing/2014/main" id="{AA3073F7-2F26-4143-A1FD-2ADD81A274B8}"/>
              </a:ext>
            </a:extLst>
          </p:cNvPr>
          <p:cNvSpPr>
            <a:spLocks noGrp="1"/>
          </p:cNvSpPr>
          <p:nvPr>
            <p:ph type="pic" sz="quarter" idx="24"/>
          </p:nvPr>
        </p:nvSpPr>
        <p:spPr>
          <a:xfrm>
            <a:off x="6817957" y="1660648"/>
            <a:ext cx="1376184" cy="1347511"/>
          </a:xfrm>
          <a:prstGeom prst="ellipse">
            <a:avLst/>
          </a:prstGeom>
        </p:spPr>
        <p:txBody>
          <a:bodyPr anchor="ctr">
            <a:noAutofit/>
          </a:bodyPr>
          <a:lstStyle>
            <a:lvl1pPr marL="0" indent="0" algn="ctr">
              <a:buNone/>
              <a:defRPr sz="1467" b="1" i="0">
                <a:solidFill>
                  <a:schemeClr val="accent2"/>
                </a:solidFill>
                <a:latin typeface="Arial Bold"/>
                <a:cs typeface="Arial Bold"/>
              </a:defRPr>
            </a:lvl1pPr>
          </a:lstStyle>
          <a:p>
            <a:r>
              <a:rPr lang="en-US"/>
              <a:t>Click icon to add picture</a:t>
            </a:r>
            <a:endParaRPr lang="en-US" dirty="0"/>
          </a:p>
        </p:txBody>
      </p:sp>
    </p:spTree>
    <p:extLst>
      <p:ext uri="{BB962C8B-B14F-4D97-AF65-F5344CB8AC3E}">
        <p14:creationId xmlns:p14="http://schemas.microsoft.com/office/powerpoint/2010/main" val="1563357081"/>
      </p:ext>
    </p:extLst>
  </p:cSld>
  <p:clrMapOvr>
    <a:masterClrMapping/>
  </p:clrMapOvr>
  <p:extLst>
    <p:ext uri="{DCECCB84-F9BA-43D5-87BE-67443E8EF086}">
      <p15:sldGuideLst xmlns:p15="http://schemas.microsoft.com/office/powerpoint/2012/main">
        <p15:guide id="2" pos="2880">
          <p15:clr>
            <a:srgbClr val="FBAE40"/>
          </p15:clr>
        </p15:guide>
        <p15:guide id="4" orient="horz" pos="162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Solid Orange">
    <p:bg>
      <p:bgPr>
        <a:solidFill>
          <a:schemeClr val="accent2"/>
        </a:solidFill>
        <a:effectLst/>
      </p:bgPr>
    </p:bg>
    <p:spTree>
      <p:nvGrpSpPr>
        <p:cNvPr id="1" name=""/>
        <p:cNvGrpSpPr/>
        <p:nvPr/>
      </p:nvGrpSpPr>
      <p:grpSpPr>
        <a:xfrm>
          <a:off x="0" y="0"/>
          <a:ext cx="0" cy="0"/>
          <a:chOff x="0" y="0"/>
          <a:chExt cx="0" cy="0"/>
        </a:xfrm>
      </p:grpSpPr>
      <p:sp>
        <p:nvSpPr>
          <p:cNvPr id="8" name="Title 1"/>
          <p:cNvSpPr>
            <a:spLocks noGrp="1"/>
          </p:cNvSpPr>
          <p:nvPr>
            <p:ph type="ctrTitle"/>
          </p:nvPr>
        </p:nvSpPr>
        <p:spPr>
          <a:xfrm>
            <a:off x="627296" y="3429001"/>
            <a:ext cx="10158560" cy="1312387"/>
          </a:xfrm>
          <a:prstGeom prst="rect">
            <a:avLst/>
          </a:prstGeom>
        </p:spPr>
        <p:txBody>
          <a:bodyPr lIns="0" tIns="0" rIns="0" bIns="0" anchor="b" anchorCtr="0">
            <a:noAutofit/>
          </a:bodyPr>
          <a:lstStyle>
            <a:lvl1pPr algn="l">
              <a:lnSpc>
                <a:spcPct val="100000"/>
              </a:lnSpc>
              <a:defRPr sz="5867" b="1" kern="600" spc="-40" baseline="0">
                <a:solidFill>
                  <a:schemeClr val="bg1"/>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 name="Rectangle 4">
            <a:extLst>
              <a:ext uri="{FF2B5EF4-FFF2-40B4-BE49-F238E27FC236}">
                <a16:creationId xmlns:a16="http://schemas.microsoft.com/office/drawing/2014/main" id="{A524D40D-FB95-9C45-9A43-9331A6B7271B}"/>
              </a:ext>
            </a:extLst>
          </p:cNvPr>
          <p:cNvSpPr/>
          <p:nvPr/>
        </p:nvSpPr>
        <p:spPr>
          <a:xfrm>
            <a:off x="0" y="5711843"/>
            <a:ext cx="12192000" cy="1164491"/>
          </a:xfrm>
          <a:prstGeom prst="rect">
            <a:avLst/>
          </a:prstGeom>
          <a:solidFill>
            <a:schemeClr val="bg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9" name="Footer Placeholder 3">
            <a:extLst>
              <a:ext uri="{FF2B5EF4-FFF2-40B4-BE49-F238E27FC236}">
                <a16:creationId xmlns:a16="http://schemas.microsoft.com/office/drawing/2014/main" id="{2C0DC6FE-712E-8F4C-B335-D0C0A7ADA9C1}"/>
              </a:ext>
            </a:extLst>
          </p:cNvPr>
          <p:cNvSpPr txBox="1">
            <a:spLocks/>
          </p:cNvSpPr>
          <p:nvPr/>
        </p:nvSpPr>
        <p:spPr>
          <a:xfrm>
            <a:off x="7053155" y="6243003"/>
            <a:ext cx="3131680" cy="332340"/>
          </a:xfrm>
          <a:prstGeom prst="rect">
            <a:avLst/>
          </a:prstGeom>
        </p:spPr>
        <p:txBody>
          <a:bodyPr vert="horz" lIns="0" tIns="0" rIns="0" bIns="0" rtlCol="0" anchor="t"/>
          <a:lstStyle>
            <a:defPPr>
              <a:defRPr lang="en-US"/>
            </a:defPPr>
            <a:lvl1pPr marL="0" algn="l" defTabSz="457200" rtl="0" eaLnBrk="1" latinLnBrk="0" hangingPunct="1">
              <a:defRPr sz="8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10584" indent="-10584" algn="l">
              <a:lnSpc>
                <a:spcPct val="110000"/>
              </a:lnSpc>
              <a:tabLst/>
            </a:pPr>
            <a:r>
              <a:rPr lang="en-US" sz="933" dirty="0">
                <a:solidFill>
                  <a:schemeClr val="accent4">
                    <a:lumMod val="75000"/>
                  </a:schemeClr>
                </a:solidFill>
                <a:latin typeface="+mn-lt"/>
                <a:cs typeface="Arial"/>
              </a:rPr>
              <a:t>CONFIDENTIAL – Contains proprietary information.</a:t>
            </a:r>
          </a:p>
          <a:p>
            <a:pPr marL="10584" indent="-10584" algn="l">
              <a:lnSpc>
                <a:spcPct val="110000"/>
              </a:lnSpc>
              <a:tabLst/>
            </a:pPr>
            <a:r>
              <a:rPr lang="en-US" sz="933" dirty="0">
                <a:solidFill>
                  <a:schemeClr val="accent4">
                    <a:lumMod val="75000"/>
                  </a:schemeClr>
                </a:solidFill>
                <a:latin typeface="+mn-lt"/>
                <a:cs typeface="Arial"/>
              </a:rPr>
              <a:t>Not intended for external distribution.</a:t>
            </a:r>
          </a:p>
        </p:txBody>
      </p:sp>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0907" y="6004849"/>
            <a:ext cx="1381639" cy="587745"/>
          </a:xfrm>
          <a:prstGeom prst="rect">
            <a:avLst/>
          </a:prstGeom>
        </p:spPr>
      </p:pic>
      <p:sp>
        <p:nvSpPr>
          <p:cNvPr id="7" name="Subtitle 2">
            <a:extLst>
              <a:ext uri="{FF2B5EF4-FFF2-40B4-BE49-F238E27FC236}">
                <a16:creationId xmlns:a16="http://schemas.microsoft.com/office/drawing/2014/main" id="{39722ED7-9F65-AB40-A50C-0756C8A60E8C}"/>
              </a:ext>
            </a:extLst>
          </p:cNvPr>
          <p:cNvSpPr>
            <a:spLocks noGrp="1"/>
          </p:cNvSpPr>
          <p:nvPr>
            <p:ph type="subTitle" idx="1" hasCustomPrompt="1"/>
          </p:nvPr>
        </p:nvSpPr>
        <p:spPr>
          <a:xfrm>
            <a:off x="628652" y="5838329"/>
            <a:ext cx="5906553" cy="909859"/>
          </a:xfrm>
          <a:prstGeom prst="rect">
            <a:avLst/>
          </a:prstGeom>
        </p:spPr>
        <p:txBody>
          <a:bodyPr lIns="0" tIns="0" rIns="0" bIns="0" anchor="ctr">
            <a:noAutofit/>
          </a:bodyPr>
          <a:lstStyle>
            <a:lvl1pPr marL="0" indent="0" algn="l">
              <a:lnSpc>
                <a:spcPct val="110000"/>
              </a:lnSpc>
              <a:buNone/>
              <a:defRPr sz="1600" b="0">
                <a:solidFill>
                  <a:schemeClr val="accent3"/>
                </a:solidFill>
                <a:latin typeface="Arial" panose="020B0604020202020204" pitchFamily="34" charset="0"/>
                <a:cs typeface="Arial" panose="020B0604020202020204" pitchFamily="34" charset="0"/>
              </a:defRPr>
            </a:lvl1pPr>
            <a:lvl2pPr marL="609570" indent="0" algn="ctr">
              <a:buNone/>
              <a:defRPr>
                <a:solidFill>
                  <a:schemeClr val="tx1">
                    <a:tint val="75000"/>
                  </a:schemeClr>
                </a:solidFill>
              </a:defRPr>
            </a:lvl2pPr>
            <a:lvl3pPr marL="1219140" indent="0" algn="ctr">
              <a:buNone/>
              <a:defRPr>
                <a:solidFill>
                  <a:schemeClr val="tx1">
                    <a:tint val="75000"/>
                  </a:schemeClr>
                </a:solidFill>
              </a:defRPr>
            </a:lvl3pPr>
            <a:lvl4pPr marL="1828709" indent="0" algn="ctr">
              <a:buNone/>
              <a:defRPr>
                <a:solidFill>
                  <a:schemeClr val="tx1">
                    <a:tint val="75000"/>
                  </a:schemeClr>
                </a:solidFill>
              </a:defRPr>
            </a:lvl4pPr>
            <a:lvl5pPr marL="2438278" indent="0" algn="ctr">
              <a:buNone/>
              <a:defRPr>
                <a:solidFill>
                  <a:schemeClr val="tx1">
                    <a:tint val="75000"/>
                  </a:schemeClr>
                </a:solidFill>
              </a:defRPr>
            </a:lvl5pPr>
            <a:lvl6pPr marL="3047848" indent="0" algn="ctr">
              <a:buNone/>
              <a:defRPr>
                <a:solidFill>
                  <a:schemeClr val="tx1">
                    <a:tint val="75000"/>
                  </a:schemeClr>
                </a:solidFill>
              </a:defRPr>
            </a:lvl6pPr>
            <a:lvl7pPr marL="3657418" indent="0" algn="ctr">
              <a:buNone/>
              <a:defRPr>
                <a:solidFill>
                  <a:schemeClr val="tx1">
                    <a:tint val="75000"/>
                  </a:schemeClr>
                </a:solidFill>
              </a:defRPr>
            </a:lvl7pPr>
            <a:lvl8pPr marL="4266987" indent="0" algn="ctr">
              <a:buNone/>
              <a:defRPr>
                <a:solidFill>
                  <a:schemeClr val="tx1">
                    <a:tint val="75000"/>
                  </a:schemeClr>
                </a:solidFill>
              </a:defRPr>
            </a:lvl8pPr>
            <a:lvl9pPr marL="4876557" indent="0" algn="ctr">
              <a:buNone/>
              <a:defRPr>
                <a:solidFill>
                  <a:schemeClr val="tx1">
                    <a:tint val="75000"/>
                  </a:schemeClr>
                </a:solidFill>
              </a:defRPr>
            </a:lvl9pPr>
          </a:lstStyle>
          <a:p>
            <a:r>
              <a:rPr lang="en-US" dirty="0"/>
              <a:t>&lt;Department Name&gt;</a:t>
            </a:r>
          </a:p>
          <a:p>
            <a:r>
              <a:rPr lang="en-US" dirty="0"/>
              <a:t>Version # - Date</a:t>
            </a:r>
          </a:p>
        </p:txBody>
      </p:sp>
      <p:sp>
        <p:nvSpPr>
          <p:cNvPr id="10" name="Subtitle 2">
            <a:extLst>
              <a:ext uri="{FF2B5EF4-FFF2-40B4-BE49-F238E27FC236}">
                <a16:creationId xmlns:a16="http://schemas.microsoft.com/office/drawing/2014/main" id="{39722ED7-9F65-AB40-A50C-0756C8A60E8C}"/>
              </a:ext>
            </a:extLst>
          </p:cNvPr>
          <p:cNvSpPr txBox="1">
            <a:spLocks/>
          </p:cNvSpPr>
          <p:nvPr/>
        </p:nvSpPr>
        <p:spPr>
          <a:xfrm>
            <a:off x="628652" y="4867874"/>
            <a:ext cx="5906553" cy="611687"/>
          </a:xfrm>
          <a:prstGeom prst="rect">
            <a:avLst/>
          </a:prstGeom>
        </p:spPr>
        <p:txBody>
          <a:bodyPr vert="horz" lIns="0" tIns="0" rIns="0" bIns="0" rtlCol="0" anchor="ctr">
            <a:noAutofit/>
          </a:bodyPr>
          <a:lstStyle>
            <a:lvl1pPr marL="0" indent="0" algn="l" defTabSz="457189" rtl="0" eaLnBrk="1" latinLnBrk="0" hangingPunct="1">
              <a:lnSpc>
                <a:spcPct val="110000"/>
              </a:lnSpc>
              <a:spcBef>
                <a:spcPts val="0"/>
              </a:spcBef>
              <a:spcAft>
                <a:spcPts val="600"/>
              </a:spcAft>
              <a:buClr>
                <a:srgbClr val="E35929"/>
              </a:buClr>
              <a:buFont typeface="Arial" panose="020B0604020202020204" pitchFamily="34" charset="0"/>
              <a:buNone/>
              <a:tabLst/>
              <a:defRPr sz="1200" b="0" kern="1200">
                <a:solidFill>
                  <a:schemeClr val="accent3"/>
                </a:solidFill>
                <a:latin typeface="Arial" panose="020B0604020202020204" pitchFamily="34" charset="0"/>
                <a:ea typeface="+mn-ea"/>
                <a:cs typeface="Arial" panose="020B0604020202020204" pitchFamily="34" charset="0"/>
              </a:defRPr>
            </a:lvl1pPr>
            <a:lvl2pPr marL="457189" indent="0" algn="ctr" defTabSz="457189" rtl="0" eaLnBrk="1" latinLnBrk="0" hangingPunct="1">
              <a:lnSpc>
                <a:spcPct val="110000"/>
              </a:lnSpc>
              <a:spcBef>
                <a:spcPts val="0"/>
              </a:spcBef>
              <a:spcAft>
                <a:spcPts val="600"/>
              </a:spcAft>
              <a:buClr>
                <a:srgbClr val="E35929"/>
              </a:buClr>
              <a:buFont typeface="Courier New" panose="02070309020205020404" pitchFamily="49" charset="0"/>
              <a:buNone/>
              <a:tabLst/>
              <a:defRPr sz="1400" kern="1200">
                <a:solidFill>
                  <a:schemeClr val="tx1">
                    <a:tint val="75000"/>
                  </a:schemeClr>
                </a:solidFill>
                <a:latin typeface="Arial" panose="020B0604020202020204" pitchFamily="34" charset="0"/>
                <a:ea typeface="+mn-ea"/>
                <a:cs typeface="Arial" panose="020B0604020202020204" pitchFamily="34" charset="0"/>
              </a:defRPr>
            </a:lvl2pPr>
            <a:lvl3pPr marL="914378" indent="0" algn="ctr" defTabSz="457189" rtl="0" eaLnBrk="1" latinLnBrk="0" hangingPunct="1">
              <a:lnSpc>
                <a:spcPct val="100000"/>
              </a:lnSpc>
              <a:spcBef>
                <a:spcPts val="0"/>
              </a:spcBef>
              <a:spcAft>
                <a:spcPts val="600"/>
              </a:spcAft>
              <a:buClr>
                <a:srgbClr val="E35929"/>
              </a:buClr>
              <a:buFont typeface="Wingdings" pitchFamily="2" charset="2"/>
              <a:buNone/>
              <a:tabLst/>
              <a:defRPr sz="1200" kern="1200">
                <a:solidFill>
                  <a:schemeClr val="tx1">
                    <a:tint val="75000"/>
                  </a:schemeClr>
                </a:solidFill>
                <a:latin typeface="Arial" panose="020B0604020202020204" pitchFamily="34" charset="0"/>
                <a:ea typeface="+mn-ea"/>
                <a:cs typeface="Arial" panose="020B0604020202020204" pitchFamily="34" charset="0"/>
              </a:defRPr>
            </a:lvl3pPr>
            <a:lvl4pPr marL="1371566" indent="0" algn="ctr" defTabSz="457189" rtl="0" eaLnBrk="1" latinLnBrk="0" hangingPunct="1">
              <a:lnSpc>
                <a:spcPct val="100000"/>
              </a:lnSpc>
              <a:spcBef>
                <a:spcPts val="0"/>
              </a:spcBef>
              <a:spcAft>
                <a:spcPts val="600"/>
              </a:spcAft>
              <a:buClr>
                <a:srgbClr val="E35929"/>
              </a:buClr>
              <a:buFont typeface="Arial"/>
              <a:buNone/>
              <a:tabLst/>
              <a:defRPr sz="1000" kern="1200">
                <a:solidFill>
                  <a:schemeClr val="tx1">
                    <a:tint val="75000"/>
                  </a:schemeClr>
                </a:solidFill>
                <a:latin typeface="Arial" panose="020B0604020202020204" pitchFamily="34" charset="0"/>
                <a:ea typeface="+mn-ea"/>
                <a:cs typeface="Arial" panose="020B0604020202020204" pitchFamily="34" charset="0"/>
              </a:defRPr>
            </a:lvl4pPr>
            <a:lvl5pPr marL="1828754" indent="0" algn="ctr" defTabSz="457189" rtl="0" eaLnBrk="1" latinLnBrk="0" hangingPunct="1">
              <a:spcBef>
                <a:spcPct val="20000"/>
              </a:spcBef>
              <a:buClr>
                <a:schemeClr val="accent2"/>
              </a:buClr>
              <a:buFont typeface="Arial"/>
              <a:buNone/>
              <a:tabLst/>
              <a:defRPr sz="1000" kern="1200">
                <a:solidFill>
                  <a:schemeClr val="tx1">
                    <a:tint val="75000"/>
                  </a:schemeClr>
                </a:solidFill>
                <a:latin typeface="+mn-lt"/>
                <a:ea typeface="+mn-ea"/>
                <a:cs typeface="+mn-cs"/>
              </a:defRPr>
            </a:lvl5pPr>
            <a:lvl6pPr marL="2285943" indent="0" algn="ctr" defTabSz="457189"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132" indent="0" algn="ctr" defTabSz="457189"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320" indent="0" algn="ctr" defTabSz="457189"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509" indent="0" algn="ctr" defTabSz="457189" rtl="0" eaLnBrk="1" latinLnBrk="0" hangingPunct="1">
              <a:spcBef>
                <a:spcPct val="20000"/>
              </a:spcBef>
              <a:buFont typeface="Arial"/>
              <a:buNone/>
              <a:defRPr sz="2000" kern="1200">
                <a:solidFill>
                  <a:schemeClr val="tx1">
                    <a:tint val="75000"/>
                  </a:schemeClr>
                </a:solidFill>
                <a:latin typeface="+mn-lt"/>
                <a:ea typeface="+mn-ea"/>
                <a:cs typeface="+mn-cs"/>
              </a:defRPr>
            </a:lvl9pPr>
          </a:lstStyle>
          <a:p>
            <a:endParaRPr lang="en-US" sz="2667" dirty="0">
              <a:solidFill>
                <a:schemeClr val="bg1"/>
              </a:solidFill>
            </a:endParaRPr>
          </a:p>
        </p:txBody>
      </p:sp>
      <p:sp>
        <p:nvSpPr>
          <p:cNvPr id="16" name="Text Placeholder 15"/>
          <p:cNvSpPr>
            <a:spLocks noGrp="1"/>
          </p:cNvSpPr>
          <p:nvPr>
            <p:ph type="body" sz="quarter" idx="11" hasCustomPrompt="1"/>
          </p:nvPr>
        </p:nvSpPr>
        <p:spPr>
          <a:xfrm>
            <a:off x="627297" y="4922338"/>
            <a:ext cx="4548716" cy="683709"/>
          </a:xfrm>
        </p:spPr>
        <p:txBody>
          <a:bodyPr/>
          <a:lstStyle>
            <a:lvl1pPr marL="0" indent="0">
              <a:buNone/>
              <a:defRPr sz="2400">
                <a:solidFill>
                  <a:schemeClr val="bg1"/>
                </a:solidFill>
                <a:latin typeface="+mn-lt"/>
              </a:defRPr>
            </a:lvl1pPr>
            <a:lvl2pPr>
              <a:defRPr sz="2400">
                <a:latin typeface="+mn-lt"/>
              </a:defRPr>
            </a:lvl2pPr>
            <a:lvl3pPr>
              <a:defRPr sz="2400">
                <a:latin typeface="+mn-lt"/>
              </a:defRPr>
            </a:lvl3pPr>
            <a:lvl4pPr>
              <a:defRPr sz="2400">
                <a:latin typeface="+mn-lt"/>
              </a:defRPr>
            </a:lvl4pPr>
            <a:lvl5pPr>
              <a:defRPr sz="2400">
                <a:latin typeface="+mn-lt"/>
              </a:defRPr>
            </a:lvl5pPr>
          </a:lstStyle>
          <a:p>
            <a:pPr lvl="0"/>
            <a:r>
              <a:rPr lang="en-US" dirty="0"/>
              <a:t>Enter Subtitle</a:t>
            </a:r>
          </a:p>
        </p:txBody>
      </p:sp>
    </p:spTree>
    <p:extLst>
      <p:ext uri="{BB962C8B-B14F-4D97-AF65-F5344CB8AC3E}">
        <p14:creationId xmlns:p14="http://schemas.microsoft.com/office/powerpoint/2010/main" val="560091166"/>
      </p:ext>
    </p:extLst>
  </p:cSld>
  <p:clrMapOvr>
    <a:masterClrMapping/>
  </p:clrMapOvr>
  <p:hf sldNum="0" hdr="0" dt="0"/>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Solid Navy">
    <p:bg>
      <p:bgPr>
        <a:solidFill>
          <a:schemeClr val="tx2"/>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86D046BA-6C73-1C44-A575-006C5E118A64}"/>
              </a:ext>
            </a:extLst>
          </p:cNvPr>
          <p:cNvSpPr>
            <a:spLocks noGrp="1"/>
          </p:cNvSpPr>
          <p:nvPr>
            <p:ph type="ctrTitle"/>
          </p:nvPr>
        </p:nvSpPr>
        <p:spPr>
          <a:xfrm>
            <a:off x="627296" y="3429001"/>
            <a:ext cx="10158560" cy="1312387"/>
          </a:xfrm>
          <a:prstGeom prst="rect">
            <a:avLst/>
          </a:prstGeom>
        </p:spPr>
        <p:txBody>
          <a:bodyPr lIns="0" tIns="0" rIns="0" bIns="0" anchor="b" anchorCtr="0">
            <a:noAutofit/>
          </a:bodyPr>
          <a:lstStyle>
            <a:lvl1pPr algn="l">
              <a:lnSpc>
                <a:spcPct val="100000"/>
              </a:lnSpc>
              <a:defRPr sz="5867" b="1" kern="600" spc="-40" baseline="0">
                <a:solidFill>
                  <a:schemeClr val="bg1"/>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10" name="Rectangle 9">
            <a:extLst>
              <a:ext uri="{FF2B5EF4-FFF2-40B4-BE49-F238E27FC236}">
                <a16:creationId xmlns:a16="http://schemas.microsoft.com/office/drawing/2014/main" id="{08F68877-F14C-1447-8D46-EA5EFC557BC1}"/>
              </a:ext>
            </a:extLst>
          </p:cNvPr>
          <p:cNvSpPr/>
          <p:nvPr/>
        </p:nvSpPr>
        <p:spPr>
          <a:xfrm>
            <a:off x="0" y="5711843"/>
            <a:ext cx="12192000" cy="1164491"/>
          </a:xfrm>
          <a:prstGeom prst="rect">
            <a:avLst/>
          </a:prstGeom>
          <a:solidFill>
            <a:schemeClr val="bg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8" name="Subtitle 2">
            <a:extLst>
              <a:ext uri="{FF2B5EF4-FFF2-40B4-BE49-F238E27FC236}">
                <a16:creationId xmlns:a16="http://schemas.microsoft.com/office/drawing/2014/main" id="{39722ED7-9F65-AB40-A50C-0756C8A60E8C}"/>
              </a:ext>
            </a:extLst>
          </p:cNvPr>
          <p:cNvSpPr>
            <a:spLocks noGrp="1"/>
          </p:cNvSpPr>
          <p:nvPr>
            <p:ph type="subTitle" idx="1" hasCustomPrompt="1"/>
          </p:nvPr>
        </p:nvSpPr>
        <p:spPr>
          <a:xfrm>
            <a:off x="628652" y="5838329"/>
            <a:ext cx="5906553" cy="909859"/>
          </a:xfrm>
          <a:prstGeom prst="rect">
            <a:avLst/>
          </a:prstGeom>
        </p:spPr>
        <p:txBody>
          <a:bodyPr lIns="0" tIns="0" rIns="0" bIns="0" anchor="ctr">
            <a:noAutofit/>
          </a:bodyPr>
          <a:lstStyle>
            <a:lvl1pPr marL="0" indent="0" algn="l">
              <a:lnSpc>
                <a:spcPct val="110000"/>
              </a:lnSpc>
              <a:buNone/>
              <a:defRPr sz="1600" b="0">
                <a:solidFill>
                  <a:schemeClr val="accent3"/>
                </a:solidFill>
                <a:latin typeface="Arial" panose="020B0604020202020204" pitchFamily="34" charset="0"/>
                <a:cs typeface="Arial" panose="020B0604020202020204" pitchFamily="34" charset="0"/>
              </a:defRPr>
            </a:lvl1pPr>
            <a:lvl2pPr marL="609570" indent="0" algn="ctr">
              <a:buNone/>
              <a:defRPr>
                <a:solidFill>
                  <a:schemeClr val="tx1">
                    <a:tint val="75000"/>
                  </a:schemeClr>
                </a:solidFill>
              </a:defRPr>
            </a:lvl2pPr>
            <a:lvl3pPr marL="1219140" indent="0" algn="ctr">
              <a:buNone/>
              <a:defRPr>
                <a:solidFill>
                  <a:schemeClr val="tx1">
                    <a:tint val="75000"/>
                  </a:schemeClr>
                </a:solidFill>
              </a:defRPr>
            </a:lvl3pPr>
            <a:lvl4pPr marL="1828709" indent="0" algn="ctr">
              <a:buNone/>
              <a:defRPr>
                <a:solidFill>
                  <a:schemeClr val="tx1">
                    <a:tint val="75000"/>
                  </a:schemeClr>
                </a:solidFill>
              </a:defRPr>
            </a:lvl4pPr>
            <a:lvl5pPr marL="2438278" indent="0" algn="ctr">
              <a:buNone/>
              <a:defRPr>
                <a:solidFill>
                  <a:schemeClr val="tx1">
                    <a:tint val="75000"/>
                  </a:schemeClr>
                </a:solidFill>
              </a:defRPr>
            </a:lvl5pPr>
            <a:lvl6pPr marL="3047848" indent="0" algn="ctr">
              <a:buNone/>
              <a:defRPr>
                <a:solidFill>
                  <a:schemeClr val="tx1">
                    <a:tint val="75000"/>
                  </a:schemeClr>
                </a:solidFill>
              </a:defRPr>
            </a:lvl6pPr>
            <a:lvl7pPr marL="3657418" indent="0" algn="ctr">
              <a:buNone/>
              <a:defRPr>
                <a:solidFill>
                  <a:schemeClr val="tx1">
                    <a:tint val="75000"/>
                  </a:schemeClr>
                </a:solidFill>
              </a:defRPr>
            </a:lvl7pPr>
            <a:lvl8pPr marL="4266987" indent="0" algn="ctr">
              <a:buNone/>
              <a:defRPr>
                <a:solidFill>
                  <a:schemeClr val="tx1">
                    <a:tint val="75000"/>
                  </a:schemeClr>
                </a:solidFill>
              </a:defRPr>
            </a:lvl8pPr>
            <a:lvl9pPr marL="4876557" indent="0" algn="ctr">
              <a:buNone/>
              <a:defRPr>
                <a:solidFill>
                  <a:schemeClr val="tx1">
                    <a:tint val="75000"/>
                  </a:schemeClr>
                </a:solidFill>
              </a:defRPr>
            </a:lvl9pPr>
          </a:lstStyle>
          <a:p>
            <a:r>
              <a:rPr lang="en-US" dirty="0"/>
              <a:t>&lt;Department Name&gt;</a:t>
            </a:r>
          </a:p>
          <a:p>
            <a:r>
              <a:rPr lang="en-US" dirty="0"/>
              <a:t>Version # - Date</a:t>
            </a:r>
          </a:p>
        </p:txBody>
      </p:sp>
      <p:sp>
        <p:nvSpPr>
          <p:cNvPr id="9" name="Footer Placeholder 3">
            <a:extLst>
              <a:ext uri="{FF2B5EF4-FFF2-40B4-BE49-F238E27FC236}">
                <a16:creationId xmlns:a16="http://schemas.microsoft.com/office/drawing/2014/main" id="{2C0DC6FE-712E-8F4C-B335-D0C0A7ADA9C1}"/>
              </a:ext>
            </a:extLst>
          </p:cNvPr>
          <p:cNvSpPr txBox="1">
            <a:spLocks/>
          </p:cNvSpPr>
          <p:nvPr/>
        </p:nvSpPr>
        <p:spPr>
          <a:xfrm>
            <a:off x="7053155" y="6243003"/>
            <a:ext cx="3131680" cy="332340"/>
          </a:xfrm>
          <a:prstGeom prst="rect">
            <a:avLst/>
          </a:prstGeom>
        </p:spPr>
        <p:txBody>
          <a:bodyPr vert="horz" lIns="0" tIns="0" rIns="0" bIns="0" rtlCol="0" anchor="t"/>
          <a:lstStyle>
            <a:defPPr>
              <a:defRPr lang="en-US"/>
            </a:defPPr>
            <a:lvl1pPr marL="0" algn="l" defTabSz="457200" rtl="0" eaLnBrk="1" latinLnBrk="0" hangingPunct="1">
              <a:defRPr sz="8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10584" indent="-10584" algn="l">
              <a:lnSpc>
                <a:spcPct val="110000"/>
              </a:lnSpc>
              <a:tabLst/>
            </a:pPr>
            <a:r>
              <a:rPr lang="en-US" sz="933" dirty="0">
                <a:solidFill>
                  <a:schemeClr val="accent4">
                    <a:lumMod val="75000"/>
                  </a:schemeClr>
                </a:solidFill>
                <a:latin typeface="+mn-lt"/>
                <a:cs typeface="Arial"/>
              </a:rPr>
              <a:t>CONFIDENTIAL – Contains proprietary information.</a:t>
            </a:r>
          </a:p>
          <a:p>
            <a:pPr marL="10584" indent="-10584" algn="l">
              <a:lnSpc>
                <a:spcPct val="110000"/>
              </a:lnSpc>
              <a:tabLst/>
            </a:pPr>
            <a:r>
              <a:rPr lang="en-US" sz="933" dirty="0">
                <a:solidFill>
                  <a:schemeClr val="accent4">
                    <a:lumMod val="75000"/>
                  </a:schemeClr>
                </a:solidFill>
                <a:latin typeface="+mn-lt"/>
                <a:cs typeface="Arial"/>
              </a:rPr>
              <a:t>Not intended for external distribution.</a:t>
            </a: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0907" y="6004849"/>
            <a:ext cx="1381639" cy="587745"/>
          </a:xfrm>
          <a:prstGeom prst="rect">
            <a:avLst/>
          </a:prstGeom>
        </p:spPr>
      </p:pic>
      <p:sp>
        <p:nvSpPr>
          <p:cNvPr id="13" name="Text Placeholder 15"/>
          <p:cNvSpPr>
            <a:spLocks noGrp="1"/>
          </p:cNvSpPr>
          <p:nvPr>
            <p:ph type="body" sz="quarter" idx="11" hasCustomPrompt="1"/>
          </p:nvPr>
        </p:nvSpPr>
        <p:spPr>
          <a:xfrm>
            <a:off x="627297" y="4922338"/>
            <a:ext cx="4548716" cy="683709"/>
          </a:xfrm>
        </p:spPr>
        <p:txBody>
          <a:bodyPr/>
          <a:lstStyle>
            <a:lvl1pPr marL="0" marR="0" indent="0" algn="l" defTabSz="609570" rtl="0" eaLnBrk="1" fontAlgn="auto" latinLnBrk="0" hangingPunct="1">
              <a:lnSpc>
                <a:spcPct val="110000"/>
              </a:lnSpc>
              <a:spcBef>
                <a:spcPts val="0"/>
              </a:spcBef>
              <a:spcAft>
                <a:spcPts val="800"/>
              </a:spcAft>
              <a:buClr>
                <a:srgbClr val="E35929"/>
              </a:buClr>
              <a:buSzTx/>
              <a:buFont typeface="Arial" panose="020B0604020202020204" pitchFamily="34" charset="0"/>
              <a:buNone/>
              <a:tabLst/>
              <a:defRPr sz="2400">
                <a:solidFill>
                  <a:schemeClr val="bg1"/>
                </a:solidFill>
                <a:latin typeface="+mn-lt"/>
              </a:defRPr>
            </a:lvl1pPr>
            <a:lvl2pPr>
              <a:defRPr sz="2400">
                <a:latin typeface="+mn-lt"/>
              </a:defRPr>
            </a:lvl2pPr>
            <a:lvl3pPr>
              <a:defRPr sz="2400">
                <a:latin typeface="+mn-lt"/>
              </a:defRPr>
            </a:lvl3pPr>
            <a:lvl4pPr>
              <a:defRPr sz="2400">
                <a:latin typeface="+mn-lt"/>
              </a:defRPr>
            </a:lvl4pPr>
            <a:lvl5pPr>
              <a:defRPr sz="2400">
                <a:latin typeface="+mn-lt"/>
              </a:defRPr>
            </a:lvl5pPr>
          </a:lstStyle>
          <a:p>
            <a:pPr marL="0" marR="0" lvl="0" indent="0" algn="l" defTabSz="609570" rtl="0" eaLnBrk="1" fontAlgn="auto" latinLnBrk="0" hangingPunct="1">
              <a:lnSpc>
                <a:spcPct val="110000"/>
              </a:lnSpc>
              <a:spcBef>
                <a:spcPts val="0"/>
              </a:spcBef>
              <a:spcAft>
                <a:spcPts val="800"/>
              </a:spcAft>
              <a:buClr>
                <a:srgbClr val="E35929"/>
              </a:buClr>
              <a:buSzTx/>
              <a:buFont typeface="Arial" panose="020B0604020202020204" pitchFamily="34" charset="0"/>
              <a:buNone/>
              <a:tabLst/>
              <a:defRPr/>
            </a:pPr>
            <a:r>
              <a:rPr lang="en-US" dirty="0"/>
              <a:t>Enter Subtitle</a:t>
            </a:r>
          </a:p>
          <a:p>
            <a:pPr lvl="0"/>
            <a:endParaRPr lang="en-US" dirty="0"/>
          </a:p>
        </p:txBody>
      </p:sp>
    </p:spTree>
    <p:extLst>
      <p:ext uri="{BB962C8B-B14F-4D97-AF65-F5344CB8AC3E}">
        <p14:creationId xmlns:p14="http://schemas.microsoft.com/office/powerpoint/2010/main" val="335196939"/>
      </p:ext>
    </p:extLst>
  </p:cSld>
  <p:clrMapOvr>
    <a:masterClrMapping/>
  </p:clrMapOvr>
  <p:hf sldNum="0" hdr="0" dt="0"/>
</p:sldLayout>
</file>

<file path=ppt/slideLayouts/slideLayout39.xml><?xml version="1.0" encoding="utf-8"?>
<p:sldLayout xmlns:a="http://schemas.openxmlformats.org/drawingml/2006/main" xmlns:r="http://schemas.openxmlformats.org/officeDocument/2006/relationships" xmlns:p="http://schemas.openxmlformats.org/presentationml/2006/main">
  <p:cSld name="Image on Background Cover Slide">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3842"/>
            <a:ext cx="12192000" cy="5727700"/>
          </a:xfrm>
          <a:prstGeom prst="rect">
            <a:avLst/>
          </a:prstGeom>
        </p:spPr>
      </p:pic>
      <p:sp>
        <p:nvSpPr>
          <p:cNvPr id="16" name="Title 1">
            <a:extLst>
              <a:ext uri="{FF2B5EF4-FFF2-40B4-BE49-F238E27FC236}">
                <a16:creationId xmlns:a16="http://schemas.microsoft.com/office/drawing/2014/main" id="{68AE8B65-C0C4-A341-A1E2-86EA9B81DEDB}"/>
              </a:ext>
            </a:extLst>
          </p:cNvPr>
          <p:cNvSpPr>
            <a:spLocks noGrp="1"/>
          </p:cNvSpPr>
          <p:nvPr>
            <p:ph type="ctrTitle"/>
          </p:nvPr>
        </p:nvSpPr>
        <p:spPr>
          <a:xfrm>
            <a:off x="627296" y="3429001"/>
            <a:ext cx="10158560" cy="1312387"/>
          </a:xfrm>
          <a:prstGeom prst="rect">
            <a:avLst/>
          </a:prstGeom>
        </p:spPr>
        <p:txBody>
          <a:bodyPr lIns="0" tIns="0" rIns="0" bIns="0" anchor="b" anchorCtr="0">
            <a:noAutofit/>
          </a:bodyPr>
          <a:lstStyle>
            <a:lvl1pPr algn="l">
              <a:lnSpc>
                <a:spcPct val="100000"/>
              </a:lnSpc>
              <a:defRPr sz="5867" b="1" kern="600" spc="-40" baseline="0">
                <a:solidFill>
                  <a:schemeClr val="bg1"/>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17" name="Rectangle 16">
            <a:extLst>
              <a:ext uri="{FF2B5EF4-FFF2-40B4-BE49-F238E27FC236}">
                <a16:creationId xmlns:a16="http://schemas.microsoft.com/office/drawing/2014/main" id="{A2B811C8-2DD0-5B45-9ED7-5154E6068453}"/>
              </a:ext>
            </a:extLst>
          </p:cNvPr>
          <p:cNvSpPr/>
          <p:nvPr/>
        </p:nvSpPr>
        <p:spPr>
          <a:xfrm>
            <a:off x="0" y="5711843"/>
            <a:ext cx="12192000" cy="1164491"/>
          </a:xfrm>
          <a:prstGeom prst="rect">
            <a:avLst/>
          </a:prstGeom>
          <a:solidFill>
            <a:schemeClr val="bg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9" name="Subtitle 2">
            <a:extLst>
              <a:ext uri="{FF2B5EF4-FFF2-40B4-BE49-F238E27FC236}">
                <a16:creationId xmlns:a16="http://schemas.microsoft.com/office/drawing/2014/main" id="{DDFE648B-60A6-0C43-B206-A16581DCC196}"/>
              </a:ext>
            </a:extLst>
          </p:cNvPr>
          <p:cNvSpPr>
            <a:spLocks noGrp="1"/>
          </p:cNvSpPr>
          <p:nvPr>
            <p:ph type="subTitle" idx="1" hasCustomPrompt="1"/>
          </p:nvPr>
        </p:nvSpPr>
        <p:spPr>
          <a:xfrm>
            <a:off x="628652" y="5838329"/>
            <a:ext cx="5906553" cy="909859"/>
          </a:xfrm>
          <a:prstGeom prst="rect">
            <a:avLst/>
          </a:prstGeom>
        </p:spPr>
        <p:txBody>
          <a:bodyPr lIns="0" tIns="0" rIns="0" bIns="0" anchor="ctr">
            <a:noAutofit/>
          </a:bodyPr>
          <a:lstStyle>
            <a:lvl1pPr marL="0" indent="0" algn="l">
              <a:lnSpc>
                <a:spcPct val="110000"/>
              </a:lnSpc>
              <a:buNone/>
              <a:defRPr sz="1600" b="0">
                <a:solidFill>
                  <a:schemeClr val="accent3"/>
                </a:solidFill>
                <a:latin typeface="Arial" panose="020B0604020202020204" pitchFamily="34" charset="0"/>
                <a:cs typeface="Arial" panose="020B0604020202020204" pitchFamily="34" charset="0"/>
              </a:defRPr>
            </a:lvl1pPr>
            <a:lvl2pPr marL="609570" indent="0" algn="ctr">
              <a:buNone/>
              <a:defRPr>
                <a:solidFill>
                  <a:schemeClr val="tx1">
                    <a:tint val="75000"/>
                  </a:schemeClr>
                </a:solidFill>
              </a:defRPr>
            </a:lvl2pPr>
            <a:lvl3pPr marL="1219140" indent="0" algn="ctr">
              <a:buNone/>
              <a:defRPr>
                <a:solidFill>
                  <a:schemeClr val="tx1">
                    <a:tint val="75000"/>
                  </a:schemeClr>
                </a:solidFill>
              </a:defRPr>
            </a:lvl3pPr>
            <a:lvl4pPr marL="1828709" indent="0" algn="ctr">
              <a:buNone/>
              <a:defRPr>
                <a:solidFill>
                  <a:schemeClr val="tx1">
                    <a:tint val="75000"/>
                  </a:schemeClr>
                </a:solidFill>
              </a:defRPr>
            </a:lvl4pPr>
            <a:lvl5pPr marL="2438278" indent="0" algn="ctr">
              <a:buNone/>
              <a:defRPr>
                <a:solidFill>
                  <a:schemeClr val="tx1">
                    <a:tint val="75000"/>
                  </a:schemeClr>
                </a:solidFill>
              </a:defRPr>
            </a:lvl5pPr>
            <a:lvl6pPr marL="3047848" indent="0" algn="ctr">
              <a:buNone/>
              <a:defRPr>
                <a:solidFill>
                  <a:schemeClr val="tx1">
                    <a:tint val="75000"/>
                  </a:schemeClr>
                </a:solidFill>
              </a:defRPr>
            </a:lvl6pPr>
            <a:lvl7pPr marL="3657418" indent="0" algn="ctr">
              <a:buNone/>
              <a:defRPr>
                <a:solidFill>
                  <a:schemeClr val="tx1">
                    <a:tint val="75000"/>
                  </a:schemeClr>
                </a:solidFill>
              </a:defRPr>
            </a:lvl7pPr>
            <a:lvl8pPr marL="4266987" indent="0" algn="ctr">
              <a:buNone/>
              <a:defRPr>
                <a:solidFill>
                  <a:schemeClr val="tx1">
                    <a:tint val="75000"/>
                  </a:schemeClr>
                </a:solidFill>
              </a:defRPr>
            </a:lvl8pPr>
            <a:lvl9pPr marL="4876557" indent="0" algn="ctr">
              <a:buNone/>
              <a:defRPr>
                <a:solidFill>
                  <a:schemeClr val="tx1">
                    <a:tint val="75000"/>
                  </a:schemeClr>
                </a:solidFill>
              </a:defRPr>
            </a:lvl9pPr>
          </a:lstStyle>
          <a:p>
            <a:r>
              <a:rPr lang="en-US" dirty="0"/>
              <a:t>&lt;Department Name&gt;</a:t>
            </a:r>
          </a:p>
          <a:p>
            <a:r>
              <a:rPr lang="en-US" dirty="0"/>
              <a:t>Version # - Date</a:t>
            </a:r>
          </a:p>
        </p:txBody>
      </p:sp>
      <p:sp>
        <p:nvSpPr>
          <p:cNvPr id="10" name="Footer Placeholder 3">
            <a:extLst>
              <a:ext uri="{FF2B5EF4-FFF2-40B4-BE49-F238E27FC236}">
                <a16:creationId xmlns:a16="http://schemas.microsoft.com/office/drawing/2014/main" id="{2C0DC6FE-712E-8F4C-B335-D0C0A7ADA9C1}"/>
              </a:ext>
            </a:extLst>
          </p:cNvPr>
          <p:cNvSpPr txBox="1">
            <a:spLocks/>
          </p:cNvSpPr>
          <p:nvPr/>
        </p:nvSpPr>
        <p:spPr>
          <a:xfrm>
            <a:off x="7053155" y="6243003"/>
            <a:ext cx="3131680" cy="332340"/>
          </a:xfrm>
          <a:prstGeom prst="rect">
            <a:avLst/>
          </a:prstGeom>
        </p:spPr>
        <p:txBody>
          <a:bodyPr vert="horz" lIns="0" tIns="0" rIns="0" bIns="0" rtlCol="0" anchor="t"/>
          <a:lstStyle>
            <a:defPPr>
              <a:defRPr lang="en-US"/>
            </a:defPPr>
            <a:lvl1pPr marL="0" algn="l" defTabSz="457200" rtl="0" eaLnBrk="1" latinLnBrk="0" hangingPunct="1">
              <a:defRPr sz="8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10584" indent="-10584" algn="l">
              <a:lnSpc>
                <a:spcPct val="110000"/>
              </a:lnSpc>
              <a:tabLst/>
            </a:pPr>
            <a:r>
              <a:rPr lang="en-US" sz="933" dirty="0">
                <a:solidFill>
                  <a:schemeClr val="accent4">
                    <a:lumMod val="75000"/>
                  </a:schemeClr>
                </a:solidFill>
                <a:latin typeface="+mn-lt"/>
                <a:cs typeface="Arial"/>
              </a:rPr>
              <a:t>CONFIDENTIAL – Contains proprietary information.</a:t>
            </a:r>
          </a:p>
          <a:p>
            <a:pPr marL="10584" indent="-10584" algn="l">
              <a:lnSpc>
                <a:spcPct val="110000"/>
              </a:lnSpc>
              <a:tabLst/>
            </a:pPr>
            <a:r>
              <a:rPr lang="en-US" sz="933" dirty="0">
                <a:solidFill>
                  <a:schemeClr val="accent4">
                    <a:lumMod val="75000"/>
                  </a:schemeClr>
                </a:solidFill>
                <a:latin typeface="+mn-lt"/>
                <a:cs typeface="Arial"/>
              </a:rPr>
              <a:t>Not intended for external distribution.</a:t>
            </a:r>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80907" y="6004849"/>
            <a:ext cx="1381639" cy="587745"/>
          </a:xfrm>
          <a:prstGeom prst="rect">
            <a:avLst/>
          </a:prstGeom>
        </p:spPr>
      </p:pic>
    </p:spTree>
    <p:extLst>
      <p:ext uri="{BB962C8B-B14F-4D97-AF65-F5344CB8AC3E}">
        <p14:creationId xmlns:p14="http://schemas.microsoft.com/office/powerpoint/2010/main" val="4143932326"/>
      </p:ext>
    </p:extLst>
  </p:cSld>
  <p:clrMapOvr>
    <a:masterClrMapping/>
  </p:clrMapOvr>
  <p:hf sldNum="0" hdr="0" dt="0"/>
</p:sldLayout>
</file>

<file path=ppt/slideLayouts/slideLayout4.xml><?xml version="1.0" encoding="utf-8"?>
<p:sldLayout xmlns:a="http://schemas.openxmlformats.org/drawingml/2006/main" xmlns:r="http://schemas.openxmlformats.org/officeDocument/2006/relationships" xmlns:p="http://schemas.openxmlformats.org/presentationml/2006/main">
  <p:cSld name="Navy Avenue Pattern">
    <p:bg>
      <p:bgPr>
        <a:solidFill>
          <a:schemeClr val="tx1"/>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9601"/>
            <a:ext cx="12192000" cy="5727700"/>
          </a:xfrm>
          <a:prstGeom prst="rect">
            <a:avLst/>
          </a:prstGeom>
        </p:spPr>
      </p:pic>
      <p:sp>
        <p:nvSpPr>
          <p:cNvPr id="11" name="Title 1">
            <a:extLst>
              <a:ext uri="{FF2B5EF4-FFF2-40B4-BE49-F238E27FC236}">
                <a16:creationId xmlns:a16="http://schemas.microsoft.com/office/drawing/2014/main" id="{C634E7DF-B2BE-FB49-A440-C7B586BE1492}"/>
              </a:ext>
            </a:extLst>
          </p:cNvPr>
          <p:cNvSpPr>
            <a:spLocks noGrp="1"/>
          </p:cNvSpPr>
          <p:nvPr>
            <p:ph type="ctrTitle"/>
          </p:nvPr>
        </p:nvSpPr>
        <p:spPr>
          <a:xfrm>
            <a:off x="627296" y="3429001"/>
            <a:ext cx="10158560" cy="1312387"/>
          </a:xfrm>
          <a:prstGeom prst="rect">
            <a:avLst/>
          </a:prstGeom>
        </p:spPr>
        <p:txBody>
          <a:bodyPr lIns="0" tIns="0" rIns="0" bIns="0" anchor="b" anchorCtr="0">
            <a:noAutofit/>
          </a:bodyPr>
          <a:lstStyle>
            <a:lvl1pPr algn="l">
              <a:lnSpc>
                <a:spcPct val="100000"/>
              </a:lnSpc>
              <a:defRPr sz="5867" b="1" kern="600" spc="-40" baseline="0">
                <a:solidFill>
                  <a:schemeClr val="bg1"/>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12" name="Rectangle 11">
            <a:extLst>
              <a:ext uri="{FF2B5EF4-FFF2-40B4-BE49-F238E27FC236}">
                <a16:creationId xmlns:a16="http://schemas.microsoft.com/office/drawing/2014/main" id="{FEB9A70F-DA84-E14E-8D78-254C32FC3E60}"/>
              </a:ext>
            </a:extLst>
          </p:cNvPr>
          <p:cNvSpPr/>
          <p:nvPr/>
        </p:nvSpPr>
        <p:spPr>
          <a:xfrm>
            <a:off x="0" y="5711843"/>
            <a:ext cx="12192000" cy="1164491"/>
          </a:xfrm>
          <a:prstGeom prst="rect">
            <a:avLst/>
          </a:prstGeom>
          <a:solidFill>
            <a:schemeClr val="bg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9" name="Subtitle 2">
            <a:extLst>
              <a:ext uri="{FF2B5EF4-FFF2-40B4-BE49-F238E27FC236}">
                <a16:creationId xmlns:a16="http://schemas.microsoft.com/office/drawing/2014/main" id="{B66977A6-53C5-0349-A6E9-69196F696E78}"/>
              </a:ext>
            </a:extLst>
          </p:cNvPr>
          <p:cNvSpPr>
            <a:spLocks noGrp="1"/>
          </p:cNvSpPr>
          <p:nvPr>
            <p:ph type="subTitle" idx="1" hasCustomPrompt="1"/>
          </p:nvPr>
        </p:nvSpPr>
        <p:spPr>
          <a:xfrm>
            <a:off x="628652" y="5838329"/>
            <a:ext cx="5906553" cy="909859"/>
          </a:xfrm>
          <a:prstGeom prst="rect">
            <a:avLst/>
          </a:prstGeom>
        </p:spPr>
        <p:txBody>
          <a:bodyPr lIns="0" tIns="0" rIns="0" bIns="0" anchor="ctr">
            <a:noAutofit/>
          </a:bodyPr>
          <a:lstStyle>
            <a:lvl1pPr marL="0" indent="0" algn="l">
              <a:lnSpc>
                <a:spcPct val="110000"/>
              </a:lnSpc>
              <a:buNone/>
              <a:defRPr sz="1600" b="0">
                <a:solidFill>
                  <a:schemeClr val="accent3"/>
                </a:solidFill>
                <a:latin typeface="Arial" panose="020B0604020202020204" pitchFamily="34" charset="0"/>
                <a:cs typeface="Arial" panose="020B0604020202020204" pitchFamily="34" charset="0"/>
              </a:defRPr>
            </a:lvl1pPr>
            <a:lvl2pPr marL="609570" indent="0" algn="ctr">
              <a:buNone/>
              <a:defRPr>
                <a:solidFill>
                  <a:schemeClr val="tx1">
                    <a:tint val="75000"/>
                  </a:schemeClr>
                </a:solidFill>
              </a:defRPr>
            </a:lvl2pPr>
            <a:lvl3pPr marL="1219140" indent="0" algn="ctr">
              <a:buNone/>
              <a:defRPr>
                <a:solidFill>
                  <a:schemeClr val="tx1">
                    <a:tint val="75000"/>
                  </a:schemeClr>
                </a:solidFill>
              </a:defRPr>
            </a:lvl3pPr>
            <a:lvl4pPr marL="1828709" indent="0" algn="ctr">
              <a:buNone/>
              <a:defRPr>
                <a:solidFill>
                  <a:schemeClr val="tx1">
                    <a:tint val="75000"/>
                  </a:schemeClr>
                </a:solidFill>
              </a:defRPr>
            </a:lvl4pPr>
            <a:lvl5pPr marL="2438278" indent="0" algn="ctr">
              <a:buNone/>
              <a:defRPr>
                <a:solidFill>
                  <a:schemeClr val="tx1">
                    <a:tint val="75000"/>
                  </a:schemeClr>
                </a:solidFill>
              </a:defRPr>
            </a:lvl5pPr>
            <a:lvl6pPr marL="3047848" indent="0" algn="ctr">
              <a:buNone/>
              <a:defRPr>
                <a:solidFill>
                  <a:schemeClr val="tx1">
                    <a:tint val="75000"/>
                  </a:schemeClr>
                </a:solidFill>
              </a:defRPr>
            </a:lvl6pPr>
            <a:lvl7pPr marL="3657418" indent="0" algn="ctr">
              <a:buNone/>
              <a:defRPr>
                <a:solidFill>
                  <a:schemeClr val="tx1">
                    <a:tint val="75000"/>
                  </a:schemeClr>
                </a:solidFill>
              </a:defRPr>
            </a:lvl7pPr>
            <a:lvl8pPr marL="4266987" indent="0" algn="ctr">
              <a:buNone/>
              <a:defRPr>
                <a:solidFill>
                  <a:schemeClr val="tx1">
                    <a:tint val="75000"/>
                  </a:schemeClr>
                </a:solidFill>
              </a:defRPr>
            </a:lvl8pPr>
            <a:lvl9pPr marL="4876557" indent="0" algn="ctr">
              <a:buNone/>
              <a:defRPr>
                <a:solidFill>
                  <a:schemeClr val="tx1">
                    <a:tint val="75000"/>
                  </a:schemeClr>
                </a:solidFill>
              </a:defRPr>
            </a:lvl9pPr>
          </a:lstStyle>
          <a:p>
            <a:r>
              <a:rPr lang="en-US" dirty="0"/>
              <a:t>&lt;Department Name&gt;</a:t>
            </a:r>
          </a:p>
          <a:p>
            <a:r>
              <a:rPr lang="en-US" dirty="0"/>
              <a:t>Version # - Date</a:t>
            </a:r>
          </a:p>
        </p:txBody>
      </p:sp>
      <p:sp>
        <p:nvSpPr>
          <p:cNvPr id="10" name="Footer Placeholder 3">
            <a:extLst>
              <a:ext uri="{FF2B5EF4-FFF2-40B4-BE49-F238E27FC236}">
                <a16:creationId xmlns:a16="http://schemas.microsoft.com/office/drawing/2014/main" id="{2C0DC6FE-712E-8F4C-B335-D0C0A7ADA9C1}"/>
              </a:ext>
            </a:extLst>
          </p:cNvPr>
          <p:cNvSpPr txBox="1">
            <a:spLocks/>
          </p:cNvSpPr>
          <p:nvPr/>
        </p:nvSpPr>
        <p:spPr>
          <a:xfrm>
            <a:off x="7053155" y="6243003"/>
            <a:ext cx="3131680" cy="332340"/>
          </a:xfrm>
          <a:prstGeom prst="rect">
            <a:avLst/>
          </a:prstGeom>
        </p:spPr>
        <p:txBody>
          <a:bodyPr vert="horz" lIns="0" tIns="0" rIns="0" bIns="0" rtlCol="0" anchor="t"/>
          <a:lstStyle>
            <a:defPPr>
              <a:defRPr lang="en-US"/>
            </a:defPPr>
            <a:lvl1pPr marL="0" algn="l" defTabSz="457200" rtl="0" eaLnBrk="1" latinLnBrk="0" hangingPunct="1">
              <a:defRPr sz="8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10584" indent="-10584" algn="l">
              <a:lnSpc>
                <a:spcPct val="110000"/>
              </a:lnSpc>
              <a:tabLst/>
            </a:pPr>
            <a:r>
              <a:rPr lang="en-US" sz="933" dirty="0">
                <a:solidFill>
                  <a:schemeClr val="accent4">
                    <a:lumMod val="75000"/>
                  </a:schemeClr>
                </a:solidFill>
                <a:latin typeface="+mn-lt"/>
                <a:cs typeface="Arial"/>
              </a:rPr>
              <a:t>CONFIDENTIAL – Contains proprietary information.</a:t>
            </a:r>
          </a:p>
          <a:p>
            <a:pPr marL="10584" indent="-10584" algn="l">
              <a:lnSpc>
                <a:spcPct val="110000"/>
              </a:lnSpc>
              <a:tabLst/>
            </a:pPr>
            <a:r>
              <a:rPr lang="en-US" sz="933" dirty="0">
                <a:solidFill>
                  <a:schemeClr val="accent4">
                    <a:lumMod val="75000"/>
                  </a:schemeClr>
                </a:solidFill>
                <a:latin typeface="+mn-lt"/>
                <a:cs typeface="Arial"/>
              </a:rPr>
              <a:t>Not intended for external distribution.</a:t>
            </a:r>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80907" y="6004849"/>
            <a:ext cx="1381639" cy="587745"/>
          </a:xfrm>
          <a:prstGeom prst="rect">
            <a:avLst/>
          </a:prstGeom>
        </p:spPr>
      </p:pic>
      <p:sp>
        <p:nvSpPr>
          <p:cNvPr id="15" name="Text Placeholder 15"/>
          <p:cNvSpPr>
            <a:spLocks noGrp="1"/>
          </p:cNvSpPr>
          <p:nvPr>
            <p:ph type="body" sz="quarter" idx="11" hasCustomPrompt="1"/>
          </p:nvPr>
        </p:nvSpPr>
        <p:spPr>
          <a:xfrm>
            <a:off x="627297" y="4922338"/>
            <a:ext cx="4548716" cy="683709"/>
          </a:xfrm>
        </p:spPr>
        <p:txBody>
          <a:bodyPr/>
          <a:lstStyle>
            <a:lvl1pPr marL="0" marR="0" indent="0" algn="l" defTabSz="609570" rtl="0" eaLnBrk="1" fontAlgn="auto" latinLnBrk="0" hangingPunct="1">
              <a:lnSpc>
                <a:spcPct val="110000"/>
              </a:lnSpc>
              <a:spcBef>
                <a:spcPts val="0"/>
              </a:spcBef>
              <a:spcAft>
                <a:spcPts val="800"/>
              </a:spcAft>
              <a:buClr>
                <a:srgbClr val="E35929"/>
              </a:buClr>
              <a:buSzTx/>
              <a:buFont typeface="Arial" panose="020B0604020202020204" pitchFamily="34" charset="0"/>
              <a:buNone/>
              <a:tabLst/>
              <a:defRPr sz="2400">
                <a:solidFill>
                  <a:schemeClr val="bg1"/>
                </a:solidFill>
                <a:latin typeface="+mn-lt"/>
              </a:defRPr>
            </a:lvl1pPr>
            <a:lvl2pPr>
              <a:defRPr sz="2400">
                <a:latin typeface="+mn-lt"/>
              </a:defRPr>
            </a:lvl2pPr>
            <a:lvl3pPr>
              <a:defRPr sz="2400">
                <a:latin typeface="+mn-lt"/>
              </a:defRPr>
            </a:lvl3pPr>
            <a:lvl4pPr>
              <a:defRPr sz="2400">
                <a:latin typeface="+mn-lt"/>
              </a:defRPr>
            </a:lvl4pPr>
            <a:lvl5pPr>
              <a:defRPr sz="2400">
                <a:latin typeface="+mn-lt"/>
              </a:defRPr>
            </a:lvl5pPr>
          </a:lstStyle>
          <a:p>
            <a:pPr marL="0" marR="0" lvl="0" indent="0" algn="l" defTabSz="609570" rtl="0" eaLnBrk="1" fontAlgn="auto" latinLnBrk="0" hangingPunct="1">
              <a:lnSpc>
                <a:spcPct val="110000"/>
              </a:lnSpc>
              <a:spcBef>
                <a:spcPts val="0"/>
              </a:spcBef>
              <a:spcAft>
                <a:spcPts val="800"/>
              </a:spcAft>
              <a:buClr>
                <a:srgbClr val="E35929"/>
              </a:buClr>
              <a:buSzTx/>
              <a:buFont typeface="Arial" panose="020B0604020202020204" pitchFamily="34" charset="0"/>
              <a:buNone/>
              <a:tabLst/>
              <a:defRPr/>
            </a:pPr>
            <a:r>
              <a:rPr lang="en-US" dirty="0"/>
              <a:t>Enter Subtitle</a:t>
            </a:r>
          </a:p>
          <a:p>
            <a:pPr lvl="0"/>
            <a:endParaRPr lang="en-US" dirty="0"/>
          </a:p>
        </p:txBody>
      </p:sp>
    </p:spTree>
    <p:extLst>
      <p:ext uri="{BB962C8B-B14F-4D97-AF65-F5344CB8AC3E}">
        <p14:creationId xmlns:p14="http://schemas.microsoft.com/office/powerpoint/2010/main" val="110812523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cSld name="Orange Avenue Pattern">
    <p:bg>
      <p:bgPr>
        <a:solidFill>
          <a:schemeClr val="accent2"/>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5727700"/>
          </a:xfrm>
          <a:prstGeom prst="rect">
            <a:avLst/>
          </a:prstGeom>
        </p:spPr>
      </p:pic>
      <p:sp>
        <p:nvSpPr>
          <p:cNvPr id="6" name="Title 1">
            <a:extLst>
              <a:ext uri="{FF2B5EF4-FFF2-40B4-BE49-F238E27FC236}">
                <a16:creationId xmlns:a16="http://schemas.microsoft.com/office/drawing/2014/main" id="{BAA6FA76-4335-1240-AA7D-0A3AB60CE3DE}"/>
              </a:ext>
            </a:extLst>
          </p:cNvPr>
          <p:cNvSpPr>
            <a:spLocks noGrp="1"/>
          </p:cNvSpPr>
          <p:nvPr>
            <p:ph type="ctrTitle"/>
          </p:nvPr>
        </p:nvSpPr>
        <p:spPr>
          <a:xfrm>
            <a:off x="627296" y="3429001"/>
            <a:ext cx="10158560" cy="1312387"/>
          </a:xfrm>
          <a:prstGeom prst="rect">
            <a:avLst/>
          </a:prstGeom>
        </p:spPr>
        <p:txBody>
          <a:bodyPr lIns="0" tIns="0" rIns="0" bIns="0" anchor="b" anchorCtr="0">
            <a:noAutofit/>
          </a:bodyPr>
          <a:lstStyle>
            <a:lvl1pPr algn="l">
              <a:lnSpc>
                <a:spcPct val="100000"/>
              </a:lnSpc>
              <a:defRPr sz="5867" b="1" kern="600" spc="-40" baseline="0">
                <a:solidFill>
                  <a:schemeClr val="bg1"/>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7" name="Rectangle 6">
            <a:extLst>
              <a:ext uri="{FF2B5EF4-FFF2-40B4-BE49-F238E27FC236}">
                <a16:creationId xmlns:a16="http://schemas.microsoft.com/office/drawing/2014/main" id="{A03BF07A-FB7A-2847-8E78-24846A5DCB54}"/>
              </a:ext>
            </a:extLst>
          </p:cNvPr>
          <p:cNvSpPr/>
          <p:nvPr/>
        </p:nvSpPr>
        <p:spPr>
          <a:xfrm>
            <a:off x="0" y="5711843"/>
            <a:ext cx="12192000" cy="1164491"/>
          </a:xfrm>
          <a:prstGeom prst="rect">
            <a:avLst/>
          </a:prstGeom>
          <a:solidFill>
            <a:schemeClr val="bg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9" name="Subtitle 2">
            <a:extLst>
              <a:ext uri="{FF2B5EF4-FFF2-40B4-BE49-F238E27FC236}">
                <a16:creationId xmlns:a16="http://schemas.microsoft.com/office/drawing/2014/main" id="{F689AAA9-EE5F-2F46-A5B9-71862AD2F891}"/>
              </a:ext>
            </a:extLst>
          </p:cNvPr>
          <p:cNvSpPr>
            <a:spLocks noGrp="1"/>
          </p:cNvSpPr>
          <p:nvPr>
            <p:ph type="subTitle" idx="1" hasCustomPrompt="1"/>
          </p:nvPr>
        </p:nvSpPr>
        <p:spPr>
          <a:xfrm>
            <a:off x="628652" y="5838329"/>
            <a:ext cx="5906553" cy="909859"/>
          </a:xfrm>
          <a:prstGeom prst="rect">
            <a:avLst/>
          </a:prstGeom>
        </p:spPr>
        <p:txBody>
          <a:bodyPr lIns="0" tIns="0" rIns="0" bIns="0" anchor="ctr">
            <a:noAutofit/>
          </a:bodyPr>
          <a:lstStyle>
            <a:lvl1pPr marL="0" indent="0" algn="l">
              <a:lnSpc>
                <a:spcPct val="110000"/>
              </a:lnSpc>
              <a:buNone/>
              <a:defRPr sz="1600" b="0">
                <a:solidFill>
                  <a:schemeClr val="accent3"/>
                </a:solidFill>
                <a:latin typeface="Arial" panose="020B0604020202020204" pitchFamily="34" charset="0"/>
                <a:cs typeface="Arial" panose="020B0604020202020204" pitchFamily="34" charset="0"/>
              </a:defRPr>
            </a:lvl1pPr>
            <a:lvl2pPr marL="609570" indent="0" algn="ctr">
              <a:buNone/>
              <a:defRPr>
                <a:solidFill>
                  <a:schemeClr val="tx1">
                    <a:tint val="75000"/>
                  </a:schemeClr>
                </a:solidFill>
              </a:defRPr>
            </a:lvl2pPr>
            <a:lvl3pPr marL="1219140" indent="0" algn="ctr">
              <a:buNone/>
              <a:defRPr>
                <a:solidFill>
                  <a:schemeClr val="tx1">
                    <a:tint val="75000"/>
                  </a:schemeClr>
                </a:solidFill>
              </a:defRPr>
            </a:lvl3pPr>
            <a:lvl4pPr marL="1828709" indent="0" algn="ctr">
              <a:buNone/>
              <a:defRPr>
                <a:solidFill>
                  <a:schemeClr val="tx1">
                    <a:tint val="75000"/>
                  </a:schemeClr>
                </a:solidFill>
              </a:defRPr>
            </a:lvl4pPr>
            <a:lvl5pPr marL="2438278" indent="0" algn="ctr">
              <a:buNone/>
              <a:defRPr>
                <a:solidFill>
                  <a:schemeClr val="tx1">
                    <a:tint val="75000"/>
                  </a:schemeClr>
                </a:solidFill>
              </a:defRPr>
            </a:lvl5pPr>
            <a:lvl6pPr marL="3047848" indent="0" algn="ctr">
              <a:buNone/>
              <a:defRPr>
                <a:solidFill>
                  <a:schemeClr val="tx1">
                    <a:tint val="75000"/>
                  </a:schemeClr>
                </a:solidFill>
              </a:defRPr>
            </a:lvl6pPr>
            <a:lvl7pPr marL="3657418" indent="0" algn="ctr">
              <a:buNone/>
              <a:defRPr>
                <a:solidFill>
                  <a:schemeClr val="tx1">
                    <a:tint val="75000"/>
                  </a:schemeClr>
                </a:solidFill>
              </a:defRPr>
            </a:lvl7pPr>
            <a:lvl8pPr marL="4266987" indent="0" algn="ctr">
              <a:buNone/>
              <a:defRPr>
                <a:solidFill>
                  <a:schemeClr val="tx1">
                    <a:tint val="75000"/>
                  </a:schemeClr>
                </a:solidFill>
              </a:defRPr>
            </a:lvl8pPr>
            <a:lvl9pPr marL="4876557" indent="0" algn="ctr">
              <a:buNone/>
              <a:defRPr>
                <a:solidFill>
                  <a:schemeClr val="tx1">
                    <a:tint val="75000"/>
                  </a:schemeClr>
                </a:solidFill>
              </a:defRPr>
            </a:lvl9pPr>
          </a:lstStyle>
          <a:p>
            <a:r>
              <a:rPr lang="en-US" dirty="0"/>
              <a:t>&lt;Department Name&gt;</a:t>
            </a:r>
          </a:p>
          <a:p>
            <a:r>
              <a:rPr lang="en-US" dirty="0"/>
              <a:t>Version # - Date</a:t>
            </a:r>
          </a:p>
        </p:txBody>
      </p:sp>
      <p:sp>
        <p:nvSpPr>
          <p:cNvPr id="10" name="Footer Placeholder 3">
            <a:extLst>
              <a:ext uri="{FF2B5EF4-FFF2-40B4-BE49-F238E27FC236}">
                <a16:creationId xmlns:a16="http://schemas.microsoft.com/office/drawing/2014/main" id="{2C0DC6FE-712E-8F4C-B335-D0C0A7ADA9C1}"/>
              </a:ext>
            </a:extLst>
          </p:cNvPr>
          <p:cNvSpPr txBox="1">
            <a:spLocks/>
          </p:cNvSpPr>
          <p:nvPr/>
        </p:nvSpPr>
        <p:spPr>
          <a:xfrm>
            <a:off x="7053155" y="6243003"/>
            <a:ext cx="3131680" cy="332340"/>
          </a:xfrm>
          <a:prstGeom prst="rect">
            <a:avLst/>
          </a:prstGeom>
        </p:spPr>
        <p:txBody>
          <a:bodyPr vert="horz" lIns="0" tIns="0" rIns="0" bIns="0" rtlCol="0" anchor="t"/>
          <a:lstStyle>
            <a:defPPr>
              <a:defRPr lang="en-US"/>
            </a:defPPr>
            <a:lvl1pPr marL="0" algn="l" defTabSz="457200" rtl="0" eaLnBrk="1" latinLnBrk="0" hangingPunct="1">
              <a:defRPr sz="8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10584" indent="-10584" algn="l">
              <a:lnSpc>
                <a:spcPct val="110000"/>
              </a:lnSpc>
              <a:tabLst/>
            </a:pPr>
            <a:r>
              <a:rPr lang="en-US" sz="933" dirty="0">
                <a:solidFill>
                  <a:schemeClr val="accent4">
                    <a:lumMod val="75000"/>
                  </a:schemeClr>
                </a:solidFill>
                <a:latin typeface="+mn-lt"/>
                <a:cs typeface="Arial"/>
              </a:rPr>
              <a:t>CONFIDENTIAL – Contains proprietary information.</a:t>
            </a:r>
          </a:p>
          <a:p>
            <a:pPr marL="10584" indent="-10584" algn="l">
              <a:lnSpc>
                <a:spcPct val="110000"/>
              </a:lnSpc>
              <a:tabLst/>
            </a:pPr>
            <a:r>
              <a:rPr lang="en-US" sz="933" dirty="0">
                <a:solidFill>
                  <a:schemeClr val="accent4">
                    <a:lumMod val="75000"/>
                  </a:schemeClr>
                </a:solidFill>
                <a:latin typeface="+mn-lt"/>
                <a:cs typeface="Arial"/>
              </a:rPr>
              <a:t>Not intended for external distribution.</a:t>
            </a: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80907" y="6004849"/>
            <a:ext cx="1381639" cy="587745"/>
          </a:xfrm>
          <a:prstGeom prst="rect">
            <a:avLst/>
          </a:prstGeom>
        </p:spPr>
      </p:pic>
      <p:sp>
        <p:nvSpPr>
          <p:cNvPr id="13" name="Text Placeholder 15"/>
          <p:cNvSpPr>
            <a:spLocks noGrp="1"/>
          </p:cNvSpPr>
          <p:nvPr>
            <p:ph type="body" sz="quarter" idx="11" hasCustomPrompt="1"/>
          </p:nvPr>
        </p:nvSpPr>
        <p:spPr>
          <a:xfrm>
            <a:off x="627297" y="4922338"/>
            <a:ext cx="4548716" cy="683709"/>
          </a:xfrm>
        </p:spPr>
        <p:txBody>
          <a:bodyPr/>
          <a:lstStyle>
            <a:lvl1pPr marL="0" marR="0" indent="0" algn="l" defTabSz="609570" rtl="0" eaLnBrk="1" fontAlgn="auto" latinLnBrk="0" hangingPunct="1">
              <a:lnSpc>
                <a:spcPct val="110000"/>
              </a:lnSpc>
              <a:spcBef>
                <a:spcPts val="0"/>
              </a:spcBef>
              <a:spcAft>
                <a:spcPts val="800"/>
              </a:spcAft>
              <a:buClr>
                <a:srgbClr val="E35929"/>
              </a:buClr>
              <a:buSzTx/>
              <a:buFont typeface="Arial" panose="020B0604020202020204" pitchFamily="34" charset="0"/>
              <a:buNone/>
              <a:tabLst/>
              <a:defRPr sz="2400">
                <a:solidFill>
                  <a:schemeClr val="bg1"/>
                </a:solidFill>
                <a:latin typeface="+mn-lt"/>
              </a:defRPr>
            </a:lvl1pPr>
            <a:lvl2pPr>
              <a:defRPr sz="2400">
                <a:latin typeface="+mn-lt"/>
              </a:defRPr>
            </a:lvl2pPr>
            <a:lvl3pPr>
              <a:defRPr sz="2400">
                <a:latin typeface="+mn-lt"/>
              </a:defRPr>
            </a:lvl3pPr>
            <a:lvl4pPr>
              <a:defRPr sz="2400">
                <a:latin typeface="+mn-lt"/>
              </a:defRPr>
            </a:lvl4pPr>
            <a:lvl5pPr>
              <a:defRPr sz="2400">
                <a:latin typeface="+mn-lt"/>
              </a:defRPr>
            </a:lvl5pPr>
          </a:lstStyle>
          <a:p>
            <a:pPr marL="0" marR="0" lvl="0" indent="0" algn="l" defTabSz="609570" rtl="0" eaLnBrk="1" fontAlgn="auto" latinLnBrk="0" hangingPunct="1">
              <a:lnSpc>
                <a:spcPct val="110000"/>
              </a:lnSpc>
              <a:spcBef>
                <a:spcPts val="0"/>
              </a:spcBef>
              <a:spcAft>
                <a:spcPts val="800"/>
              </a:spcAft>
              <a:buClr>
                <a:srgbClr val="E35929"/>
              </a:buClr>
              <a:buSzTx/>
              <a:buFont typeface="Arial" panose="020B0604020202020204" pitchFamily="34" charset="0"/>
              <a:buNone/>
              <a:tabLst/>
              <a:defRPr/>
            </a:pPr>
            <a:r>
              <a:rPr lang="en-US" dirty="0"/>
              <a:t>Enter Subtitle</a:t>
            </a:r>
          </a:p>
          <a:p>
            <a:pPr lvl="0"/>
            <a:endParaRPr lang="en-US" dirty="0"/>
          </a:p>
        </p:txBody>
      </p:sp>
    </p:spTree>
    <p:extLst>
      <p:ext uri="{BB962C8B-B14F-4D97-AF65-F5344CB8AC3E}">
        <p14:creationId xmlns:p14="http://schemas.microsoft.com/office/powerpoint/2010/main" val="229664890"/>
      </p:ext>
    </p:extLst>
  </p:cSld>
  <p:clrMapOvr>
    <a:masterClrMapping/>
  </p:clrMapOvr>
  <p:hf sldNum="0" hdr="0" dt="0"/>
</p:sldLayout>
</file>

<file path=ppt/slideLayouts/slideLayout41.xml><?xml version="1.0" encoding="utf-8"?>
<p:sldLayout xmlns:a="http://schemas.openxmlformats.org/drawingml/2006/main" xmlns:r="http://schemas.openxmlformats.org/officeDocument/2006/relationships" xmlns:p="http://schemas.openxmlformats.org/presentationml/2006/main">
  <p:cSld name="Navy Avenue Pattern">
    <p:bg>
      <p:bgPr>
        <a:solidFill>
          <a:schemeClr val="tx1"/>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9601"/>
            <a:ext cx="12192000" cy="5727700"/>
          </a:xfrm>
          <a:prstGeom prst="rect">
            <a:avLst/>
          </a:prstGeom>
        </p:spPr>
      </p:pic>
      <p:sp>
        <p:nvSpPr>
          <p:cNvPr id="11" name="Title 1">
            <a:extLst>
              <a:ext uri="{FF2B5EF4-FFF2-40B4-BE49-F238E27FC236}">
                <a16:creationId xmlns:a16="http://schemas.microsoft.com/office/drawing/2014/main" id="{C634E7DF-B2BE-FB49-A440-C7B586BE1492}"/>
              </a:ext>
            </a:extLst>
          </p:cNvPr>
          <p:cNvSpPr>
            <a:spLocks noGrp="1"/>
          </p:cNvSpPr>
          <p:nvPr>
            <p:ph type="ctrTitle"/>
          </p:nvPr>
        </p:nvSpPr>
        <p:spPr>
          <a:xfrm>
            <a:off x="627296" y="3429001"/>
            <a:ext cx="10158560" cy="1312387"/>
          </a:xfrm>
          <a:prstGeom prst="rect">
            <a:avLst/>
          </a:prstGeom>
        </p:spPr>
        <p:txBody>
          <a:bodyPr lIns="0" tIns="0" rIns="0" bIns="0" anchor="b" anchorCtr="0">
            <a:noAutofit/>
          </a:bodyPr>
          <a:lstStyle>
            <a:lvl1pPr algn="l">
              <a:lnSpc>
                <a:spcPct val="100000"/>
              </a:lnSpc>
              <a:defRPr sz="5867" b="1" kern="600" spc="-40" baseline="0">
                <a:solidFill>
                  <a:schemeClr val="bg1"/>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12" name="Rectangle 11">
            <a:extLst>
              <a:ext uri="{FF2B5EF4-FFF2-40B4-BE49-F238E27FC236}">
                <a16:creationId xmlns:a16="http://schemas.microsoft.com/office/drawing/2014/main" id="{FEB9A70F-DA84-E14E-8D78-254C32FC3E60}"/>
              </a:ext>
            </a:extLst>
          </p:cNvPr>
          <p:cNvSpPr/>
          <p:nvPr/>
        </p:nvSpPr>
        <p:spPr>
          <a:xfrm>
            <a:off x="0" y="5711843"/>
            <a:ext cx="12192000" cy="1164491"/>
          </a:xfrm>
          <a:prstGeom prst="rect">
            <a:avLst/>
          </a:prstGeom>
          <a:solidFill>
            <a:schemeClr val="bg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9" name="Subtitle 2">
            <a:extLst>
              <a:ext uri="{FF2B5EF4-FFF2-40B4-BE49-F238E27FC236}">
                <a16:creationId xmlns:a16="http://schemas.microsoft.com/office/drawing/2014/main" id="{B66977A6-53C5-0349-A6E9-69196F696E78}"/>
              </a:ext>
            </a:extLst>
          </p:cNvPr>
          <p:cNvSpPr>
            <a:spLocks noGrp="1"/>
          </p:cNvSpPr>
          <p:nvPr>
            <p:ph type="subTitle" idx="1" hasCustomPrompt="1"/>
          </p:nvPr>
        </p:nvSpPr>
        <p:spPr>
          <a:xfrm>
            <a:off x="628652" y="5838329"/>
            <a:ext cx="5906553" cy="909859"/>
          </a:xfrm>
          <a:prstGeom prst="rect">
            <a:avLst/>
          </a:prstGeom>
        </p:spPr>
        <p:txBody>
          <a:bodyPr lIns="0" tIns="0" rIns="0" bIns="0" anchor="ctr">
            <a:noAutofit/>
          </a:bodyPr>
          <a:lstStyle>
            <a:lvl1pPr marL="0" indent="0" algn="l">
              <a:lnSpc>
                <a:spcPct val="110000"/>
              </a:lnSpc>
              <a:buNone/>
              <a:defRPr sz="1600" b="0">
                <a:solidFill>
                  <a:schemeClr val="accent3"/>
                </a:solidFill>
                <a:latin typeface="Arial" panose="020B0604020202020204" pitchFamily="34" charset="0"/>
                <a:cs typeface="Arial" panose="020B0604020202020204" pitchFamily="34" charset="0"/>
              </a:defRPr>
            </a:lvl1pPr>
            <a:lvl2pPr marL="609570" indent="0" algn="ctr">
              <a:buNone/>
              <a:defRPr>
                <a:solidFill>
                  <a:schemeClr val="tx1">
                    <a:tint val="75000"/>
                  </a:schemeClr>
                </a:solidFill>
              </a:defRPr>
            </a:lvl2pPr>
            <a:lvl3pPr marL="1219140" indent="0" algn="ctr">
              <a:buNone/>
              <a:defRPr>
                <a:solidFill>
                  <a:schemeClr val="tx1">
                    <a:tint val="75000"/>
                  </a:schemeClr>
                </a:solidFill>
              </a:defRPr>
            </a:lvl3pPr>
            <a:lvl4pPr marL="1828709" indent="0" algn="ctr">
              <a:buNone/>
              <a:defRPr>
                <a:solidFill>
                  <a:schemeClr val="tx1">
                    <a:tint val="75000"/>
                  </a:schemeClr>
                </a:solidFill>
              </a:defRPr>
            </a:lvl4pPr>
            <a:lvl5pPr marL="2438278" indent="0" algn="ctr">
              <a:buNone/>
              <a:defRPr>
                <a:solidFill>
                  <a:schemeClr val="tx1">
                    <a:tint val="75000"/>
                  </a:schemeClr>
                </a:solidFill>
              </a:defRPr>
            </a:lvl5pPr>
            <a:lvl6pPr marL="3047848" indent="0" algn="ctr">
              <a:buNone/>
              <a:defRPr>
                <a:solidFill>
                  <a:schemeClr val="tx1">
                    <a:tint val="75000"/>
                  </a:schemeClr>
                </a:solidFill>
              </a:defRPr>
            </a:lvl6pPr>
            <a:lvl7pPr marL="3657418" indent="0" algn="ctr">
              <a:buNone/>
              <a:defRPr>
                <a:solidFill>
                  <a:schemeClr val="tx1">
                    <a:tint val="75000"/>
                  </a:schemeClr>
                </a:solidFill>
              </a:defRPr>
            </a:lvl7pPr>
            <a:lvl8pPr marL="4266987" indent="0" algn="ctr">
              <a:buNone/>
              <a:defRPr>
                <a:solidFill>
                  <a:schemeClr val="tx1">
                    <a:tint val="75000"/>
                  </a:schemeClr>
                </a:solidFill>
              </a:defRPr>
            </a:lvl8pPr>
            <a:lvl9pPr marL="4876557" indent="0" algn="ctr">
              <a:buNone/>
              <a:defRPr>
                <a:solidFill>
                  <a:schemeClr val="tx1">
                    <a:tint val="75000"/>
                  </a:schemeClr>
                </a:solidFill>
              </a:defRPr>
            </a:lvl9pPr>
          </a:lstStyle>
          <a:p>
            <a:r>
              <a:rPr lang="en-US" dirty="0"/>
              <a:t>&lt;Department Name&gt;</a:t>
            </a:r>
          </a:p>
          <a:p>
            <a:r>
              <a:rPr lang="en-US" dirty="0"/>
              <a:t>Version # - Date</a:t>
            </a:r>
          </a:p>
        </p:txBody>
      </p:sp>
      <p:sp>
        <p:nvSpPr>
          <p:cNvPr id="10" name="Footer Placeholder 3">
            <a:extLst>
              <a:ext uri="{FF2B5EF4-FFF2-40B4-BE49-F238E27FC236}">
                <a16:creationId xmlns:a16="http://schemas.microsoft.com/office/drawing/2014/main" id="{2C0DC6FE-712E-8F4C-B335-D0C0A7ADA9C1}"/>
              </a:ext>
            </a:extLst>
          </p:cNvPr>
          <p:cNvSpPr txBox="1">
            <a:spLocks/>
          </p:cNvSpPr>
          <p:nvPr/>
        </p:nvSpPr>
        <p:spPr>
          <a:xfrm>
            <a:off x="7053155" y="6243003"/>
            <a:ext cx="3131680" cy="332340"/>
          </a:xfrm>
          <a:prstGeom prst="rect">
            <a:avLst/>
          </a:prstGeom>
        </p:spPr>
        <p:txBody>
          <a:bodyPr vert="horz" lIns="0" tIns="0" rIns="0" bIns="0" rtlCol="0" anchor="t"/>
          <a:lstStyle>
            <a:defPPr>
              <a:defRPr lang="en-US"/>
            </a:defPPr>
            <a:lvl1pPr marL="0" algn="l" defTabSz="457200" rtl="0" eaLnBrk="1" latinLnBrk="0" hangingPunct="1">
              <a:defRPr sz="8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10584" indent="-10584" algn="l">
              <a:lnSpc>
                <a:spcPct val="110000"/>
              </a:lnSpc>
              <a:tabLst/>
            </a:pPr>
            <a:r>
              <a:rPr lang="en-US" sz="933" dirty="0">
                <a:solidFill>
                  <a:schemeClr val="accent4">
                    <a:lumMod val="75000"/>
                  </a:schemeClr>
                </a:solidFill>
                <a:latin typeface="+mn-lt"/>
                <a:cs typeface="Arial"/>
              </a:rPr>
              <a:t>CONFIDENTIAL – Contains proprietary information.</a:t>
            </a:r>
          </a:p>
          <a:p>
            <a:pPr marL="10584" indent="-10584" algn="l">
              <a:lnSpc>
                <a:spcPct val="110000"/>
              </a:lnSpc>
              <a:tabLst/>
            </a:pPr>
            <a:r>
              <a:rPr lang="en-US" sz="933" dirty="0">
                <a:solidFill>
                  <a:schemeClr val="accent4">
                    <a:lumMod val="75000"/>
                  </a:schemeClr>
                </a:solidFill>
                <a:latin typeface="+mn-lt"/>
                <a:cs typeface="Arial"/>
              </a:rPr>
              <a:t>Not intended for external distribution.</a:t>
            </a:r>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80907" y="6004849"/>
            <a:ext cx="1381639" cy="587745"/>
          </a:xfrm>
          <a:prstGeom prst="rect">
            <a:avLst/>
          </a:prstGeom>
        </p:spPr>
      </p:pic>
      <p:sp>
        <p:nvSpPr>
          <p:cNvPr id="15" name="Text Placeholder 15"/>
          <p:cNvSpPr>
            <a:spLocks noGrp="1"/>
          </p:cNvSpPr>
          <p:nvPr>
            <p:ph type="body" sz="quarter" idx="11" hasCustomPrompt="1"/>
          </p:nvPr>
        </p:nvSpPr>
        <p:spPr>
          <a:xfrm>
            <a:off x="627297" y="4922338"/>
            <a:ext cx="4548716" cy="683709"/>
          </a:xfrm>
        </p:spPr>
        <p:txBody>
          <a:bodyPr/>
          <a:lstStyle>
            <a:lvl1pPr marL="0" marR="0" indent="0" algn="l" defTabSz="609570" rtl="0" eaLnBrk="1" fontAlgn="auto" latinLnBrk="0" hangingPunct="1">
              <a:lnSpc>
                <a:spcPct val="110000"/>
              </a:lnSpc>
              <a:spcBef>
                <a:spcPts val="0"/>
              </a:spcBef>
              <a:spcAft>
                <a:spcPts val="800"/>
              </a:spcAft>
              <a:buClr>
                <a:srgbClr val="E35929"/>
              </a:buClr>
              <a:buSzTx/>
              <a:buFont typeface="Arial" panose="020B0604020202020204" pitchFamily="34" charset="0"/>
              <a:buNone/>
              <a:tabLst/>
              <a:defRPr sz="2400">
                <a:solidFill>
                  <a:schemeClr val="bg1"/>
                </a:solidFill>
                <a:latin typeface="+mn-lt"/>
              </a:defRPr>
            </a:lvl1pPr>
            <a:lvl2pPr>
              <a:defRPr sz="2400">
                <a:latin typeface="+mn-lt"/>
              </a:defRPr>
            </a:lvl2pPr>
            <a:lvl3pPr>
              <a:defRPr sz="2400">
                <a:latin typeface="+mn-lt"/>
              </a:defRPr>
            </a:lvl3pPr>
            <a:lvl4pPr>
              <a:defRPr sz="2400">
                <a:latin typeface="+mn-lt"/>
              </a:defRPr>
            </a:lvl4pPr>
            <a:lvl5pPr>
              <a:defRPr sz="2400">
                <a:latin typeface="+mn-lt"/>
              </a:defRPr>
            </a:lvl5pPr>
          </a:lstStyle>
          <a:p>
            <a:pPr marL="0" marR="0" lvl="0" indent="0" algn="l" defTabSz="609570" rtl="0" eaLnBrk="1" fontAlgn="auto" latinLnBrk="0" hangingPunct="1">
              <a:lnSpc>
                <a:spcPct val="110000"/>
              </a:lnSpc>
              <a:spcBef>
                <a:spcPts val="0"/>
              </a:spcBef>
              <a:spcAft>
                <a:spcPts val="800"/>
              </a:spcAft>
              <a:buClr>
                <a:srgbClr val="E35929"/>
              </a:buClr>
              <a:buSzTx/>
              <a:buFont typeface="Arial" panose="020B0604020202020204" pitchFamily="34" charset="0"/>
              <a:buNone/>
              <a:tabLst/>
              <a:defRPr/>
            </a:pPr>
            <a:r>
              <a:rPr lang="en-US" dirty="0"/>
              <a:t>Enter Subtitle</a:t>
            </a:r>
          </a:p>
          <a:p>
            <a:pPr lvl="0"/>
            <a:endParaRPr lang="en-US" dirty="0"/>
          </a:p>
        </p:txBody>
      </p:sp>
    </p:spTree>
    <p:extLst>
      <p:ext uri="{BB962C8B-B14F-4D97-AF65-F5344CB8AC3E}">
        <p14:creationId xmlns:p14="http://schemas.microsoft.com/office/powerpoint/2010/main" val="3101062976"/>
      </p:ext>
    </p:extLst>
  </p:cSld>
  <p:clrMapOvr>
    <a:masterClrMapping/>
  </p:clrMapOvr>
  <p:hf sldNum="0" hdr="0" dt="0"/>
</p:sldLayout>
</file>

<file path=ppt/slideLayouts/slideLayout42.xml><?xml version="1.0" encoding="utf-8"?>
<p:sldLayout xmlns:a="http://schemas.openxmlformats.org/drawingml/2006/main" xmlns:r="http://schemas.openxmlformats.org/officeDocument/2006/relationships" xmlns:p="http://schemas.openxmlformats.org/presentationml/2006/main">
  <p:cSld name="Gray Avenue Pattern">
    <p:bg>
      <p:bgPr>
        <a:solidFill>
          <a:schemeClr val="accent3">
            <a:lumMod val="20000"/>
            <a:lumOff val="80000"/>
          </a:schemeClr>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437"/>
            <a:ext cx="12192000" cy="5727700"/>
          </a:xfrm>
          <a:prstGeom prst="rect">
            <a:avLst/>
          </a:prstGeom>
        </p:spPr>
      </p:pic>
      <p:sp>
        <p:nvSpPr>
          <p:cNvPr id="2" name="TextBox 1">
            <a:extLst>
              <a:ext uri="{FF2B5EF4-FFF2-40B4-BE49-F238E27FC236}">
                <a16:creationId xmlns:a16="http://schemas.microsoft.com/office/drawing/2014/main" id="{2B39395E-8433-084F-B2EC-406D6457D17C}"/>
              </a:ext>
            </a:extLst>
          </p:cNvPr>
          <p:cNvSpPr txBox="1"/>
          <p:nvPr/>
        </p:nvSpPr>
        <p:spPr>
          <a:xfrm>
            <a:off x="11331388" y="6131859"/>
            <a:ext cx="0" cy="0"/>
          </a:xfrm>
          <a:prstGeom prst="rect">
            <a:avLst/>
          </a:prstGeom>
        </p:spPr>
        <p:txBody>
          <a:bodyPr vert="horz" wrap="none" lIns="121920" tIns="60960" rIns="121920" bIns="60960" rtlCol="0">
            <a:noAutofit/>
          </a:bodyPr>
          <a:lstStyle/>
          <a:p>
            <a:pPr marL="0" indent="0" algn="l">
              <a:spcBef>
                <a:spcPts val="0"/>
              </a:spcBef>
              <a:buFont typeface="Arial"/>
              <a:buNone/>
            </a:pPr>
            <a:endParaRPr lang="en-US" sz="3200" b="1" dirty="0">
              <a:solidFill>
                <a:srgbClr val="001641"/>
              </a:solidFill>
              <a:latin typeface="Arial" panose="020B0604020202020204" pitchFamily="34" charset="0"/>
              <a:cs typeface="Arial" panose="020B0604020202020204" pitchFamily="34" charset="0"/>
            </a:endParaRPr>
          </a:p>
        </p:txBody>
      </p:sp>
      <p:sp>
        <p:nvSpPr>
          <p:cNvPr id="8" name="Title 1">
            <a:extLst>
              <a:ext uri="{FF2B5EF4-FFF2-40B4-BE49-F238E27FC236}">
                <a16:creationId xmlns:a16="http://schemas.microsoft.com/office/drawing/2014/main" id="{07A9BFA1-7FEC-574C-9FBC-229AE0A90D7F}"/>
              </a:ext>
            </a:extLst>
          </p:cNvPr>
          <p:cNvSpPr>
            <a:spLocks noGrp="1"/>
          </p:cNvSpPr>
          <p:nvPr>
            <p:ph type="ctrTitle"/>
          </p:nvPr>
        </p:nvSpPr>
        <p:spPr>
          <a:xfrm>
            <a:off x="627295" y="3429001"/>
            <a:ext cx="10166461" cy="1312387"/>
          </a:xfrm>
          <a:prstGeom prst="rect">
            <a:avLst/>
          </a:prstGeom>
        </p:spPr>
        <p:txBody>
          <a:bodyPr lIns="0" tIns="0" rIns="0" bIns="0" anchor="b" anchorCtr="0">
            <a:noAutofit/>
          </a:bodyPr>
          <a:lstStyle>
            <a:lvl1pPr algn="l">
              <a:lnSpc>
                <a:spcPct val="90000"/>
              </a:lnSpc>
              <a:defRPr sz="5867" b="1" kern="600" spc="-40" baseline="0">
                <a:solidFill>
                  <a:schemeClr val="tx1"/>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11" name="Rectangle 10">
            <a:extLst>
              <a:ext uri="{FF2B5EF4-FFF2-40B4-BE49-F238E27FC236}">
                <a16:creationId xmlns:a16="http://schemas.microsoft.com/office/drawing/2014/main" id="{08C6D35B-442A-C54D-8CDB-AD1BAF776642}"/>
              </a:ext>
            </a:extLst>
          </p:cNvPr>
          <p:cNvSpPr/>
          <p:nvPr/>
        </p:nvSpPr>
        <p:spPr>
          <a:xfrm>
            <a:off x="0" y="5711843"/>
            <a:ext cx="12192000" cy="1164491"/>
          </a:xfrm>
          <a:prstGeom prst="rect">
            <a:avLst/>
          </a:prstGeom>
          <a:solidFill>
            <a:schemeClr val="bg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2" name="Subtitle 2">
            <a:extLst>
              <a:ext uri="{FF2B5EF4-FFF2-40B4-BE49-F238E27FC236}">
                <a16:creationId xmlns:a16="http://schemas.microsoft.com/office/drawing/2014/main" id="{370702AC-7D20-EB40-9FBA-D68F1A0B748F}"/>
              </a:ext>
            </a:extLst>
          </p:cNvPr>
          <p:cNvSpPr>
            <a:spLocks noGrp="1"/>
          </p:cNvSpPr>
          <p:nvPr>
            <p:ph type="subTitle" idx="1" hasCustomPrompt="1"/>
          </p:nvPr>
        </p:nvSpPr>
        <p:spPr>
          <a:xfrm>
            <a:off x="628652" y="5838329"/>
            <a:ext cx="5906553" cy="909859"/>
          </a:xfrm>
          <a:prstGeom prst="rect">
            <a:avLst/>
          </a:prstGeom>
        </p:spPr>
        <p:txBody>
          <a:bodyPr lIns="0" tIns="0" rIns="0" bIns="0" anchor="ctr">
            <a:noAutofit/>
          </a:bodyPr>
          <a:lstStyle>
            <a:lvl1pPr marL="0" indent="0" algn="l">
              <a:lnSpc>
                <a:spcPct val="110000"/>
              </a:lnSpc>
              <a:buNone/>
              <a:defRPr sz="1600" b="0">
                <a:solidFill>
                  <a:schemeClr val="accent3"/>
                </a:solidFill>
                <a:latin typeface="Arial" panose="020B0604020202020204" pitchFamily="34" charset="0"/>
                <a:cs typeface="Arial" panose="020B0604020202020204" pitchFamily="34" charset="0"/>
              </a:defRPr>
            </a:lvl1pPr>
            <a:lvl2pPr marL="609570" indent="0" algn="ctr">
              <a:buNone/>
              <a:defRPr>
                <a:solidFill>
                  <a:schemeClr val="tx1">
                    <a:tint val="75000"/>
                  </a:schemeClr>
                </a:solidFill>
              </a:defRPr>
            </a:lvl2pPr>
            <a:lvl3pPr marL="1219140" indent="0" algn="ctr">
              <a:buNone/>
              <a:defRPr>
                <a:solidFill>
                  <a:schemeClr val="tx1">
                    <a:tint val="75000"/>
                  </a:schemeClr>
                </a:solidFill>
              </a:defRPr>
            </a:lvl3pPr>
            <a:lvl4pPr marL="1828709" indent="0" algn="ctr">
              <a:buNone/>
              <a:defRPr>
                <a:solidFill>
                  <a:schemeClr val="tx1">
                    <a:tint val="75000"/>
                  </a:schemeClr>
                </a:solidFill>
              </a:defRPr>
            </a:lvl4pPr>
            <a:lvl5pPr marL="2438278" indent="0" algn="ctr">
              <a:buNone/>
              <a:defRPr>
                <a:solidFill>
                  <a:schemeClr val="tx1">
                    <a:tint val="75000"/>
                  </a:schemeClr>
                </a:solidFill>
              </a:defRPr>
            </a:lvl5pPr>
            <a:lvl6pPr marL="3047848" indent="0" algn="ctr">
              <a:buNone/>
              <a:defRPr>
                <a:solidFill>
                  <a:schemeClr val="tx1">
                    <a:tint val="75000"/>
                  </a:schemeClr>
                </a:solidFill>
              </a:defRPr>
            </a:lvl6pPr>
            <a:lvl7pPr marL="3657418" indent="0" algn="ctr">
              <a:buNone/>
              <a:defRPr>
                <a:solidFill>
                  <a:schemeClr val="tx1">
                    <a:tint val="75000"/>
                  </a:schemeClr>
                </a:solidFill>
              </a:defRPr>
            </a:lvl7pPr>
            <a:lvl8pPr marL="4266987" indent="0" algn="ctr">
              <a:buNone/>
              <a:defRPr>
                <a:solidFill>
                  <a:schemeClr val="tx1">
                    <a:tint val="75000"/>
                  </a:schemeClr>
                </a:solidFill>
              </a:defRPr>
            </a:lvl8pPr>
            <a:lvl9pPr marL="4876557" indent="0" algn="ctr">
              <a:buNone/>
              <a:defRPr>
                <a:solidFill>
                  <a:schemeClr val="tx1">
                    <a:tint val="75000"/>
                  </a:schemeClr>
                </a:solidFill>
              </a:defRPr>
            </a:lvl9pPr>
          </a:lstStyle>
          <a:p>
            <a:r>
              <a:rPr lang="en-US" dirty="0"/>
              <a:t>&lt;Department Name&gt;</a:t>
            </a:r>
          </a:p>
          <a:p>
            <a:r>
              <a:rPr lang="en-US" dirty="0"/>
              <a:t>Version # - Date</a:t>
            </a:r>
          </a:p>
        </p:txBody>
      </p:sp>
      <p:sp>
        <p:nvSpPr>
          <p:cNvPr id="14" name="Footer Placeholder 3">
            <a:extLst>
              <a:ext uri="{FF2B5EF4-FFF2-40B4-BE49-F238E27FC236}">
                <a16:creationId xmlns:a16="http://schemas.microsoft.com/office/drawing/2014/main" id="{2C0DC6FE-712E-8F4C-B335-D0C0A7ADA9C1}"/>
              </a:ext>
            </a:extLst>
          </p:cNvPr>
          <p:cNvSpPr txBox="1">
            <a:spLocks/>
          </p:cNvSpPr>
          <p:nvPr/>
        </p:nvSpPr>
        <p:spPr>
          <a:xfrm>
            <a:off x="7053155" y="6243003"/>
            <a:ext cx="3131680" cy="332340"/>
          </a:xfrm>
          <a:prstGeom prst="rect">
            <a:avLst/>
          </a:prstGeom>
        </p:spPr>
        <p:txBody>
          <a:bodyPr vert="horz" lIns="0" tIns="0" rIns="0" bIns="0" rtlCol="0" anchor="t"/>
          <a:lstStyle>
            <a:defPPr>
              <a:defRPr lang="en-US"/>
            </a:defPPr>
            <a:lvl1pPr marL="0" algn="l" defTabSz="457200" rtl="0" eaLnBrk="1" latinLnBrk="0" hangingPunct="1">
              <a:defRPr sz="8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10584" indent="-10584" algn="l">
              <a:lnSpc>
                <a:spcPct val="110000"/>
              </a:lnSpc>
              <a:tabLst/>
            </a:pPr>
            <a:r>
              <a:rPr lang="en-US" sz="933" dirty="0">
                <a:solidFill>
                  <a:schemeClr val="accent4">
                    <a:lumMod val="75000"/>
                  </a:schemeClr>
                </a:solidFill>
                <a:latin typeface="+mn-lt"/>
                <a:cs typeface="Arial"/>
              </a:rPr>
              <a:t>CONFIDENTIAL – Contains proprietary information.</a:t>
            </a:r>
          </a:p>
          <a:p>
            <a:pPr marL="10584" indent="-10584" algn="l">
              <a:lnSpc>
                <a:spcPct val="110000"/>
              </a:lnSpc>
              <a:tabLst/>
            </a:pPr>
            <a:r>
              <a:rPr lang="en-US" sz="933" dirty="0">
                <a:solidFill>
                  <a:schemeClr val="accent4">
                    <a:lumMod val="75000"/>
                  </a:schemeClr>
                </a:solidFill>
                <a:latin typeface="+mn-lt"/>
                <a:cs typeface="Arial"/>
              </a:rPr>
              <a:t>Not intended for external distribution.</a:t>
            </a:r>
          </a:p>
        </p:txBody>
      </p:sp>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80907" y="6004849"/>
            <a:ext cx="1381639" cy="587745"/>
          </a:xfrm>
          <a:prstGeom prst="rect">
            <a:avLst/>
          </a:prstGeom>
        </p:spPr>
      </p:pic>
      <p:sp>
        <p:nvSpPr>
          <p:cNvPr id="13" name="Text Placeholder 15"/>
          <p:cNvSpPr>
            <a:spLocks noGrp="1"/>
          </p:cNvSpPr>
          <p:nvPr>
            <p:ph type="body" sz="quarter" idx="11" hasCustomPrompt="1"/>
          </p:nvPr>
        </p:nvSpPr>
        <p:spPr>
          <a:xfrm>
            <a:off x="627297" y="4922338"/>
            <a:ext cx="4548716" cy="683709"/>
          </a:xfrm>
        </p:spPr>
        <p:txBody>
          <a:bodyPr/>
          <a:lstStyle>
            <a:lvl1pPr marL="0" marR="0" indent="0" algn="l" defTabSz="609570" rtl="0" eaLnBrk="1" fontAlgn="auto" latinLnBrk="0" hangingPunct="1">
              <a:lnSpc>
                <a:spcPct val="110000"/>
              </a:lnSpc>
              <a:spcBef>
                <a:spcPts val="0"/>
              </a:spcBef>
              <a:spcAft>
                <a:spcPts val="800"/>
              </a:spcAft>
              <a:buClr>
                <a:srgbClr val="E35929"/>
              </a:buClr>
              <a:buSzTx/>
              <a:buFont typeface="Arial" panose="020B0604020202020204" pitchFamily="34" charset="0"/>
              <a:buNone/>
              <a:tabLst/>
              <a:defRPr sz="2400">
                <a:solidFill>
                  <a:schemeClr val="accent1"/>
                </a:solidFill>
                <a:latin typeface="+mn-lt"/>
              </a:defRPr>
            </a:lvl1pPr>
            <a:lvl2pPr>
              <a:defRPr sz="2400">
                <a:latin typeface="+mn-lt"/>
              </a:defRPr>
            </a:lvl2pPr>
            <a:lvl3pPr>
              <a:defRPr sz="2400">
                <a:latin typeface="+mn-lt"/>
              </a:defRPr>
            </a:lvl3pPr>
            <a:lvl4pPr>
              <a:defRPr sz="2400">
                <a:latin typeface="+mn-lt"/>
              </a:defRPr>
            </a:lvl4pPr>
            <a:lvl5pPr>
              <a:defRPr sz="2400">
                <a:latin typeface="+mn-lt"/>
              </a:defRPr>
            </a:lvl5pPr>
          </a:lstStyle>
          <a:p>
            <a:pPr marL="0" marR="0" lvl="0" indent="0" algn="l" defTabSz="609570" rtl="0" eaLnBrk="1" fontAlgn="auto" latinLnBrk="0" hangingPunct="1">
              <a:lnSpc>
                <a:spcPct val="110000"/>
              </a:lnSpc>
              <a:spcBef>
                <a:spcPts val="0"/>
              </a:spcBef>
              <a:spcAft>
                <a:spcPts val="800"/>
              </a:spcAft>
              <a:buClr>
                <a:srgbClr val="E35929"/>
              </a:buClr>
              <a:buSzTx/>
              <a:buFont typeface="Arial" panose="020B0604020202020204" pitchFamily="34" charset="0"/>
              <a:buNone/>
              <a:tabLst/>
              <a:defRPr/>
            </a:pPr>
            <a:r>
              <a:rPr lang="en-US" dirty="0"/>
              <a:t>Enter Subtitle</a:t>
            </a:r>
          </a:p>
          <a:p>
            <a:pPr lvl="0"/>
            <a:endParaRPr lang="en-US" dirty="0"/>
          </a:p>
        </p:txBody>
      </p:sp>
    </p:spTree>
    <p:extLst>
      <p:ext uri="{BB962C8B-B14F-4D97-AF65-F5344CB8AC3E}">
        <p14:creationId xmlns:p14="http://schemas.microsoft.com/office/powerpoint/2010/main" val="23990478"/>
      </p:ext>
    </p:extLst>
  </p:cSld>
  <p:clrMapOvr>
    <a:masterClrMapping/>
  </p:clrMapOvr>
  <p:hf sldNum="0" hdr="0" dt="0"/>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Orange Strip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ED25B6F-9899-7444-9A22-B086967762B8}"/>
              </a:ext>
            </a:extLst>
          </p:cNvPr>
          <p:cNvSpPr/>
          <p:nvPr/>
        </p:nvSpPr>
        <p:spPr>
          <a:xfrm>
            <a:off x="12" y="0"/>
            <a:ext cx="1308409" cy="6858000"/>
          </a:xfrm>
          <a:prstGeom prst="rect">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13" name="Title 1">
            <a:extLst>
              <a:ext uri="{FF2B5EF4-FFF2-40B4-BE49-F238E27FC236}">
                <a16:creationId xmlns:a16="http://schemas.microsoft.com/office/drawing/2014/main" id="{84E93606-D20A-5C4B-92C6-7F7E9DB1ACE6}"/>
              </a:ext>
            </a:extLst>
          </p:cNvPr>
          <p:cNvSpPr>
            <a:spLocks noGrp="1"/>
          </p:cNvSpPr>
          <p:nvPr>
            <p:ph type="ctrTitle"/>
          </p:nvPr>
        </p:nvSpPr>
        <p:spPr>
          <a:xfrm>
            <a:off x="1670924" y="2277129"/>
            <a:ext cx="7919125" cy="1312387"/>
          </a:xfrm>
          <a:prstGeom prst="rect">
            <a:avLst/>
          </a:prstGeom>
        </p:spPr>
        <p:txBody>
          <a:bodyPr lIns="0" tIns="0" rIns="0" bIns="0" anchor="b" anchorCtr="0">
            <a:noAutofit/>
          </a:bodyPr>
          <a:lstStyle>
            <a:lvl1pPr algn="l">
              <a:lnSpc>
                <a:spcPct val="100000"/>
              </a:lnSpc>
              <a:defRPr sz="5867" b="1" kern="600" spc="-40" baseline="0">
                <a:solidFill>
                  <a:schemeClr val="tx2"/>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14" name="Subtitle 2">
            <a:extLst>
              <a:ext uri="{FF2B5EF4-FFF2-40B4-BE49-F238E27FC236}">
                <a16:creationId xmlns:a16="http://schemas.microsoft.com/office/drawing/2014/main" id="{3587F970-33B9-394B-A9ED-33E8369CB457}"/>
              </a:ext>
            </a:extLst>
          </p:cNvPr>
          <p:cNvSpPr>
            <a:spLocks noGrp="1"/>
          </p:cNvSpPr>
          <p:nvPr>
            <p:ph type="subTitle" idx="1"/>
          </p:nvPr>
        </p:nvSpPr>
        <p:spPr>
          <a:xfrm>
            <a:off x="1670924" y="3817153"/>
            <a:ext cx="7577667" cy="909859"/>
          </a:xfrm>
          <a:prstGeom prst="rect">
            <a:avLst/>
          </a:prstGeom>
        </p:spPr>
        <p:txBody>
          <a:bodyPr lIns="0" tIns="0" rIns="0" bIns="0" anchor="ctr">
            <a:noAutofit/>
          </a:bodyPr>
          <a:lstStyle>
            <a:lvl1pPr marL="0" indent="0" algn="l">
              <a:lnSpc>
                <a:spcPct val="110000"/>
              </a:lnSpc>
              <a:buNone/>
              <a:defRPr sz="1600" b="0">
                <a:solidFill>
                  <a:schemeClr val="tx2"/>
                </a:solidFill>
                <a:latin typeface="Arial" panose="020B0604020202020204" pitchFamily="34" charset="0"/>
                <a:cs typeface="Arial" panose="020B0604020202020204" pitchFamily="34" charset="0"/>
              </a:defRPr>
            </a:lvl1pPr>
            <a:lvl2pPr marL="609570" indent="0" algn="ctr">
              <a:buNone/>
              <a:defRPr>
                <a:solidFill>
                  <a:schemeClr val="tx1">
                    <a:tint val="75000"/>
                  </a:schemeClr>
                </a:solidFill>
              </a:defRPr>
            </a:lvl2pPr>
            <a:lvl3pPr marL="1219140" indent="0" algn="ctr">
              <a:buNone/>
              <a:defRPr>
                <a:solidFill>
                  <a:schemeClr val="tx1">
                    <a:tint val="75000"/>
                  </a:schemeClr>
                </a:solidFill>
              </a:defRPr>
            </a:lvl3pPr>
            <a:lvl4pPr marL="1828709" indent="0" algn="ctr">
              <a:buNone/>
              <a:defRPr>
                <a:solidFill>
                  <a:schemeClr val="tx1">
                    <a:tint val="75000"/>
                  </a:schemeClr>
                </a:solidFill>
              </a:defRPr>
            </a:lvl4pPr>
            <a:lvl5pPr marL="2438278" indent="0" algn="ctr">
              <a:buNone/>
              <a:defRPr>
                <a:solidFill>
                  <a:schemeClr val="tx1">
                    <a:tint val="75000"/>
                  </a:schemeClr>
                </a:solidFill>
              </a:defRPr>
            </a:lvl5pPr>
            <a:lvl6pPr marL="3047848" indent="0" algn="ctr">
              <a:buNone/>
              <a:defRPr>
                <a:solidFill>
                  <a:schemeClr val="tx1">
                    <a:tint val="75000"/>
                  </a:schemeClr>
                </a:solidFill>
              </a:defRPr>
            </a:lvl6pPr>
            <a:lvl7pPr marL="3657418" indent="0" algn="ctr">
              <a:buNone/>
              <a:defRPr>
                <a:solidFill>
                  <a:schemeClr val="tx1">
                    <a:tint val="75000"/>
                  </a:schemeClr>
                </a:solidFill>
              </a:defRPr>
            </a:lvl7pPr>
            <a:lvl8pPr marL="4266987" indent="0" algn="ctr">
              <a:buNone/>
              <a:defRPr>
                <a:solidFill>
                  <a:schemeClr val="tx1">
                    <a:tint val="75000"/>
                  </a:schemeClr>
                </a:solidFill>
              </a:defRPr>
            </a:lvl8pPr>
            <a:lvl9pPr marL="4876557"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2009317111"/>
      </p:ext>
    </p:extLst>
  </p:cSld>
  <p:clrMapOvr>
    <a:masterClrMapping/>
  </p:clrMapOvr>
  <p:hf sldNum="0" hdr="0" dt="0"/>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Navy Strip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ED25B6F-9899-7444-9A22-B086967762B8}"/>
              </a:ext>
            </a:extLst>
          </p:cNvPr>
          <p:cNvSpPr/>
          <p:nvPr/>
        </p:nvSpPr>
        <p:spPr>
          <a:xfrm>
            <a:off x="12" y="0"/>
            <a:ext cx="1308409" cy="6858000"/>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10" name="Title 1">
            <a:extLst>
              <a:ext uri="{FF2B5EF4-FFF2-40B4-BE49-F238E27FC236}">
                <a16:creationId xmlns:a16="http://schemas.microsoft.com/office/drawing/2014/main" id="{F7BF5ECA-E282-C04C-AD22-AAE64911C8B7}"/>
              </a:ext>
            </a:extLst>
          </p:cNvPr>
          <p:cNvSpPr>
            <a:spLocks noGrp="1"/>
          </p:cNvSpPr>
          <p:nvPr>
            <p:ph type="ctrTitle"/>
          </p:nvPr>
        </p:nvSpPr>
        <p:spPr>
          <a:xfrm>
            <a:off x="1670924" y="2277129"/>
            <a:ext cx="7919125" cy="1312387"/>
          </a:xfrm>
          <a:prstGeom prst="rect">
            <a:avLst/>
          </a:prstGeom>
        </p:spPr>
        <p:txBody>
          <a:bodyPr lIns="0" tIns="0" rIns="0" bIns="0" anchor="b" anchorCtr="0">
            <a:noAutofit/>
          </a:bodyPr>
          <a:lstStyle>
            <a:lvl1pPr algn="l">
              <a:lnSpc>
                <a:spcPct val="100000"/>
              </a:lnSpc>
              <a:defRPr sz="5867" b="1" kern="600" spc="-40" baseline="0">
                <a:solidFill>
                  <a:schemeClr val="tx1"/>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12" name="Subtitle 2">
            <a:extLst>
              <a:ext uri="{FF2B5EF4-FFF2-40B4-BE49-F238E27FC236}">
                <a16:creationId xmlns:a16="http://schemas.microsoft.com/office/drawing/2014/main" id="{ADF31917-AC1B-D74C-A1F1-582B3FDA54AC}"/>
              </a:ext>
            </a:extLst>
          </p:cNvPr>
          <p:cNvSpPr>
            <a:spLocks noGrp="1"/>
          </p:cNvSpPr>
          <p:nvPr>
            <p:ph type="subTitle" idx="1"/>
          </p:nvPr>
        </p:nvSpPr>
        <p:spPr>
          <a:xfrm>
            <a:off x="1670924" y="3817153"/>
            <a:ext cx="7577667" cy="909859"/>
          </a:xfrm>
          <a:prstGeom prst="rect">
            <a:avLst/>
          </a:prstGeom>
        </p:spPr>
        <p:txBody>
          <a:bodyPr lIns="0" tIns="0" rIns="0" bIns="0" anchor="ctr">
            <a:noAutofit/>
          </a:bodyPr>
          <a:lstStyle>
            <a:lvl1pPr marL="0" indent="0" algn="l">
              <a:lnSpc>
                <a:spcPct val="110000"/>
              </a:lnSpc>
              <a:buNone/>
              <a:defRPr sz="1600" b="0">
                <a:solidFill>
                  <a:schemeClr val="accent2"/>
                </a:solidFill>
                <a:latin typeface="Arial" panose="020B0604020202020204" pitchFamily="34" charset="0"/>
                <a:cs typeface="Arial" panose="020B0604020202020204" pitchFamily="34" charset="0"/>
              </a:defRPr>
            </a:lvl1pPr>
            <a:lvl2pPr marL="609570" indent="0" algn="ctr">
              <a:buNone/>
              <a:defRPr>
                <a:solidFill>
                  <a:schemeClr val="tx1">
                    <a:tint val="75000"/>
                  </a:schemeClr>
                </a:solidFill>
              </a:defRPr>
            </a:lvl2pPr>
            <a:lvl3pPr marL="1219140" indent="0" algn="ctr">
              <a:buNone/>
              <a:defRPr>
                <a:solidFill>
                  <a:schemeClr val="tx1">
                    <a:tint val="75000"/>
                  </a:schemeClr>
                </a:solidFill>
              </a:defRPr>
            </a:lvl3pPr>
            <a:lvl4pPr marL="1828709" indent="0" algn="ctr">
              <a:buNone/>
              <a:defRPr>
                <a:solidFill>
                  <a:schemeClr val="tx1">
                    <a:tint val="75000"/>
                  </a:schemeClr>
                </a:solidFill>
              </a:defRPr>
            </a:lvl4pPr>
            <a:lvl5pPr marL="2438278" indent="0" algn="ctr">
              <a:buNone/>
              <a:defRPr>
                <a:solidFill>
                  <a:schemeClr val="tx1">
                    <a:tint val="75000"/>
                  </a:schemeClr>
                </a:solidFill>
              </a:defRPr>
            </a:lvl5pPr>
            <a:lvl6pPr marL="3047848" indent="0" algn="ctr">
              <a:buNone/>
              <a:defRPr>
                <a:solidFill>
                  <a:schemeClr val="tx1">
                    <a:tint val="75000"/>
                  </a:schemeClr>
                </a:solidFill>
              </a:defRPr>
            </a:lvl6pPr>
            <a:lvl7pPr marL="3657418" indent="0" algn="ctr">
              <a:buNone/>
              <a:defRPr>
                <a:solidFill>
                  <a:schemeClr val="tx1">
                    <a:tint val="75000"/>
                  </a:schemeClr>
                </a:solidFill>
              </a:defRPr>
            </a:lvl7pPr>
            <a:lvl8pPr marL="4266987" indent="0" algn="ctr">
              <a:buNone/>
              <a:defRPr>
                <a:solidFill>
                  <a:schemeClr val="tx1">
                    <a:tint val="75000"/>
                  </a:schemeClr>
                </a:solidFill>
              </a:defRPr>
            </a:lvl8pPr>
            <a:lvl9pPr marL="4876557"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1096941435"/>
      </p:ext>
    </p:extLst>
  </p:cSld>
  <p:clrMapOvr>
    <a:masterClrMapping/>
  </p:clrMapOvr>
  <p:hf sldNum="0" hdr="0" dt="0"/>
</p:sldLayout>
</file>

<file path=ppt/slideLayouts/slideLayout45.xml><?xml version="1.0" encoding="utf-8"?>
<p:sldLayout xmlns:a="http://schemas.openxmlformats.org/drawingml/2006/main" xmlns:r="http://schemas.openxmlformats.org/officeDocument/2006/relationships" xmlns:p="http://schemas.openxmlformats.org/presentationml/2006/main">
  <p:cSld name="Orange Oversized Pattern">
    <p:bg>
      <p:bgPr>
        <a:solidFill>
          <a:schemeClr val="accent2"/>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21BE94C-EF74-7A40-A399-128AA95C10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2" y="-36449"/>
            <a:ext cx="12186457" cy="5725096"/>
          </a:xfrm>
          <a:prstGeom prst="rect">
            <a:avLst/>
          </a:prstGeom>
        </p:spPr>
      </p:pic>
      <p:sp>
        <p:nvSpPr>
          <p:cNvPr id="6" name="Title 1">
            <a:extLst>
              <a:ext uri="{FF2B5EF4-FFF2-40B4-BE49-F238E27FC236}">
                <a16:creationId xmlns:a16="http://schemas.microsoft.com/office/drawing/2014/main" id="{BAA6FA76-4335-1240-AA7D-0A3AB60CE3DE}"/>
              </a:ext>
            </a:extLst>
          </p:cNvPr>
          <p:cNvSpPr>
            <a:spLocks noGrp="1"/>
          </p:cNvSpPr>
          <p:nvPr>
            <p:ph type="ctrTitle"/>
          </p:nvPr>
        </p:nvSpPr>
        <p:spPr>
          <a:xfrm>
            <a:off x="627296" y="3429001"/>
            <a:ext cx="10158560" cy="1312387"/>
          </a:xfrm>
          <a:prstGeom prst="rect">
            <a:avLst/>
          </a:prstGeom>
        </p:spPr>
        <p:txBody>
          <a:bodyPr lIns="0" tIns="0" rIns="0" bIns="0" anchor="b" anchorCtr="0">
            <a:noAutofit/>
          </a:bodyPr>
          <a:lstStyle>
            <a:lvl1pPr algn="l">
              <a:lnSpc>
                <a:spcPct val="80000"/>
              </a:lnSpc>
              <a:defRPr sz="5867" b="1" kern="600" spc="-40" baseline="0">
                <a:solidFill>
                  <a:schemeClr val="bg1"/>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7" name="Rectangle 6">
            <a:extLst>
              <a:ext uri="{FF2B5EF4-FFF2-40B4-BE49-F238E27FC236}">
                <a16:creationId xmlns:a16="http://schemas.microsoft.com/office/drawing/2014/main" id="{A03BF07A-FB7A-2847-8E78-24846A5DCB54}"/>
              </a:ext>
            </a:extLst>
          </p:cNvPr>
          <p:cNvSpPr/>
          <p:nvPr/>
        </p:nvSpPr>
        <p:spPr>
          <a:xfrm>
            <a:off x="0" y="5711843"/>
            <a:ext cx="12192000" cy="1164491"/>
          </a:xfrm>
          <a:prstGeom prst="rect">
            <a:avLst/>
          </a:prstGeom>
          <a:solidFill>
            <a:schemeClr val="bg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2" name="Subtitle 2">
            <a:extLst>
              <a:ext uri="{FF2B5EF4-FFF2-40B4-BE49-F238E27FC236}">
                <a16:creationId xmlns:a16="http://schemas.microsoft.com/office/drawing/2014/main" id="{CACD30FF-4182-AB45-A4F7-FF890778FE67}"/>
              </a:ext>
            </a:extLst>
          </p:cNvPr>
          <p:cNvSpPr>
            <a:spLocks noGrp="1"/>
          </p:cNvSpPr>
          <p:nvPr>
            <p:ph type="subTitle" idx="1" hasCustomPrompt="1"/>
          </p:nvPr>
        </p:nvSpPr>
        <p:spPr>
          <a:xfrm>
            <a:off x="628652" y="5838329"/>
            <a:ext cx="5906553" cy="909859"/>
          </a:xfrm>
          <a:prstGeom prst="rect">
            <a:avLst/>
          </a:prstGeom>
        </p:spPr>
        <p:txBody>
          <a:bodyPr lIns="0" tIns="0" rIns="0" bIns="0" anchor="ctr">
            <a:noAutofit/>
          </a:bodyPr>
          <a:lstStyle>
            <a:lvl1pPr marL="0" indent="0" algn="l">
              <a:lnSpc>
                <a:spcPct val="110000"/>
              </a:lnSpc>
              <a:buNone/>
              <a:defRPr sz="1600" b="0">
                <a:solidFill>
                  <a:schemeClr val="accent3"/>
                </a:solidFill>
                <a:latin typeface="Arial" panose="020B0604020202020204" pitchFamily="34" charset="0"/>
                <a:cs typeface="Arial" panose="020B0604020202020204" pitchFamily="34" charset="0"/>
              </a:defRPr>
            </a:lvl1pPr>
            <a:lvl2pPr marL="609570" indent="0" algn="ctr">
              <a:buNone/>
              <a:defRPr>
                <a:solidFill>
                  <a:schemeClr val="tx1">
                    <a:tint val="75000"/>
                  </a:schemeClr>
                </a:solidFill>
              </a:defRPr>
            </a:lvl2pPr>
            <a:lvl3pPr marL="1219140" indent="0" algn="ctr">
              <a:buNone/>
              <a:defRPr>
                <a:solidFill>
                  <a:schemeClr val="tx1">
                    <a:tint val="75000"/>
                  </a:schemeClr>
                </a:solidFill>
              </a:defRPr>
            </a:lvl3pPr>
            <a:lvl4pPr marL="1828709" indent="0" algn="ctr">
              <a:buNone/>
              <a:defRPr>
                <a:solidFill>
                  <a:schemeClr val="tx1">
                    <a:tint val="75000"/>
                  </a:schemeClr>
                </a:solidFill>
              </a:defRPr>
            </a:lvl4pPr>
            <a:lvl5pPr marL="2438278" indent="0" algn="ctr">
              <a:buNone/>
              <a:defRPr>
                <a:solidFill>
                  <a:schemeClr val="tx1">
                    <a:tint val="75000"/>
                  </a:schemeClr>
                </a:solidFill>
              </a:defRPr>
            </a:lvl5pPr>
            <a:lvl6pPr marL="3047848" indent="0" algn="ctr">
              <a:buNone/>
              <a:defRPr>
                <a:solidFill>
                  <a:schemeClr val="tx1">
                    <a:tint val="75000"/>
                  </a:schemeClr>
                </a:solidFill>
              </a:defRPr>
            </a:lvl6pPr>
            <a:lvl7pPr marL="3657418" indent="0" algn="ctr">
              <a:buNone/>
              <a:defRPr>
                <a:solidFill>
                  <a:schemeClr val="tx1">
                    <a:tint val="75000"/>
                  </a:schemeClr>
                </a:solidFill>
              </a:defRPr>
            </a:lvl7pPr>
            <a:lvl8pPr marL="4266987" indent="0" algn="ctr">
              <a:buNone/>
              <a:defRPr>
                <a:solidFill>
                  <a:schemeClr val="tx1">
                    <a:tint val="75000"/>
                  </a:schemeClr>
                </a:solidFill>
              </a:defRPr>
            </a:lvl8pPr>
            <a:lvl9pPr marL="4876557" indent="0" algn="ctr">
              <a:buNone/>
              <a:defRPr>
                <a:solidFill>
                  <a:schemeClr val="tx1">
                    <a:tint val="75000"/>
                  </a:schemeClr>
                </a:solidFill>
              </a:defRPr>
            </a:lvl9pPr>
          </a:lstStyle>
          <a:p>
            <a:r>
              <a:rPr lang="en-US" dirty="0"/>
              <a:t>&lt;Department Name&gt;</a:t>
            </a:r>
          </a:p>
          <a:p>
            <a:r>
              <a:rPr lang="en-US" dirty="0"/>
              <a:t>Version # - Date</a:t>
            </a:r>
          </a:p>
        </p:txBody>
      </p:sp>
      <p:sp>
        <p:nvSpPr>
          <p:cNvPr id="8" name="Footer Placeholder 3">
            <a:extLst>
              <a:ext uri="{FF2B5EF4-FFF2-40B4-BE49-F238E27FC236}">
                <a16:creationId xmlns:a16="http://schemas.microsoft.com/office/drawing/2014/main" id="{2C0DC6FE-712E-8F4C-B335-D0C0A7ADA9C1}"/>
              </a:ext>
            </a:extLst>
          </p:cNvPr>
          <p:cNvSpPr txBox="1">
            <a:spLocks/>
          </p:cNvSpPr>
          <p:nvPr/>
        </p:nvSpPr>
        <p:spPr>
          <a:xfrm>
            <a:off x="7053155" y="6243003"/>
            <a:ext cx="3131680" cy="332340"/>
          </a:xfrm>
          <a:prstGeom prst="rect">
            <a:avLst/>
          </a:prstGeom>
        </p:spPr>
        <p:txBody>
          <a:bodyPr vert="horz" lIns="0" tIns="0" rIns="0" bIns="0" rtlCol="0" anchor="t"/>
          <a:lstStyle>
            <a:defPPr>
              <a:defRPr lang="en-US"/>
            </a:defPPr>
            <a:lvl1pPr marL="0" algn="l" defTabSz="457200" rtl="0" eaLnBrk="1" latinLnBrk="0" hangingPunct="1">
              <a:defRPr sz="8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10584" indent="-10584" algn="l">
              <a:lnSpc>
                <a:spcPct val="110000"/>
              </a:lnSpc>
              <a:tabLst/>
            </a:pPr>
            <a:r>
              <a:rPr lang="en-US" sz="933" dirty="0">
                <a:solidFill>
                  <a:schemeClr val="accent4">
                    <a:lumMod val="75000"/>
                  </a:schemeClr>
                </a:solidFill>
                <a:latin typeface="+mn-lt"/>
                <a:cs typeface="Arial"/>
              </a:rPr>
              <a:t>CONFIDENTIAL – Contains proprietary information.</a:t>
            </a:r>
          </a:p>
          <a:p>
            <a:pPr marL="10584" indent="-10584" algn="l">
              <a:lnSpc>
                <a:spcPct val="110000"/>
              </a:lnSpc>
              <a:tabLst/>
            </a:pPr>
            <a:r>
              <a:rPr lang="en-US" sz="933" dirty="0">
                <a:solidFill>
                  <a:schemeClr val="accent4">
                    <a:lumMod val="75000"/>
                  </a:schemeClr>
                </a:solidFill>
                <a:latin typeface="+mn-lt"/>
                <a:cs typeface="Arial"/>
              </a:rPr>
              <a:t>Not intended for external distribution.</a:t>
            </a:r>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80907" y="6004849"/>
            <a:ext cx="1381639" cy="587745"/>
          </a:xfrm>
          <a:prstGeom prst="rect">
            <a:avLst/>
          </a:prstGeom>
        </p:spPr>
      </p:pic>
      <p:sp>
        <p:nvSpPr>
          <p:cNvPr id="13" name="Text Placeholder 15"/>
          <p:cNvSpPr>
            <a:spLocks noGrp="1"/>
          </p:cNvSpPr>
          <p:nvPr>
            <p:ph type="body" sz="quarter" idx="11" hasCustomPrompt="1"/>
          </p:nvPr>
        </p:nvSpPr>
        <p:spPr>
          <a:xfrm>
            <a:off x="627297" y="4922338"/>
            <a:ext cx="4548716" cy="683709"/>
          </a:xfrm>
        </p:spPr>
        <p:txBody>
          <a:bodyPr/>
          <a:lstStyle>
            <a:lvl1pPr marL="0" indent="0">
              <a:buNone/>
              <a:defRPr sz="2400">
                <a:solidFill>
                  <a:schemeClr val="bg1"/>
                </a:solidFill>
                <a:latin typeface="+mn-lt"/>
              </a:defRPr>
            </a:lvl1pPr>
            <a:lvl2pPr>
              <a:defRPr sz="2400">
                <a:latin typeface="+mn-lt"/>
              </a:defRPr>
            </a:lvl2pPr>
            <a:lvl3pPr>
              <a:defRPr sz="2400">
                <a:latin typeface="+mn-lt"/>
              </a:defRPr>
            </a:lvl3pPr>
            <a:lvl4pPr>
              <a:defRPr sz="2400">
                <a:latin typeface="+mn-lt"/>
              </a:defRPr>
            </a:lvl4pPr>
            <a:lvl5pPr>
              <a:defRPr sz="2400">
                <a:latin typeface="+mn-lt"/>
              </a:defRPr>
            </a:lvl5pPr>
          </a:lstStyle>
          <a:p>
            <a:pPr lvl="0"/>
            <a:r>
              <a:rPr lang="en-US" dirty="0"/>
              <a:t>Enter Subtitle</a:t>
            </a:r>
          </a:p>
        </p:txBody>
      </p:sp>
    </p:spTree>
    <p:extLst>
      <p:ext uri="{BB962C8B-B14F-4D97-AF65-F5344CB8AC3E}">
        <p14:creationId xmlns:p14="http://schemas.microsoft.com/office/powerpoint/2010/main" val="4109717962"/>
      </p:ext>
    </p:extLst>
  </p:cSld>
  <p:clrMapOvr>
    <a:masterClrMapping/>
  </p:clrMapOvr>
  <p:hf sldNum="0" hdr="0" dt="0"/>
</p:sldLayout>
</file>

<file path=ppt/slideLayouts/slideLayout46.xml><?xml version="1.0" encoding="utf-8"?>
<p:sldLayout xmlns:a="http://schemas.openxmlformats.org/drawingml/2006/main" xmlns:r="http://schemas.openxmlformats.org/officeDocument/2006/relationships" xmlns:p="http://schemas.openxmlformats.org/presentationml/2006/main">
  <p:cSld name="Navy Oversized Pattern">
    <p:bg>
      <p:bgPr>
        <a:solidFill>
          <a:schemeClr val="tx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45BACB8-9170-6542-A1C2-7792E2DB28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2" y="-23049"/>
            <a:ext cx="12186457" cy="5725096"/>
          </a:xfrm>
          <a:prstGeom prst="rect">
            <a:avLst/>
          </a:prstGeom>
        </p:spPr>
      </p:pic>
      <p:sp>
        <p:nvSpPr>
          <p:cNvPr id="11" name="Title 1">
            <a:extLst>
              <a:ext uri="{FF2B5EF4-FFF2-40B4-BE49-F238E27FC236}">
                <a16:creationId xmlns:a16="http://schemas.microsoft.com/office/drawing/2014/main" id="{C634E7DF-B2BE-FB49-A440-C7B586BE1492}"/>
              </a:ext>
            </a:extLst>
          </p:cNvPr>
          <p:cNvSpPr>
            <a:spLocks noGrp="1"/>
          </p:cNvSpPr>
          <p:nvPr>
            <p:ph type="ctrTitle"/>
          </p:nvPr>
        </p:nvSpPr>
        <p:spPr>
          <a:xfrm>
            <a:off x="627296" y="3429001"/>
            <a:ext cx="10158560" cy="1312387"/>
          </a:xfrm>
          <a:prstGeom prst="rect">
            <a:avLst/>
          </a:prstGeom>
        </p:spPr>
        <p:txBody>
          <a:bodyPr lIns="0" tIns="0" rIns="0" bIns="0" anchor="b" anchorCtr="0">
            <a:noAutofit/>
          </a:bodyPr>
          <a:lstStyle>
            <a:lvl1pPr algn="l">
              <a:lnSpc>
                <a:spcPct val="80000"/>
              </a:lnSpc>
              <a:defRPr sz="5867" b="1" kern="600" spc="-40" baseline="0">
                <a:solidFill>
                  <a:schemeClr val="bg1"/>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12" name="Rectangle 11">
            <a:extLst>
              <a:ext uri="{FF2B5EF4-FFF2-40B4-BE49-F238E27FC236}">
                <a16:creationId xmlns:a16="http://schemas.microsoft.com/office/drawing/2014/main" id="{FEB9A70F-DA84-E14E-8D78-254C32FC3E60}"/>
              </a:ext>
            </a:extLst>
          </p:cNvPr>
          <p:cNvSpPr/>
          <p:nvPr/>
        </p:nvSpPr>
        <p:spPr>
          <a:xfrm>
            <a:off x="0" y="5711843"/>
            <a:ext cx="12192000" cy="1164491"/>
          </a:xfrm>
          <a:prstGeom prst="rect">
            <a:avLst/>
          </a:prstGeom>
          <a:solidFill>
            <a:schemeClr val="bg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8" name="Subtitle 2">
            <a:extLst>
              <a:ext uri="{FF2B5EF4-FFF2-40B4-BE49-F238E27FC236}">
                <a16:creationId xmlns:a16="http://schemas.microsoft.com/office/drawing/2014/main" id="{97D87A85-1C95-284D-86C3-B5253763EB99}"/>
              </a:ext>
            </a:extLst>
          </p:cNvPr>
          <p:cNvSpPr>
            <a:spLocks noGrp="1"/>
          </p:cNvSpPr>
          <p:nvPr>
            <p:ph type="subTitle" idx="1" hasCustomPrompt="1"/>
          </p:nvPr>
        </p:nvSpPr>
        <p:spPr>
          <a:xfrm>
            <a:off x="628652" y="5838329"/>
            <a:ext cx="5906553" cy="909859"/>
          </a:xfrm>
          <a:prstGeom prst="rect">
            <a:avLst/>
          </a:prstGeom>
        </p:spPr>
        <p:txBody>
          <a:bodyPr lIns="0" tIns="0" rIns="0" bIns="0" anchor="ctr">
            <a:noAutofit/>
          </a:bodyPr>
          <a:lstStyle>
            <a:lvl1pPr marL="0" indent="0" algn="l">
              <a:lnSpc>
                <a:spcPct val="110000"/>
              </a:lnSpc>
              <a:buNone/>
              <a:defRPr sz="1600" b="0">
                <a:solidFill>
                  <a:schemeClr val="accent3"/>
                </a:solidFill>
                <a:latin typeface="Arial" panose="020B0604020202020204" pitchFamily="34" charset="0"/>
                <a:cs typeface="Arial" panose="020B0604020202020204" pitchFamily="34" charset="0"/>
              </a:defRPr>
            </a:lvl1pPr>
            <a:lvl2pPr marL="609570" indent="0" algn="ctr">
              <a:buNone/>
              <a:defRPr>
                <a:solidFill>
                  <a:schemeClr val="tx1">
                    <a:tint val="75000"/>
                  </a:schemeClr>
                </a:solidFill>
              </a:defRPr>
            </a:lvl2pPr>
            <a:lvl3pPr marL="1219140" indent="0" algn="ctr">
              <a:buNone/>
              <a:defRPr>
                <a:solidFill>
                  <a:schemeClr val="tx1">
                    <a:tint val="75000"/>
                  </a:schemeClr>
                </a:solidFill>
              </a:defRPr>
            </a:lvl3pPr>
            <a:lvl4pPr marL="1828709" indent="0" algn="ctr">
              <a:buNone/>
              <a:defRPr>
                <a:solidFill>
                  <a:schemeClr val="tx1">
                    <a:tint val="75000"/>
                  </a:schemeClr>
                </a:solidFill>
              </a:defRPr>
            </a:lvl4pPr>
            <a:lvl5pPr marL="2438278" indent="0" algn="ctr">
              <a:buNone/>
              <a:defRPr>
                <a:solidFill>
                  <a:schemeClr val="tx1">
                    <a:tint val="75000"/>
                  </a:schemeClr>
                </a:solidFill>
              </a:defRPr>
            </a:lvl5pPr>
            <a:lvl6pPr marL="3047848" indent="0" algn="ctr">
              <a:buNone/>
              <a:defRPr>
                <a:solidFill>
                  <a:schemeClr val="tx1">
                    <a:tint val="75000"/>
                  </a:schemeClr>
                </a:solidFill>
              </a:defRPr>
            </a:lvl6pPr>
            <a:lvl7pPr marL="3657418" indent="0" algn="ctr">
              <a:buNone/>
              <a:defRPr>
                <a:solidFill>
                  <a:schemeClr val="tx1">
                    <a:tint val="75000"/>
                  </a:schemeClr>
                </a:solidFill>
              </a:defRPr>
            </a:lvl7pPr>
            <a:lvl8pPr marL="4266987" indent="0" algn="ctr">
              <a:buNone/>
              <a:defRPr>
                <a:solidFill>
                  <a:schemeClr val="tx1">
                    <a:tint val="75000"/>
                  </a:schemeClr>
                </a:solidFill>
              </a:defRPr>
            </a:lvl8pPr>
            <a:lvl9pPr marL="4876557" indent="0" algn="ctr">
              <a:buNone/>
              <a:defRPr>
                <a:solidFill>
                  <a:schemeClr val="tx1">
                    <a:tint val="75000"/>
                  </a:schemeClr>
                </a:solidFill>
              </a:defRPr>
            </a:lvl9pPr>
          </a:lstStyle>
          <a:p>
            <a:r>
              <a:rPr lang="en-US" dirty="0"/>
              <a:t>&lt;Department Name&gt;</a:t>
            </a:r>
          </a:p>
          <a:p>
            <a:r>
              <a:rPr lang="en-US" dirty="0"/>
              <a:t>Version # - Date</a:t>
            </a:r>
          </a:p>
        </p:txBody>
      </p:sp>
      <p:sp>
        <p:nvSpPr>
          <p:cNvPr id="6" name="Footer Placeholder 3">
            <a:extLst>
              <a:ext uri="{FF2B5EF4-FFF2-40B4-BE49-F238E27FC236}">
                <a16:creationId xmlns:a16="http://schemas.microsoft.com/office/drawing/2014/main" id="{2C0DC6FE-712E-8F4C-B335-D0C0A7ADA9C1}"/>
              </a:ext>
            </a:extLst>
          </p:cNvPr>
          <p:cNvSpPr txBox="1">
            <a:spLocks/>
          </p:cNvSpPr>
          <p:nvPr/>
        </p:nvSpPr>
        <p:spPr>
          <a:xfrm>
            <a:off x="7053155" y="6243003"/>
            <a:ext cx="3131680" cy="332340"/>
          </a:xfrm>
          <a:prstGeom prst="rect">
            <a:avLst/>
          </a:prstGeom>
        </p:spPr>
        <p:txBody>
          <a:bodyPr vert="horz" lIns="0" tIns="0" rIns="0" bIns="0" rtlCol="0" anchor="t"/>
          <a:lstStyle>
            <a:defPPr>
              <a:defRPr lang="en-US"/>
            </a:defPPr>
            <a:lvl1pPr marL="0" algn="l" defTabSz="457200" rtl="0" eaLnBrk="1" latinLnBrk="0" hangingPunct="1">
              <a:defRPr sz="8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10584" indent="-10584" algn="l">
              <a:lnSpc>
                <a:spcPct val="110000"/>
              </a:lnSpc>
              <a:tabLst/>
            </a:pPr>
            <a:r>
              <a:rPr lang="en-US" sz="933" dirty="0">
                <a:solidFill>
                  <a:schemeClr val="accent4">
                    <a:lumMod val="75000"/>
                  </a:schemeClr>
                </a:solidFill>
                <a:latin typeface="+mn-lt"/>
                <a:cs typeface="Arial"/>
              </a:rPr>
              <a:t>CONFIDENTIAL – Contains proprietary information.</a:t>
            </a:r>
          </a:p>
          <a:p>
            <a:pPr marL="10584" indent="-10584" algn="l">
              <a:lnSpc>
                <a:spcPct val="110000"/>
              </a:lnSpc>
              <a:tabLst/>
            </a:pPr>
            <a:r>
              <a:rPr lang="en-US" sz="933" dirty="0">
                <a:solidFill>
                  <a:schemeClr val="accent4">
                    <a:lumMod val="75000"/>
                  </a:schemeClr>
                </a:solidFill>
                <a:latin typeface="+mn-lt"/>
                <a:cs typeface="Arial"/>
              </a:rPr>
              <a:t>Not intended for external distribution.</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80907" y="6004849"/>
            <a:ext cx="1381639" cy="587745"/>
          </a:xfrm>
          <a:prstGeom prst="rect">
            <a:avLst/>
          </a:prstGeom>
        </p:spPr>
      </p:pic>
      <p:sp>
        <p:nvSpPr>
          <p:cNvPr id="14" name="Text Placeholder 15"/>
          <p:cNvSpPr>
            <a:spLocks noGrp="1"/>
          </p:cNvSpPr>
          <p:nvPr>
            <p:ph type="body" sz="quarter" idx="11" hasCustomPrompt="1"/>
          </p:nvPr>
        </p:nvSpPr>
        <p:spPr>
          <a:xfrm>
            <a:off x="627297" y="4922338"/>
            <a:ext cx="4548716" cy="683709"/>
          </a:xfrm>
        </p:spPr>
        <p:txBody>
          <a:bodyPr/>
          <a:lstStyle>
            <a:lvl1pPr marL="0" indent="0">
              <a:buNone/>
              <a:defRPr sz="2400">
                <a:solidFill>
                  <a:schemeClr val="bg1"/>
                </a:solidFill>
                <a:latin typeface="+mn-lt"/>
              </a:defRPr>
            </a:lvl1pPr>
            <a:lvl2pPr>
              <a:defRPr sz="2400">
                <a:latin typeface="+mn-lt"/>
              </a:defRPr>
            </a:lvl2pPr>
            <a:lvl3pPr>
              <a:defRPr sz="2400">
                <a:latin typeface="+mn-lt"/>
              </a:defRPr>
            </a:lvl3pPr>
            <a:lvl4pPr>
              <a:defRPr sz="2400">
                <a:latin typeface="+mn-lt"/>
              </a:defRPr>
            </a:lvl4pPr>
            <a:lvl5pPr>
              <a:defRPr sz="2400">
                <a:latin typeface="+mn-lt"/>
              </a:defRPr>
            </a:lvl5pPr>
          </a:lstStyle>
          <a:p>
            <a:pPr lvl="0"/>
            <a:r>
              <a:rPr lang="en-US" dirty="0"/>
              <a:t>Enter Subtitle</a:t>
            </a:r>
          </a:p>
        </p:txBody>
      </p:sp>
    </p:spTree>
    <p:extLst>
      <p:ext uri="{BB962C8B-B14F-4D97-AF65-F5344CB8AC3E}">
        <p14:creationId xmlns:p14="http://schemas.microsoft.com/office/powerpoint/2010/main" val="3542727082"/>
      </p:ext>
    </p:extLst>
  </p:cSld>
  <p:clrMapOvr>
    <a:masterClrMapping/>
  </p:clrMapOvr>
  <p:hf sldNum="0" hdr="0" dt="0"/>
</p:sldLayout>
</file>

<file path=ppt/slideLayouts/slideLayout47.xml><?xml version="1.0" encoding="utf-8"?>
<p:sldLayout xmlns:a="http://schemas.openxmlformats.org/drawingml/2006/main" xmlns:r="http://schemas.openxmlformats.org/officeDocument/2006/relationships" xmlns:p="http://schemas.openxmlformats.org/presentationml/2006/main">
  <p:cSld name="Gray Oversized Pattern">
    <p:bg>
      <p:bgPr>
        <a:solidFill>
          <a:schemeClr val="accent3">
            <a:lumMod val="20000"/>
            <a:lumOff val="80000"/>
          </a:schemeClr>
        </a:solidFill>
        <a:effectLst/>
      </p:bgPr>
    </p:bg>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ADD6E3AA-33F5-DD46-8E68-03E9AAD40F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44" y="17145"/>
            <a:ext cx="12186456" cy="5725096"/>
          </a:xfrm>
          <a:prstGeom prst="rect">
            <a:avLst/>
          </a:prstGeom>
        </p:spPr>
      </p:pic>
      <p:sp>
        <p:nvSpPr>
          <p:cNvPr id="2" name="TextBox 1">
            <a:extLst>
              <a:ext uri="{FF2B5EF4-FFF2-40B4-BE49-F238E27FC236}">
                <a16:creationId xmlns:a16="http://schemas.microsoft.com/office/drawing/2014/main" id="{2B39395E-8433-084F-B2EC-406D6457D17C}"/>
              </a:ext>
            </a:extLst>
          </p:cNvPr>
          <p:cNvSpPr txBox="1"/>
          <p:nvPr/>
        </p:nvSpPr>
        <p:spPr>
          <a:xfrm>
            <a:off x="11331388" y="6131859"/>
            <a:ext cx="0" cy="0"/>
          </a:xfrm>
          <a:prstGeom prst="rect">
            <a:avLst/>
          </a:prstGeom>
        </p:spPr>
        <p:txBody>
          <a:bodyPr vert="horz" wrap="none" lIns="121920" tIns="60960" rIns="121920" bIns="60960" rtlCol="0">
            <a:noAutofit/>
          </a:bodyPr>
          <a:lstStyle/>
          <a:p>
            <a:pPr marL="0" indent="0" algn="l">
              <a:spcBef>
                <a:spcPts val="0"/>
              </a:spcBef>
              <a:buFont typeface="Arial"/>
              <a:buNone/>
            </a:pPr>
            <a:endParaRPr lang="en-US" sz="3200" b="1" dirty="0">
              <a:solidFill>
                <a:srgbClr val="001641"/>
              </a:solidFill>
              <a:latin typeface="Arial" panose="020B0604020202020204" pitchFamily="34" charset="0"/>
              <a:cs typeface="Arial" panose="020B0604020202020204" pitchFamily="34" charset="0"/>
            </a:endParaRPr>
          </a:p>
        </p:txBody>
      </p:sp>
      <p:sp>
        <p:nvSpPr>
          <p:cNvPr id="8" name="Title 1">
            <a:extLst>
              <a:ext uri="{FF2B5EF4-FFF2-40B4-BE49-F238E27FC236}">
                <a16:creationId xmlns:a16="http://schemas.microsoft.com/office/drawing/2014/main" id="{07A9BFA1-7FEC-574C-9FBC-229AE0A90D7F}"/>
              </a:ext>
            </a:extLst>
          </p:cNvPr>
          <p:cNvSpPr>
            <a:spLocks noGrp="1"/>
          </p:cNvSpPr>
          <p:nvPr>
            <p:ph type="ctrTitle"/>
          </p:nvPr>
        </p:nvSpPr>
        <p:spPr>
          <a:xfrm>
            <a:off x="627296" y="3429001"/>
            <a:ext cx="10158560" cy="1312387"/>
          </a:xfrm>
          <a:prstGeom prst="rect">
            <a:avLst/>
          </a:prstGeom>
        </p:spPr>
        <p:txBody>
          <a:bodyPr lIns="0" tIns="0" rIns="0" bIns="0" anchor="b" anchorCtr="0">
            <a:noAutofit/>
          </a:bodyPr>
          <a:lstStyle>
            <a:lvl1pPr algn="l">
              <a:lnSpc>
                <a:spcPct val="80000"/>
              </a:lnSpc>
              <a:defRPr sz="5867" b="1" kern="600" spc="-40" baseline="0">
                <a:solidFill>
                  <a:schemeClr val="tx1"/>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11" name="Rectangle 10">
            <a:extLst>
              <a:ext uri="{FF2B5EF4-FFF2-40B4-BE49-F238E27FC236}">
                <a16:creationId xmlns:a16="http://schemas.microsoft.com/office/drawing/2014/main" id="{08C6D35B-442A-C54D-8CDB-AD1BAF776642}"/>
              </a:ext>
            </a:extLst>
          </p:cNvPr>
          <p:cNvSpPr/>
          <p:nvPr/>
        </p:nvSpPr>
        <p:spPr>
          <a:xfrm>
            <a:off x="0" y="5711843"/>
            <a:ext cx="12192000" cy="1164491"/>
          </a:xfrm>
          <a:prstGeom prst="rect">
            <a:avLst/>
          </a:prstGeom>
          <a:solidFill>
            <a:schemeClr val="bg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0" name="Subtitle 2">
            <a:extLst>
              <a:ext uri="{FF2B5EF4-FFF2-40B4-BE49-F238E27FC236}">
                <a16:creationId xmlns:a16="http://schemas.microsoft.com/office/drawing/2014/main" id="{72D27994-AFA7-0B40-B9EC-F6C9FDE60713}"/>
              </a:ext>
            </a:extLst>
          </p:cNvPr>
          <p:cNvSpPr>
            <a:spLocks noGrp="1"/>
          </p:cNvSpPr>
          <p:nvPr>
            <p:ph type="subTitle" idx="1" hasCustomPrompt="1"/>
          </p:nvPr>
        </p:nvSpPr>
        <p:spPr>
          <a:xfrm>
            <a:off x="628652" y="5838329"/>
            <a:ext cx="5906553" cy="909859"/>
          </a:xfrm>
          <a:prstGeom prst="rect">
            <a:avLst/>
          </a:prstGeom>
        </p:spPr>
        <p:txBody>
          <a:bodyPr lIns="0" tIns="0" rIns="0" bIns="0" anchor="ctr">
            <a:noAutofit/>
          </a:bodyPr>
          <a:lstStyle>
            <a:lvl1pPr marL="0" indent="0" algn="l">
              <a:lnSpc>
                <a:spcPct val="110000"/>
              </a:lnSpc>
              <a:buNone/>
              <a:defRPr sz="1600" b="0">
                <a:solidFill>
                  <a:schemeClr val="accent3"/>
                </a:solidFill>
                <a:latin typeface="Arial" panose="020B0604020202020204" pitchFamily="34" charset="0"/>
                <a:cs typeface="Arial" panose="020B0604020202020204" pitchFamily="34" charset="0"/>
              </a:defRPr>
            </a:lvl1pPr>
            <a:lvl2pPr marL="609570" indent="0" algn="ctr">
              <a:buNone/>
              <a:defRPr>
                <a:solidFill>
                  <a:schemeClr val="tx1">
                    <a:tint val="75000"/>
                  </a:schemeClr>
                </a:solidFill>
              </a:defRPr>
            </a:lvl2pPr>
            <a:lvl3pPr marL="1219140" indent="0" algn="ctr">
              <a:buNone/>
              <a:defRPr>
                <a:solidFill>
                  <a:schemeClr val="tx1">
                    <a:tint val="75000"/>
                  </a:schemeClr>
                </a:solidFill>
              </a:defRPr>
            </a:lvl3pPr>
            <a:lvl4pPr marL="1828709" indent="0" algn="ctr">
              <a:buNone/>
              <a:defRPr>
                <a:solidFill>
                  <a:schemeClr val="tx1">
                    <a:tint val="75000"/>
                  </a:schemeClr>
                </a:solidFill>
              </a:defRPr>
            </a:lvl4pPr>
            <a:lvl5pPr marL="2438278" indent="0" algn="ctr">
              <a:buNone/>
              <a:defRPr>
                <a:solidFill>
                  <a:schemeClr val="tx1">
                    <a:tint val="75000"/>
                  </a:schemeClr>
                </a:solidFill>
              </a:defRPr>
            </a:lvl5pPr>
            <a:lvl6pPr marL="3047848" indent="0" algn="ctr">
              <a:buNone/>
              <a:defRPr>
                <a:solidFill>
                  <a:schemeClr val="tx1">
                    <a:tint val="75000"/>
                  </a:schemeClr>
                </a:solidFill>
              </a:defRPr>
            </a:lvl6pPr>
            <a:lvl7pPr marL="3657418" indent="0" algn="ctr">
              <a:buNone/>
              <a:defRPr>
                <a:solidFill>
                  <a:schemeClr val="tx1">
                    <a:tint val="75000"/>
                  </a:schemeClr>
                </a:solidFill>
              </a:defRPr>
            </a:lvl7pPr>
            <a:lvl8pPr marL="4266987" indent="0" algn="ctr">
              <a:buNone/>
              <a:defRPr>
                <a:solidFill>
                  <a:schemeClr val="tx1">
                    <a:tint val="75000"/>
                  </a:schemeClr>
                </a:solidFill>
              </a:defRPr>
            </a:lvl8pPr>
            <a:lvl9pPr marL="4876557" indent="0" algn="ctr">
              <a:buNone/>
              <a:defRPr>
                <a:solidFill>
                  <a:schemeClr val="tx1">
                    <a:tint val="75000"/>
                  </a:schemeClr>
                </a:solidFill>
              </a:defRPr>
            </a:lvl9pPr>
          </a:lstStyle>
          <a:p>
            <a:r>
              <a:rPr lang="en-US" dirty="0"/>
              <a:t>&lt;Department Name&gt;</a:t>
            </a:r>
          </a:p>
          <a:p>
            <a:r>
              <a:rPr lang="en-US" dirty="0"/>
              <a:t>Version # - Date</a:t>
            </a:r>
          </a:p>
        </p:txBody>
      </p:sp>
      <p:sp>
        <p:nvSpPr>
          <p:cNvPr id="7" name="Footer Placeholder 3">
            <a:extLst>
              <a:ext uri="{FF2B5EF4-FFF2-40B4-BE49-F238E27FC236}">
                <a16:creationId xmlns:a16="http://schemas.microsoft.com/office/drawing/2014/main" id="{2C0DC6FE-712E-8F4C-B335-D0C0A7ADA9C1}"/>
              </a:ext>
            </a:extLst>
          </p:cNvPr>
          <p:cNvSpPr txBox="1">
            <a:spLocks/>
          </p:cNvSpPr>
          <p:nvPr/>
        </p:nvSpPr>
        <p:spPr>
          <a:xfrm>
            <a:off x="7053155" y="6243003"/>
            <a:ext cx="3131680" cy="332340"/>
          </a:xfrm>
          <a:prstGeom prst="rect">
            <a:avLst/>
          </a:prstGeom>
        </p:spPr>
        <p:txBody>
          <a:bodyPr vert="horz" lIns="0" tIns="0" rIns="0" bIns="0" rtlCol="0" anchor="t"/>
          <a:lstStyle>
            <a:defPPr>
              <a:defRPr lang="en-US"/>
            </a:defPPr>
            <a:lvl1pPr marL="0" algn="l" defTabSz="457200" rtl="0" eaLnBrk="1" latinLnBrk="0" hangingPunct="1">
              <a:defRPr sz="8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10584" indent="-10584" algn="l">
              <a:lnSpc>
                <a:spcPct val="110000"/>
              </a:lnSpc>
              <a:tabLst/>
            </a:pPr>
            <a:r>
              <a:rPr lang="en-US" sz="933" dirty="0">
                <a:solidFill>
                  <a:schemeClr val="accent4">
                    <a:lumMod val="75000"/>
                  </a:schemeClr>
                </a:solidFill>
                <a:latin typeface="+mn-lt"/>
                <a:cs typeface="Arial"/>
              </a:rPr>
              <a:t>CONFIDENTIAL – Contains proprietary information.</a:t>
            </a:r>
          </a:p>
          <a:p>
            <a:pPr marL="10584" indent="-10584" algn="l">
              <a:lnSpc>
                <a:spcPct val="110000"/>
              </a:lnSpc>
              <a:tabLst/>
            </a:pPr>
            <a:r>
              <a:rPr lang="en-US" sz="933" dirty="0">
                <a:solidFill>
                  <a:schemeClr val="accent4">
                    <a:lumMod val="75000"/>
                  </a:schemeClr>
                </a:solidFill>
                <a:latin typeface="+mn-lt"/>
                <a:cs typeface="Arial"/>
              </a:rPr>
              <a:t>Not intended for external distribution.</a:t>
            </a: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80907" y="6004849"/>
            <a:ext cx="1381639" cy="587745"/>
          </a:xfrm>
          <a:prstGeom prst="rect">
            <a:avLst/>
          </a:prstGeom>
        </p:spPr>
      </p:pic>
      <p:sp>
        <p:nvSpPr>
          <p:cNvPr id="14" name="Text Placeholder 15"/>
          <p:cNvSpPr>
            <a:spLocks noGrp="1"/>
          </p:cNvSpPr>
          <p:nvPr>
            <p:ph type="body" sz="quarter" idx="11" hasCustomPrompt="1"/>
          </p:nvPr>
        </p:nvSpPr>
        <p:spPr>
          <a:xfrm>
            <a:off x="627297" y="4922338"/>
            <a:ext cx="4548716" cy="683709"/>
          </a:xfrm>
        </p:spPr>
        <p:txBody>
          <a:bodyPr/>
          <a:lstStyle>
            <a:lvl1pPr marL="0" indent="0">
              <a:buNone/>
              <a:defRPr sz="2400">
                <a:solidFill>
                  <a:schemeClr val="accent1"/>
                </a:solidFill>
                <a:latin typeface="+mn-lt"/>
              </a:defRPr>
            </a:lvl1pPr>
            <a:lvl2pPr>
              <a:defRPr sz="2400">
                <a:latin typeface="+mn-lt"/>
              </a:defRPr>
            </a:lvl2pPr>
            <a:lvl3pPr>
              <a:defRPr sz="2400">
                <a:latin typeface="+mn-lt"/>
              </a:defRPr>
            </a:lvl3pPr>
            <a:lvl4pPr>
              <a:defRPr sz="2400">
                <a:latin typeface="+mn-lt"/>
              </a:defRPr>
            </a:lvl4pPr>
            <a:lvl5pPr>
              <a:defRPr sz="2400">
                <a:latin typeface="+mn-lt"/>
              </a:defRPr>
            </a:lvl5pPr>
          </a:lstStyle>
          <a:p>
            <a:pPr lvl="0"/>
            <a:r>
              <a:rPr lang="en-US" dirty="0"/>
              <a:t>Enter Subtitle</a:t>
            </a:r>
          </a:p>
        </p:txBody>
      </p:sp>
    </p:spTree>
    <p:extLst>
      <p:ext uri="{BB962C8B-B14F-4D97-AF65-F5344CB8AC3E}">
        <p14:creationId xmlns:p14="http://schemas.microsoft.com/office/powerpoint/2010/main" val="2221361618"/>
      </p:ext>
    </p:extLst>
  </p:cSld>
  <p:clrMapOvr>
    <a:masterClrMapping/>
  </p:clrMapOvr>
  <p:hf sldNum="0" hdr="0" dt="0"/>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Image on Background Breaker Slide">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54B899A-4B77-B34C-A240-A1C3D8071C6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981"/>
            <a:ext cx="12192000" cy="5930900"/>
          </a:xfrm>
          <a:prstGeom prst="rect">
            <a:avLst/>
          </a:prstGeom>
        </p:spPr>
      </p:pic>
      <p:sp>
        <p:nvSpPr>
          <p:cNvPr id="11" name="Title 1">
            <a:extLst>
              <a:ext uri="{FF2B5EF4-FFF2-40B4-BE49-F238E27FC236}">
                <a16:creationId xmlns:a16="http://schemas.microsoft.com/office/drawing/2014/main" id="{78EBF7A3-23CF-FC41-B1B2-B203C4485DBC}"/>
              </a:ext>
            </a:extLst>
          </p:cNvPr>
          <p:cNvSpPr>
            <a:spLocks noGrp="1"/>
          </p:cNvSpPr>
          <p:nvPr>
            <p:ph type="title"/>
          </p:nvPr>
        </p:nvSpPr>
        <p:spPr>
          <a:xfrm>
            <a:off x="609600" y="1148320"/>
            <a:ext cx="6484760" cy="3386093"/>
          </a:xfrm>
        </p:spPr>
        <p:txBody>
          <a:bodyPr>
            <a:noAutofit/>
          </a:bodyPr>
          <a:lstStyle>
            <a:lvl1pPr>
              <a:lnSpc>
                <a:spcPct val="100000"/>
              </a:lnSpc>
              <a:defRPr sz="4800">
                <a:solidFill>
                  <a:schemeClr val="bg1"/>
                </a:solidFill>
              </a:defRPr>
            </a:lvl1pPr>
          </a:lstStyle>
          <a:p>
            <a:r>
              <a:rPr lang="en-US"/>
              <a:t>Click to edit Master title style</a:t>
            </a:r>
            <a:endParaRPr lang="en-US" dirty="0"/>
          </a:p>
        </p:txBody>
      </p:sp>
      <p:sp>
        <p:nvSpPr>
          <p:cNvPr id="7" name="Footer Placeholder 1">
            <a:extLst>
              <a:ext uri="{FF2B5EF4-FFF2-40B4-BE49-F238E27FC236}">
                <a16:creationId xmlns:a16="http://schemas.microsoft.com/office/drawing/2014/main" id="{C6263844-DAB8-9E47-AAB4-20EC43D98D50}"/>
              </a:ext>
            </a:extLst>
          </p:cNvPr>
          <p:cNvSpPr>
            <a:spLocks noGrp="1"/>
          </p:cNvSpPr>
          <p:nvPr>
            <p:ph type="ftr" sz="quarter" idx="3"/>
          </p:nvPr>
        </p:nvSpPr>
        <p:spPr>
          <a:xfrm>
            <a:off x="986507" y="6295496"/>
            <a:ext cx="4520557" cy="243840"/>
          </a:xfrm>
          <a:prstGeom prst="rect">
            <a:avLst/>
          </a:prstGeom>
        </p:spPr>
        <p:txBody>
          <a:bodyPr wrap="none" lIns="0" anchor="ctr"/>
          <a:lstStyle>
            <a:lvl1pPr>
              <a:defRPr sz="1200">
                <a:solidFill>
                  <a:schemeClr val="accent3"/>
                </a:solidFill>
              </a:defRPr>
            </a:lvl1pPr>
          </a:lstStyle>
          <a:p>
            <a:r>
              <a:rPr lang="en-US">
                <a:cs typeface="Arial"/>
              </a:rPr>
              <a:t>Enter Title or Department Name</a:t>
            </a:r>
            <a:endParaRPr lang="en-US" dirty="0">
              <a:cs typeface="Arial"/>
            </a:endParaRPr>
          </a:p>
        </p:txBody>
      </p:sp>
    </p:spTree>
    <p:extLst>
      <p:ext uri="{BB962C8B-B14F-4D97-AF65-F5344CB8AC3E}">
        <p14:creationId xmlns:p14="http://schemas.microsoft.com/office/powerpoint/2010/main" val="1928046064"/>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Navy Diamond Pattern">
    <p:bg>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14EE7CA-DA80-804B-8C59-AB5FADE484E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439"/>
            <a:ext cx="12192000" cy="5930900"/>
          </a:xfrm>
          <a:prstGeom prst="rect">
            <a:avLst/>
          </a:prstGeom>
        </p:spPr>
      </p:pic>
      <p:sp>
        <p:nvSpPr>
          <p:cNvPr id="12" name="Subtitle 2">
            <a:extLst>
              <a:ext uri="{FF2B5EF4-FFF2-40B4-BE49-F238E27FC236}">
                <a16:creationId xmlns:a16="http://schemas.microsoft.com/office/drawing/2014/main" id="{5CA26ED8-3B10-3A46-AC06-ABA4112E16FC}"/>
              </a:ext>
            </a:extLst>
          </p:cNvPr>
          <p:cNvSpPr>
            <a:spLocks noGrp="1"/>
          </p:cNvSpPr>
          <p:nvPr>
            <p:ph type="subTitle" idx="1"/>
          </p:nvPr>
        </p:nvSpPr>
        <p:spPr>
          <a:xfrm>
            <a:off x="594784" y="4681561"/>
            <a:ext cx="6499576" cy="578011"/>
          </a:xfrm>
          <a:prstGeom prst="rect">
            <a:avLst/>
          </a:prstGeom>
        </p:spPr>
        <p:txBody>
          <a:bodyPr lIns="0">
            <a:noAutofit/>
          </a:bodyPr>
          <a:lstStyle>
            <a:lvl1pPr marL="0" indent="0" algn="l">
              <a:buNone/>
              <a:defRPr sz="2133" b="0">
                <a:solidFill>
                  <a:schemeClr val="bg1"/>
                </a:solidFill>
                <a:latin typeface="Arial" panose="020B0604020202020204" pitchFamily="34" charset="0"/>
                <a:cs typeface="Arial" panose="020B0604020202020204" pitchFamily="34" charset="0"/>
              </a:defRPr>
            </a:lvl1pPr>
            <a:lvl2pPr marL="609570" indent="0" algn="ctr">
              <a:buNone/>
              <a:defRPr>
                <a:solidFill>
                  <a:schemeClr val="tx1">
                    <a:tint val="75000"/>
                  </a:schemeClr>
                </a:solidFill>
              </a:defRPr>
            </a:lvl2pPr>
            <a:lvl3pPr marL="1219140" indent="0" algn="ctr">
              <a:buNone/>
              <a:defRPr>
                <a:solidFill>
                  <a:schemeClr val="tx1">
                    <a:tint val="75000"/>
                  </a:schemeClr>
                </a:solidFill>
              </a:defRPr>
            </a:lvl3pPr>
            <a:lvl4pPr marL="1828709" indent="0" algn="ctr">
              <a:buNone/>
              <a:defRPr>
                <a:solidFill>
                  <a:schemeClr val="tx1">
                    <a:tint val="75000"/>
                  </a:schemeClr>
                </a:solidFill>
              </a:defRPr>
            </a:lvl4pPr>
            <a:lvl5pPr marL="2438278" indent="0" algn="ctr">
              <a:buNone/>
              <a:defRPr>
                <a:solidFill>
                  <a:schemeClr val="tx1">
                    <a:tint val="75000"/>
                  </a:schemeClr>
                </a:solidFill>
              </a:defRPr>
            </a:lvl5pPr>
            <a:lvl6pPr marL="3047848" indent="0" algn="ctr">
              <a:buNone/>
              <a:defRPr>
                <a:solidFill>
                  <a:schemeClr val="tx1">
                    <a:tint val="75000"/>
                  </a:schemeClr>
                </a:solidFill>
              </a:defRPr>
            </a:lvl6pPr>
            <a:lvl7pPr marL="3657418" indent="0" algn="ctr">
              <a:buNone/>
              <a:defRPr>
                <a:solidFill>
                  <a:schemeClr val="tx1">
                    <a:tint val="75000"/>
                  </a:schemeClr>
                </a:solidFill>
              </a:defRPr>
            </a:lvl7pPr>
            <a:lvl8pPr marL="4266987" indent="0" algn="ctr">
              <a:buNone/>
              <a:defRPr>
                <a:solidFill>
                  <a:schemeClr val="tx1">
                    <a:tint val="75000"/>
                  </a:schemeClr>
                </a:solidFill>
              </a:defRPr>
            </a:lvl8pPr>
            <a:lvl9pPr marL="4876557" indent="0" algn="ctr">
              <a:buNone/>
              <a:defRPr>
                <a:solidFill>
                  <a:schemeClr val="tx1">
                    <a:tint val="75000"/>
                  </a:schemeClr>
                </a:solidFill>
              </a:defRPr>
            </a:lvl9pPr>
          </a:lstStyle>
          <a:p>
            <a:r>
              <a:rPr lang="en-US"/>
              <a:t>Click to edit Master subtitle style</a:t>
            </a:r>
            <a:endParaRPr lang="en-US" dirty="0"/>
          </a:p>
        </p:txBody>
      </p:sp>
      <p:sp>
        <p:nvSpPr>
          <p:cNvPr id="13" name="Title 1">
            <a:extLst>
              <a:ext uri="{FF2B5EF4-FFF2-40B4-BE49-F238E27FC236}">
                <a16:creationId xmlns:a16="http://schemas.microsoft.com/office/drawing/2014/main" id="{C896860E-E1AD-0D49-8F2B-E81AA9CE1086}"/>
              </a:ext>
            </a:extLst>
          </p:cNvPr>
          <p:cNvSpPr>
            <a:spLocks noGrp="1"/>
          </p:cNvSpPr>
          <p:nvPr>
            <p:ph type="title"/>
          </p:nvPr>
        </p:nvSpPr>
        <p:spPr>
          <a:xfrm>
            <a:off x="609600" y="1148320"/>
            <a:ext cx="6484760" cy="3386093"/>
          </a:xfrm>
        </p:spPr>
        <p:txBody>
          <a:bodyPr>
            <a:noAutofit/>
          </a:bodyPr>
          <a:lstStyle>
            <a:lvl1pPr>
              <a:lnSpc>
                <a:spcPct val="100000"/>
              </a:lnSpc>
              <a:defRPr sz="4800">
                <a:solidFill>
                  <a:schemeClr val="bg1"/>
                </a:solidFill>
              </a:defRPr>
            </a:lvl1pPr>
          </a:lstStyle>
          <a:p>
            <a:r>
              <a:rPr lang="en-US"/>
              <a:t>Click to edit Master title style</a:t>
            </a:r>
            <a:endParaRPr lang="en-US" dirty="0"/>
          </a:p>
        </p:txBody>
      </p:sp>
      <p:sp>
        <p:nvSpPr>
          <p:cNvPr id="8" name="Footer Placeholder 1">
            <a:extLst>
              <a:ext uri="{FF2B5EF4-FFF2-40B4-BE49-F238E27FC236}">
                <a16:creationId xmlns:a16="http://schemas.microsoft.com/office/drawing/2014/main" id="{C6263844-DAB8-9E47-AAB4-20EC43D98D50}"/>
              </a:ext>
            </a:extLst>
          </p:cNvPr>
          <p:cNvSpPr>
            <a:spLocks noGrp="1"/>
          </p:cNvSpPr>
          <p:nvPr>
            <p:ph type="ftr" sz="quarter" idx="3"/>
          </p:nvPr>
        </p:nvSpPr>
        <p:spPr>
          <a:xfrm>
            <a:off x="986507" y="6295496"/>
            <a:ext cx="4520557" cy="243840"/>
          </a:xfrm>
          <a:prstGeom prst="rect">
            <a:avLst/>
          </a:prstGeom>
        </p:spPr>
        <p:txBody>
          <a:bodyPr wrap="none" lIns="0" anchor="ctr"/>
          <a:lstStyle>
            <a:lvl1pPr>
              <a:defRPr sz="1200">
                <a:solidFill>
                  <a:schemeClr val="accent3"/>
                </a:solidFill>
              </a:defRPr>
            </a:lvl1pPr>
          </a:lstStyle>
          <a:p>
            <a:r>
              <a:rPr lang="en-US" dirty="0">
                <a:cs typeface="Arial"/>
              </a:rPr>
              <a:t>Enter Title or Department Name</a:t>
            </a:r>
          </a:p>
        </p:txBody>
      </p:sp>
    </p:spTree>
    <p:extLst>
      <p:ext uri="{BB962C8B-B14F-4D97-AF65-F5344CB8AC3E}">
        <p14:creationId xmlns:p14="http://schemas.microsoft.com/office/powerpoint/2010/main" val="21227952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Gray Avenue Pattern">
    <p:bg>
      <p:bgPr>
        <a:solidFill>
          <a:schemeClr val="accent3">
            <a:lumMod val="20000"/>
            <a:lumOff val="80000"/>
          </a:schemeClr>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437"/>
            <a:ext cx="12192000" cy="5727700"/>
          </a:xfrm>
          <a:prstGeom prst="rect">
            <a:avLst/>
          </a:prstGeom>
        </p:spPr>
      </p:pic>
      <p:sp>
        <p:nvSpPr>
          <p:cNvPr id="2" name="TextBox 1">
            <a:extLst>
              <a:ext uri="{FF2B5EF4-FFF2-40B4-BE49-F238E27FC236}">
                <a16:creationId xmlns:a16="http://schemas.microsoft.com/office/drawing/2014/main" id="{2B39395E-8433-084F-B2EC-406D6457D17C}"/>
              </a:ext>
            </a:extLst>
          </p:cNvPr>
          <p:cNvSpPr txBox="1"/>
          <p:nvPr/>
        </p:nvSpPr>
        <p:spPr>
          <a:xfrm>
            <a:off x="11331388" y="6131859"/>
            <a:ext cx="0" cy="0"/>
          </a:xfrm>
          <a:prstGeom prst="rect">
            <a:avLst/>
          </a:prstGeom>
        </p:spPr>
        <p:txBody>
          <a:bodyPr vert="horz" wrap="none" lIns="121920" tIns="60960" rIns="121920" bIns="60960" rtlCol="0">
            <a:noAutofit/>
          </a:bodyPr>
          <a:lstStyle/>
          <a:p>
            <a:pPr marL="0" indent="0" algn="l">
              <a:spcBef>
                <a:spcPts val="0"/>
              </a:spcBef>
              <a:buFont typeface="Arial"/>
              <a:buNone/>
            </a:pPr>
            <a:endParaRPr lang="en-US" sz="3200" b="1" dirty="0">
              <a:solidFill>
                <a:srgbClr val="001641"/>
              </a:solidFill>
              <a:latin typeface="Arial" panose="020B0604020202020204" pitchFamily="34" charset="0"/>
              <a:cs typeface="Arial" panose="020B0604020202020204" pitchFamily="34" charset="0"/>
            </a:endParaRPr>
          </a:p>
        </p:txBody>
      </p:sp>
      <p:sp>
        <p:nvSpPr>
          <p:cNvPr id="8" name="Title 1">
            <a:extLst>
              <a:ext uri="{FF2B5EF4-FFF2-40B4-BE49-F238E27FC236}">
                <a16:creationId xmlns:a16="http://schemas.microsoft.com/office/drawing/2014/main" id="{07A9BFA1-7FEC-574C-9FBC-229AE0A90D7F}"/>
              </a:ext>
            </a:extLst>
          </p:cNvPr>
          <p:cNvSpPr>
            <a:spLocks noGrp="1"/>
          </p:cNvSpPr>
          <p:nvPr>
            <p:ph type="ctrTitle"/>
          </p:nvPr>
        </p:nvSpPr>
        <p:spPr>
          <a:xfrm>
            <a:off x="627295" y="3429001"/>
            <a:ext cx="10166461" cy="1312387"/>
          </a:xfrm>
          <a:prstGeom prst="rect">
            <a:avLst/>
          </a:prstGeom>
        </p:spPr>
        <p:txBody>
          <a:bodyPr lIns="0" tIns="0" rIns="0" bIns="0" anchor="b" anchorCtr="0">
            <a:noAutofit/>
          </a:bodyPr>
          <a:lstStyle>
            <a:lvl1pPr algn="l">
              <a:lnSpc>
                <a:spcPct val="90000"/>
              </a:lnSpc>
              <a:defRPr sz="5867" b="1" kern="600" spc="-40" baseline="0">
                <a:solidFill>
                  <a:schemeClr val="tx1"/>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11" name="Rectangle 10">
            <a:extLst>
              <a:ext uri="{FF2B5EF4-FFF2-40B4-BE49-F238E27FC236}">
                <a16:creationId xmlns:a16="http://schemas.microsoft.com/office/drawing/2014/main" id="{08C6D35B-442A-C54D-8CDB-AD1BAF776642}"/>
              </a:ext>
            </a:extLst>
          </p:cNvPr>
          <p:cNvSpPr/>
          <p:nvPr/>
        </p:nvSpPr>
        <p:spPr>
          <a:xfrm>
            <a:off x="0" y="5711843"/>
            <a:ext cx="12192000" cy="1164491"/>
          </a:xfrm>
          <a:prstGeom prst="rect">
            <a:avLst/>
          </a:prstGeom>
          <a:solidFill>
            <a:schemeClr val="bg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2" name="Subtitle 2">
            <a:extLst>
              <a:ext uri="{FF2B5EF4-FFF2-40B4-BE49-F238E27FC236}">
                <a16:creationId xmlns:a16="http://schemas.microsoft.com/office/drawing/2014/main" id="{370702AC-7D20-EB40-9FBA-D68F1A0B748F}"/>
              </a:ext>
            </a:extLst>
          </p:cNvPr>
          <p:cNvSpPr>
            <a:spLocks noGrp="1"/>
          </p:cNvSpPr>
          <p:nvPr>
            <p:ph type="subTitle" idx="1" hasCustomPrompt="1"/>
          </p:nvPr>
        </p:nvSpPr>
        <p:spPr>
          <a:xfrm>
            <a:off x="628652" y="5838329"/>
            <a:ext cx="5906553" cy="909859"/>
          </a:xfrm>
          <a:prstGeom prst="rect">
            <a:avLst/>
          </a:prstGeom>
        </p:spPr>
        <p:txBody>
          <a:bodyPr lIns="0" tIns="0" rIns="0" bIns="0" anchor="ctr">
            <a:noAutofit/>
          </a:bodyPr>
          <a:lstStyle>
            <a:lvl1pPr marL="0" indent="0" algn="l">
              <a:lnSpc>
                <a:spcPct val="110000"/>
              </a:lnSpc>
              <a:buNone/>
              <a:defRPr sz="1600" b="0">
                <a:solidFill>
                  <a:schemeClr val="accent3"/>
                </a:solidFill>
                <a:latin typeface="Arial" panose="020B0604020202020204" pitchFamily="34" charset="0"/>
                <a:cs typeface="Arial" panose="020B0604020202020204" pitchFamily="34" charset="0"/>
              </a:defRPr>
            </a:lvl1pPr>
            <a:lvl2pPr marL="609570" indent="0" algn="ctr">
              <a:buNone/>
              <a:defRPr>
                <a:solidFill>
                  <a:schemeClr val="tx1">
                    <a:tint val="75000"/>
                  </a:schemeClr>
                </a:solidFill>
              </a:defRPr>
            </a:lvl2pPr>
            <a:lvl3pPr marL="1219140" indent="0" algn="ctr">
              <a:buNone/>
              <a:defRPr>
                <a:solidFill>
                  <a:schemeClr val="tx1">
                    <a:tint val="75000"/>
                  </a:schemeClr>
                </a:solidFill>
              </a:defRPr>
            </a:lvl3pPr>
            <a:lvl4pPr marL="1828709" indent="0" algn="ctr">
              <a:buNone/>
              <a:defRPr>
                <a:solidFill>
                  <a:schemeClr val="tx1">
                    <a:tint val="75000"/>
                  </a:schemeClr>
                </a:solidFill>
              </a:defRPr>
            </a:lvl4pPr>
            <a:lvl5pPr marL="2438278" indent="0" algn="ctr">
              <a:buNone/>
              <a:defRPr>
                <a:solidFill>
                  <a:schemeClr val="tx1">
                    <a:tint val="75000"/>
                  </a:schemeClr>
                </a:solidFill>
              </a:defRPr>
            </a:lvl5pPr>
            <a:lvl6pPr marL="3047848" indent="0" algn="ctr">
              <a:buNone/>
              <a:defRPr>
                <a:solidFill>
                  <a:schemeClr val="tx1">
                    <a:tint val="75000"/>
                  </a:schemeClr>
                </a:solidFill>
              </a:defRPr>
            </a:lvl6pPr>
            <a:lvl7pPr marL="3657418" indent="0" algn="ctr">
              <a:buNone/>
              <a:defRPr>
                <a:solidFill>
                  <a:schemeClr val="tx1">
                    <a:tint val="75000"/>
                  </a:schemeClr>
                </a:solidFill>
              </a:defRPr>
            </a:lvl7pPr>
            <a:lvl8pPr marL="4266987" indent="0" algn="ctr">
              <a:buNone/>
              <a:defRPr>
                <a:solidFill>
                  <a:schemeClr val="tx1">
                    <a:tint val="75000"/>
                  </a:schemeClr>
                </a:solidFill>
              </a:defRPr>
            </a:lvl8pPr>
            <a:lvl9pPr marL="4876557" indent="0" algn="ctr">
              <a:buNone/>
              <a:defRPr>
                <a:solidFill>
                  <a:schemeClr val="tx1">
                    <a:tint val="75000"/>
                  </a:schemeClr>
                </a:solidFill>
              </a:defRPr>
            </a:lvl9pPr>
          </a:lstStyle>
          <a:p>
            <a:r>
              <a:rPr lang="en-US" dirty="0"/>
              <a:t>&lt;Department Name&gt;</a:t>
            </a:r>
          </a:p>
          <a:p>
            <a:r>
              <a:rPr lang="en-US" dirty="0"/>
              <a:t>Version # - Date</a:t>
            </a:r>
          </a:p>
        </p:txBody>
      </p:sp>
      <p:sp>
        <p:nvSpPr>
          <p:cNvPr id="14" name="Footer Placeholder 3">
            <a:extLst>
              <a:ext uri="{FF2B5EF4-FFF2-40B4-BE49-F238E27FC236}">
                <a16:creationId xmlns:a16="http://schemas.microsoft.com/office/drawing/2014/main" id="{2C0DC6FE-712E-8F4C-B335-D0C0A7ADA9C1}"/>
              </a:ext>
            </a:extLst>
          </p:cNvPr>
          <p:cNvSpPr txBox="1">
            <a:spLocks/>
          </p:cNvSpPr>
          <p:nvPr/>
        </p:nvSpPr>
        <p:spPr>
          <a:xfrm>
            <a:off x="7053155" y="6243003"/>
            <a:ext cx="3131680" cy="332340"/>
          </a:xfrm>
          <a:prstGeom prst="rect">
            <a:avLst/>
          </a:prstGeom>
        </p:spPr>
        <p:txBody>
          <a:bodyPr vert="horz" lIns="0" tIns="0" rIns="0" bIns="0" rtlCol="0" anchor="t"/>
          <a:lstStyle>
            <a:defPPr>
              <a:defRPr lang="en-US"/>
            </a:defPPr>
            <a:lvl1pPr marL="0" algn="l" defTabSz="457200" rtl="0" eaLnBrk="1" latinLnBrk="0" hangingPunct="1">
              <a:defRPr sz="8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10584" indent="-10584" algn="l">
              <a:lnSpc>
                <a:spcPct val="110000"/>
              </a:lnSpc>
              <a:tabLst/>
            </a:pPr>
            <a:r>
              <a:rPr lang="en-US" sz="933" dirty="0">
                <a:solidFill>
                  <a:schemeClr val="accent4">
                    <a:lumMod val="75000"/>
                  </a:schemeClr>
                </a:solidFill>
                <a:latin typeface="+mn-lt"/>
                <a:cs typeface="Arial"/>
              </a:rPr>
              <a:t>CONFIDENTIAL – Contains proprietary information.</a:t>
            </a:r>
          </a:p>
          <a:p>
            <a:pPr marL="10584" indent="-10584" algn="l">
              <a:lnSpc>
                <a:spcPct val="110000"/>
              </a:lnSpc>
              <a:tabLst/>
            </a:pPr>
            <a:r>
              <a:rPr lang="en-US" sz="933" dirty="0">
                <a:solidFill>
                  <a:schemeClr val="accent4">
                    <a:lumMod val="75000"/>
                  </a:schemeClr>
                </a:solidFill>
                <a:latin typeface="+mn-lt"/>
                <a:cs typeface="Arial"/>
              </a:rPr>
              <a:t>Not intended for external distribution.</a:t>
            </a:r>
          </a:p>
        </p:txBody>
      </p:sp>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80907" y="6004849"/>
            <a:ext cx="1381639" cy="587745"/>
          </a:xfrm>
          <a:prstGeom prst="rect">
            <a:avLst/>
          </a:prstGeom>
        </p:spPr>
      </p:pic>
      <p:sp>
        <p:nvSpPr>
          <p:cNvPr id="13" name="Text Placeholder 15"/>
          <p:cNvSpPr>
            <a:spLocks noGrp="1"/>
          </p:cNvSpPr>
          <p:nvPr>
            <p:ph type="body" sz="quarter" idx="11" hasCustomPrompt="1"/>
          </p:nvPr>
        </p:nvSpPr>
        <p:spPr>
          <a:xfrm>
            <a:off x="627297" y="4922338"/>
            <a:ext cx="4548716" cy="683709"/>
          </a:xfrm>
        </p:spPr>
        <p:txBody>
          <a:bodyPr/>
          <a:lstStyle>
            <a:lvl1pPr marL="0" marR="0" indent="0" algn="l" defTabSz="609570" rtl="0" eaLnBrk="1" fontAlgn="auto" latinLnBrk="0" hangingPunct="1">
              <a:lnSpc>
                <a:spcPct val="110000"/>
              </a:lnSpc>
              <a:spcBef>
                <a:spcPts val="0"/>
              </a:spcBef>
              <a:spcAft>
                <a:spcPts val="800"/>
              </a:spcAft>
              <a:buClr>
                <a:srgbClr val="E35929"/>
              </a:buClr>
              <a:buSzTx/>
              <a:buFont typeface="Arial" panose="020B0604020202020204" pitchFamily="34" charset="0"/>
              <a:buNone/>
              <a:tabLst/>
              <a:defRPr sz="2400">
                <a:solidFill>
                  <a:schemeClr val="accent1"/>
                </a:solidFill>
                <a:latin typeface="+mn-lt"/>
              </a:defRPr>
            </a:lvl1pPr>
            <a:lvl2pPr>
              <a:defRPr sz="2400">
                <a:latin typeface="+mn-lt"/>
              </a:defRPr>
            </a:lvl2pPr>
            <a:lvl3pPr>
              <a:defRPr sz="2400">
                <a:latin typeface="+mn-lt"/>
              </a:defRPr>
            </a:lvl3pPr>
            <a:lvl4pPr>
              <a:defRPr sz="2400">
                <a:latin typeface="+mn-lt"/>
              </a:defRPr>
            </a:lvl4pPr>
            <a:lvl5pPr>
              <a:defRPr sz="2400">
                <a:latin typeface="+mn-lt"/>
              </a:defRPr>
            </a:lvl5pPr>
          </a:lstStyle>
          <a:p>
            <a:pPr marL="0" marR="0" lvl="0" indent="0" algn="l" defTabSz="609570" rtl="0" eaLnBrk="1" fontAlgn="auto" latinLnBrk="0" hangingPunct="1">
              <a:lnSpc>
                <a:spcPct val="110000"/>
              </a:lnSpc>
              <a:spcBef>
                <a:spcPts val="0"/>
              </a:spcBef>
              <a:spcAft>
                <a:spcPts val="800"/>
              </a:spcAft>
              <a:buClr>
                <a:srgbClr val="E35929"/>
              </a:buClr>
              <a:buSzTx/>
              <a:buFont typeface="Arial" panose="020B0604020202020204" pitchFamily="34" charset="0"/>
              <a:buNone/>
              <a:tabLst/>
              <a:defRPr/>
            </a:pPr>
            <a:r>
              <a:rPr lang="en-US" dirty="0"/>
              <a:t>Enter Subtitle</a:t>
            </a:r>
          </a:p>
          <a:p>
            <a:pPr lvl="0"/>
            <a:endParaRPr lang="en-US" dirty="0"/>
          </a:p>
        </p:txBody>
      </p:sp>
    </p:spTree>
    <p:extLst>
      <p:ext uri="{BB962C8B-B14F-4D97-AF65-F5344CB8AC3E}">
        <p14:creationId xmlns:p14="http://schemas.microsoft.com/office/powerpoint/2010/main" val="3891214735"/>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_Gray Diamond Pattern">
    <p:bg>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ED1D0D9-73A4-0B40-8340-4305433B63F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177"/>
            <a:ext cx="12192000" cy="5930900"/>
          </a:xfrm>
          <a:prstGeom prst="rect">
            <a:avLst/>
          </a:prstGeom>
        </p:spPr>
      </p:pic>
      <p:sp>
        <p:nvSpPr>
          <p:cNvPr id="11" name="Subtitle 2">
            <a:extLst>
              <a:ext uri="{FF2B5EF4-FFF2-40B4-BE49-F238E27FC236}">
                <a16:creationId xmlns:a16="http://schemas.microsoft.com/office/drawing/2014/main" id="{6C82D000-D465-0F4F-999D-763FC54FB79B}"/>
              </a:ext>
            </a:extLst>
          </p:cNvPr>
          <p:cNvSpPr>
            <a:spLocks noGrp="1"/>
          </p:cNvSpPr>
          <p:nvPr>
            <p:ph type="subTitle" idx="1"/>
          </p:nvPr>
        </p:nvSpPr>
        <p:spPr>
          <a:xfrm>
            <a:off x="594784" y="4681561"/>
            <a:ext cx="6499576" cy="578011"/>
          </a:xfrm>
          <a:prstGeom prst="rect">
            <a:avLst/>
          </a:prstGeom>
        </p:spPr>
        <p:txBody>
          <a:bodyPr lIns="0">
            <a:noAutofit/>
          </a:bodyPr>
          <a:lstStyle>
            <a:lvl1pPr marL="0" indent="0" algn="l">
              <a:buNone/>
              <a:defRPr sz="2133" b="0">
                <a:solidFill>
                  <a:schemeClr val="accent1"/>
                </a:solidFill>
                <a:latin typeface="Arial" panose="020B0604020202020204" pitchFamily="34" charset="0"/>
                <a:cs typeface="Arial" panose="020B0604020202020204" pitchFamily="34" charset="0"/>
              </a:defRPr>
            </a:lvl1pPr>
            <a:lvl2pPr marL="609570" indent="0" algn="ctr">
              <a:buNone/>
              <a:defRPr>
                <a:solidFill>
                  <a:schemeClr val="tx1">
                    <a:tint val="75000"/>
                  </a:schemeClr>
                </a:solidFill>
              </a:defRPr>
            </a:lvl2pPr>
            <a:lvl3pPr marL="1219140" indent="0" algn="ctr">
              <a:buNone/>
              <a:defRPr>
                <a:solidFill>
                  <a:schemeClr val="tx1">
                    <a:tint val="75000"/>
                  </a:schemeClr>
                </a:solidFill>
              </a:defRPr>
            </a:lvl3pPr>
            <a:lvl4pPr marL="1828709" indent="0" algn="ctr">
              <a:buNone/>
              <a:defRPr>
                <a:solidFill>
                  <a:schemeClr val="tx1">
                    <a:tint val="75000"/>
                  </a:schemeClr>
                </a:solidFill>
              </a:defRPr>
            </a:lvl4pPr>
            <a:lvl5pPr marL="2438278" indent="0" algn="ctr">
              <a:buNone/>
              <a:defRPr>
                <a:solidFill>
                  <a:schemeClr val="tx1">
                    <a:tint val="75000"/>
                  </a:schemeClr>
                </a:solidFill>
              </a:defRPr>
            </a:lvl5pPr>
            <a:lvl6pPr marL="3047848" indent="0" algn="ctr">
              <a:buNone/>
              <a:defRPr>
                <a:solidFill>
                  <a:schemeClr val="tx1">
                    <a:tint val="75000"/>
                  </a:schemeClr>
                </a:solidFill>
              </a:defRPr>
            </a:lvl6pPr>
            <a:lvl7pPr marL="3657418" indent="0" algn="ctr">
              <a:buNone/>
              <a:defRPr>
                <a:solidFill>
                  <a:schemeClr val="tx1">
                    <a:tint val="75000"/>
                  </a:schemeClr>
                </a:solidFill>
              </a:defRPr>
            </a:lvl7pPr>
            <a:lvl8pPr marL="4266987" indent="0" algn="ctr">
              <a:buNone/>
              <a:defRPr>
                <a:solidFill>
                  <a:schemeClr val="tx1">
                    <a:tint val="75000"/>
                  </a:schemeClr>
                </a:solidFill>
              </a:defRPr>
            </a:lvl8pPr>
            <a:lvl9pPr marL="4876557" indent="0" algn="ctr">
              <a:buNone/>
              <a:defRPr>
                <a:solidFill>
                  <a:schemeClr val="tx1">
                    <a:tint val="75000"/>
                  </a:schemeClr>
                </a:solidFill>
              </a:defRPr>
            </a:lvl9pPr>
          </a:lstStyle>
          <a:p>
            <a:r>
              <a:rPr lang="en-US"/>
              <a:t>Click to edit Master subtitle style</a:t>
            </a:r>
            <a:endParaRPr lang="en-US" dirty="0"/>
          </a:p>
        </p:txBody>
      </p:sp>
      <p:sp>
        <p:nvSpPr>
          <p:cNvPr id="12" name="Title 1">
            <a:extLst>
              <a:ext uri="{FF2B5EF4-FFF2-40B4-BE49-F238E27FC236}">
                <a16:creationId xmlns:a16="http://schemas.microsoft.com/office/drawing/2014/main" id="{6125D4E5-959F-194E-B786-70D92F120C5B}"/>
              </a:ext>
            </a:extLst>
          </p:cNvPr>
          <p:cNvSpPr>
            <a:spLocks noGrp="1"/>
          </p:cNvSpPr>
          <p:nvPr>
            <p:ph type="title"/>
          </p:nvPr>
        </p:nvSpPr>
        <p:spPr>
          <a:xfrm>
            <a:off x="609600" y="1148320"/>
            <a:ext cx="6484760" cy="3386093"/>
          </a:xfrm>
        </p:spPr>
        <p:txBody>
          <a:bodyPr>
            <a:noAutofit/>
          </a:bodyPr>
          <a:lstStyle>
            <a:lvl1pPr>
              <a:lnSpc>
                <a:spcPct val="100000"/>
              </a:lnSpc>
              <a:defRPr sz="4800">
                <a:solidFill>
                  <a:schemeClr val="tx1"/>
                </a:solidFill>
              </a:defRPr>
            </a:lvl1pPr>
          </a:lstStyle>
          <a:p>
            <a:r>
              <a:rPr lang="en-US"/>
              <a:t>Click to edit Master title style</a:t>
            </a:r>
            <a:endParaRPr lang="en-US" dirty="0"/>
          </a:p>
        </p:txBody>
      </p:sp>
      <p:sp>
        <p:nvSpPr>
          <p:cNvPr id="6" name="Footer Placeholder 1">
            <a:extLst>
              <a:ext uri="{FF2B5EF4-FFF2-40B4-BE49-F238E27FC236}">
                <a16:creationId xmlns:a16="http://schemas.microsoft.com/office/drawing/2014/main" id="{C6263844-DAB8-9E47-AAB4-20EC43D98D50}"/>
              </a:ext>
            </a:extLst>
          </p:cNvPr>
          <p:cNvSpPr>
            <a:spLocks noGrp="1"/>
          </p:cNvSpPr>
          <p:nvPr>
            <p:ph type="ftr" sz="quarter" idx="3"/>
          </p:nvPr>
        </p:nvSpPr>
        <p:spPr>
          <a:xfrm>
            <a:off x="986507" y="6295496"/>
            <a:ext cx="4520557" cy="243840"/>
          </a:xfrm>
          <a:prstGeom prst="rect">
            <a:avLst/>
          </a:prstGeom>
        </p:spPr>
        <p:txBody>
          <a:bodyPr wrap="none" lIns="0" anchor="ctr"/>
          <a:lstStyle>
            <a:lvl1pPr>
              <a:defRPr sz="1200">
                <a:solidFill>
                  <a:schemeClr val="accent3"/>
                </a:solidFill>
              </a:defRPr>
            </a:lvl1pPr>
          </a:lstStyle>
          <a:p>
            <a:r>
              <a:rPr lang="en-US">
                <a:cs typeface="Arial"/>
              </a:rPr>
              <a:t>Enter Title or Department Name</a:t>
            </a:r>
            <a:endParaRPr lang="en-US" dirty="0">
              <a:cs typeface="Arial"/>
            </a:endParaRPr>
          </a:p>
        </p:txBody>
      </p:sp>
    </p:spTree>
    <p:extLst>
      <p:ext uri="{BB962C8B-B14F-4D97-AF65-F5344CB8AC3E}">
        <p14:creationId xmlns:p14="http://schemas.microsoft.com/office/powerpoint/2010/main" val="180106405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1_Orange Diamond Pattern">
    <p:bg>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22227C1-93E5-1E49-8E6B-12603A560B8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6971"/>
            <a:ext cx="12192000" cy="5930900"/>
          </a:xfrm>
          <a:prstGeom prst="rect">
            <a:avLst/>
          </a:prstGeom>
        </p:spPr>
      </p:pic>
      <p:sp>
        <p:nvSpPr>
          <p:cNvPr id="6" name="Subtitle 2"/>
          <p:cNvSpPr>
            <a:spLocks noGrp="1"/>
          </p:cNvSpPr>
          <p:nvPr>
            <p:ph type="subTitle" idx="1"/>
          </p:nvPr>
        </p:nvSpPr>
        <p:spPr>
          <a:xfrm>
            <a:off x="594784" y="4681561"/>
            <a:ext cx="6499576" cy="578011"/>
          </a:xfrm>
          <a:prstGeom prst="rect">
            <a:avLst/>
          </a:prstGeom>
        </p:spPr>
        <p:txBody>
          <a:bodyPr lIns="0">
            <a:noAutofit/>
          </a:bodyPr>
          <a:lstStyle>
            <a:lvl1pPr marL="0" indent="0" algn="l">
              <a:buNone/>
              <a:defRPr sz="2133" b="0">
                <a:solidFill>
                  <a:schemeClr val="bg1"/>
                </a:solidFill>
                <a:latin typeface="Arial" panose="020B0604020202020204" pitchFamily="34" charset="0"/>
                <a:cs typeface="Arial" panose="020B0604020202020204" pitchFamily="34" charset="0"/>
              </a:defRPr>
            </a:lvl1pPr>
            <a:lvl2pPr marL="609570" indent="0" algn="ctr">
              <a:buNone/>
              <a:defRPr>
                <a:solidFill>
                  <a:schemeClr val="tx1">
                    <a:tint val="75000"/>
                  </a:schemeClr>
                </a:solidFill>
              </a:defRPr>
            </a:lvl2pPr>
            <a:lvl3pPr marL="1219140" indent="0" algn="ctr">
              <a:buNone/>
              <a:defRPr>
                <a:solidFill>
                  <a:schemeClr val="tx1">
                    <a:tint val="75000"/>
                  </a:schemeClr>
                </a:solidFill>
              </a:defRPr>
            </a:lvl3pPr>
            <a:lvl4pPr marL="1828709" indent="0" algn="ctr">
              <a:buNone/>
              <a:defRPr>
                <a:solidFill>
                  <a:schemeClr val="tx1">
                    <a:tint val="75000"/>
                  </a:schemeClr>
                </a:solidFill>
              </a:defRPr>
            </a:lvl4pPr>
            <a:lvl5pPr marL="2438278" indent="0" algn="ctr">
              <a:buNone/>
              <a:defRPr>
                <a:solidFill>
                  <a:schemeClr val="tx1">
                    <a:tint val="75000"/>
                  </a:schemeClr>
                </a:solidFill>
              </a:defRPr>
            </a:lvl5pPr>
            <a:lvl6pPr marL="3047848" indent="0" algn="ctr">
              <a:buNone/>
              <a:defRPr>
                <a:solidFill>
                  <a:schemeClr val="tx1">
                    <a:tint val="75000"/>
                  </a:schemeClr>
                </a:solidFill>
              </a:defRPr>
            </a:lvl6pPr>
            <a:lvl7pPr marL="3657418" indent="0" algn="ctr">
              <a:buNone/>
              <a:defRPr>
                <a:solidFill>
                  <a:schemeClr val="tx1">
                    <a:tint val="75000"/>
                  </a:schemeClr>
                </a:solidFill>
              </a:defRPr>
            </a:lvl7pPr>
            <a:lvl8pPr marL="4266987" indent="0" algn="ctr">
              <a:buNone/>
              <a:defRPr>
                <a:solidFill>
                  <a:schemeClr val="tx1">
                    <a:tint val="75000"/>
                  </a:schemeClr>
                </a:solidFill>
              </a:defRPr>
            </a:lvl8pPr>
            <a:lvl9pPr marL="4876557" indent="0" algn="ctr">
              <a:buNone/>
              <a:defRPr>
                <a:solidFill>
                  <a:schemeClr val="tx1">
                    <a:tint val="75000"/>
                  </a:schemeClr>
                </a:solidFill>
              </a:defRPr>
            </a:lvl9pPr>
          </a:lstStyle>
          <a:p>
            <a:r>
              <a:rPr lang="en-US"/>
              <a:t>Click to edit Master subtitle style</a:t>
            </a:r>
            <a:endParaRPr lang="en-US" dirty="0"/>
          </a:p>
        </p:txBody>
      </p:sp>
      <p:sp>
        <p:nvSpPr>
          <p:cNvPr id="2" name="Title 1">
            <a:extLst>
              <a:ext uri="{FF2B5EF4-FFF2-40B4-BE49-F238E27FC236}">
                <a16:creationId xmlns:a16="http://schemas.microsoft.com/office/drawing/2014/main" id="{63F0F0FD-8048-7444-8432-F00D4AF61994}"/>
              </a:ext>
            </a:extLst>
          </p:cNvPr>
          <p:cNvSpPr>
            <a:spLocks noGrp="1"/>
          </p:cNvSpPr>
          <p:nvPr>
            <p:ph type="title"/>
          </p:nvPr>
        </p:nvSpPr>
        <p:spPr>
          <a:xfrm>
            <a:off x="609600" y="1148320"/>
            <a:ext cx="6484760" cy="3386093"/>
          </a:xfrm>
        </p:spPr>
        <p:txBody>
          <a:bodyPr>
            <a:noAutofit/>
          </a:bodyPr>
          <a:lstStyle>
            <a:lvl1pPr>
              <a:lnSpc>
                <a:spcPct val="100000"/>
              </a:lnSpc>
              <a:defRPr sz="4800">
                <a:solidFill>
                  <a:schemeClr val="bg1"/>
                </a:solidFill>
              </a:defRPr>
            </a:lvl1pPr>
          </a:lstStyle>
          <a:p>
            <a:r>
              <a:rPr lang="en-US"/>
              <a:t>Click to edit Master title style</a:t>
            </a:r>
            <a:endParaRPr lang="en-US" dirty="0"/>
          </a:p>
        </p:txBody>
      </p:sp>
      <p:sp>
        <p:nvSpPr>
          <p:cNvPr id="8" name="Footer Placeholder 1">
            <a:extLst>
              <a:ext uri="{FF2B5EF4-FFF2-40B4-BE49-F238E27FC236}">
                <a16:creationId xmlns:a16="http://schemas.microsoft.com/office/drawing/2014/main" id="{C6263844-DAB8-9E47-AAB4-20EC43D98D50}"/>
              </a:ext>
            </a:extLst>
          </p:cNvPr>
          <p:cNvSpPr>
            <a:spLocks noGrp="1"/>
          </p:cNvSpPr>
          <p:nvPr>
            <p:ph type="ftr" sz="quarter" idx="3"/>
          </p:nvPr>
        </p:nvSpPr>
        <p:spPr>
          <a:xfrm>
            <a:off x="986507" y="6295496"/>
            <a:ext cx="4520557" cy="243840"/>
          </a:xfrm>
          <a:prstGeom prst="rect">
            <a:avLst/>
          </a:prstGeom>
        </p:spPr>
        <p:txBody>
          <a:bodyPr wrap="none" lIns="0" anchor="ctr"/>
          <a:lstStyle>
            <a:lvl1pPr>
              <a:defRPr sz="1200">
                <a:solidFill>
                  <a:schemeClr val="accent3"/>
                </a:solidFill>
              </a:defRPr>
            </a:lvl1pPr>
          </a:lstStyle>
          <a:p>
            <a:r>
              <a:rPr lang="en-US">
                <a:cs typeface="Arial"/>
              </a:rPr>
              <a:t>Enter Title or Department Name</a:t>
            </a:r>
            <a:endParaRPr lang="en-US" dirty="0">
              <a:cs typeface="Arial"/>
            </a:endParaRPr>
          </a:p>
        </p:txBody>
      </p:sp>
    </p:spTree>
    <p:extLst>
      <p:ext uri="{BB962C8B-B14F-4D97-AF65-F5344CB8AC3E}">
        <p14:creationId xmlns:p14="http://schemas.microsoft.com/office/powerpoint/2010/main" val="1449872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Solid White">
    <p:bg>
      <p:bgPr>
        <a:solidFill>
          <a:schemeClr val="bg1"/>
        </a:solidFill>
        <a:effectLst/>
      </p:bgPr>
    </p:bg>
    <p:spTree>
      <p:nvGrpSpPr>
        <p:cNvPr id="1" name=""/>
        <p:cNvGrpSpPr/>
        <p:nvPr/>
      </p:nvGrpSpPr>
      <p:grpSpPr>
        <a:xfrm>
          <a:off x="0" y="0"/>
          <a:ext cx="0" cy="0"/>
          <a:chOff x="0" y="0"/>
          <a:chExt cx="0" cy="0"/>
        </a:xfrm>
      </p:grpSpPr>
      <p:sp>
        <p:nvSpPr>
          <p:cNvPr id="9" name="Subtitle 2">
            <a:extLst>
              <a:ext uri="{FF2B5EF4-FFF2-40B4-BE49-F238E27FC236}">
                <a16:creationId xmlns:a16="http://schemas.microsoft.com/office/drawing/2014/main" id="{E6CBFB78-1E7B-DE4A-9797-DEC114E0EC25}"/>
              </a:ext>
            </a:extLst>
          </p:cNvPr>
          <p:cNvSpPr>
            <a:spLocks noGrp="1"/>
          </p:cNvSpPr>
          <p:nvPr>
            <p:ph type="subTitle" idx="1"/>
          </p:nvPr>
        </p:nvSpPr>
        <p:spPr>
          <a:xfrm>
            <a:off x="594784" y="4681561"/>
            <a:ext cx="6499576" cy="578011"/>
          </a:xfrm>
          <a:prstGeom prst="rect">
            <a:avLst/>
          </a:prstGeom>
        </p:spPr>
        <p:txBody>
          <a:bodyPr lIns="0">
            <a:noAutofit/>
          </a:bodyPr>
          <a:lstStyle>
            <a:lvl1pPr marL="0" indent="0" algn="l">
              <a:buNone/>
              <a:defRPr sz="1867" b="0">
                <a:solidFill>
                  <a:schemeClr val="accent3"/>
                </a:solidFill>
                <a:latin typeface="Arial" panose="020B0604020202020204" pitchFamily="34" charset="0"/>
                <a:cs typeface="Arial" panose="020B0604020202020204" pitchFamily="34" charset="0"/>
              </a:defRPr>
            </a:lvl1pPr>
            <a:lvl2pPr marL="609570" indent="0" algn="ctr">
              <a:buNone/>
              <a:defRPr>
                <a:solidFill>
                  <a:schemeClr val="tx1">
                    <a:tint val="75000"/>
                  </a:schemeClr>
                </a:solidFill>
              </a:defRPr>
            </a:lvl2pPr>
            <a:lvl3pPr marL="1219140" indent="0" algn="ctr">
              <a:buNone/>
              <a:defRPr>
                <a:solidFill>
                  <a:schemeClr val="tx1">
                    <a:tint val="75000"/>
                  </a:schemeClr>
                </a:solidFill>
              </a:defRPr>
            </a:lvl3pPr>
            <a:lvl4pPr marL="1828709" indent="0" algn="ctr">
              <a:buNone/>
              <a:defRPr>
                <a:solidFill>
                  <a:schemeClr val="tx1">
                    <a:tint val="75000"/>
                  </a:schemeClr>
                </a:solidFill>
              </a:defRPr>
            </a:lvl4pPr>
            <a:lvl5pPr marL="2438278" indent="0" algn="ctr">
              <a:buNone/>
              <a:defRPr>
                <a:solidFill>
                  <a:schemeClr val="tx1">
                    <a:tint val="75000"/>
                  </a:schemeClr>
                </a:solidFill>
              </a:defRPr>
            </a:lvl5pPr>
            <a:lvl6pPr marL="3047848" indent="0" algn="ctr">
              <a:buNone/>
              <a:defRPr>
                <a:solidFill>
                  <a:schemeClr val="tx1">
                    <a:tint val="75000"/>
                  </a:schemeClr>
                </a:solidFill>
              </a:defRPr>
            </a:lvl6pPr>
            <a:lvl7pPr marL="3657418" indent="0" algn="ctr">
              <a:buNone/>
              <a:defRPr>
                <a:solidFill>
                  <a:schemeClr val="tx1">
                    <a:tint val="75000"/>
                  </a:schemeClr>
                </a:solidFill>
              </a:defRPr>
            </a:lvl7pPr>
            <a:lvl8pPr marL="4266987" indent="0" algn="ctr">
              <a:buNone/>
              <a:defRPr>
                <a:solidFill>
                  <a:schemeClr val="tx1">
                    <a:tint val="75000"/>
                  </a:schemeClr>
                </a:solidFill>
              </a:defRPr>
            </a:lvl8pPr>
            <a:lvl9pPr marL="4876557" indent="0" algn="ctr">
              <a:buNone/>
              <a:defRPr>
                <a:solidFill>
                  <a:schemeClr val="tx1">
                    <a:tint val="75000"/>
                  </a:schemeClr>
                </a:solidFill>
              </a:defRPr>
            </a:lvl9pPr>
          </a:lstStyle>
          <a:p>
            <a:r>
              <a:rPr lang="en-US"/>
              <a:t>Click to edit Master subtitle style</a:t>
            </a:r>
            <a:endParaRPr lang="en-US" dirty="0"/>
          </a:p>
        </p:txBody>
      </p:sp>
      <p:sp>
        <p:nvSpPr>
          <p:cNvPr id="10" name="Title 1">
            <a:extLst>
              <a:ext uri="{FF2B5EF4-FFF2-40B4-BE49-F238E27FC236}">
                <a16:creationId xmlns:a16="http://schemas.microsoft.com/office/drawing/2014/main" id="{654AEFCC-64B6-C843-A8D6-39011EA90FA2}"/>
              </a:ext>
            </a:extLst>
          </p:cNvPr>
          <p:cNvSpPr>
            <a:spLocks noGrp="1"/>
          </p:cNvSpPr>
          <p:nvPr>
            <p:ph type="title"/>
          </p:nvPr>
        </p:nvSpPr>
        <p:spPr>
          <a:xfrm>
            <a:off x="609600" y="1148320"/>
            <a:ext cx="6484760" cy="3386093"/>
          </a:xfrm>
        </p:spPr>
        <p:txBody>
          <a:bodyPr>
            <a:noAutofit/>
          </a:bodyPr>
          <a:lstStyle>
            <a:lvl1pPr>
              <a:lnSpc>
                <a:spcPct val="100000"/>
              </a:lnSpc>
              <a:defRPr sz="4800">
                <a:solidFill>
                  <a:schemeClr val="accent2"/>
                </a:solidFill>
              </a:defRPr>
            </a:lvl1pPr>
          </a:lstStyle>
          <a:p>
            <a:r>
              <a:rPr lang="en-US"/>
              <a:t>Click to edit Master title style</a:t>
            </a:r>
            <a:endParaRPr lang="en-US" dirty="0"/>
          </a:p>
        </p:txBody>
      </p:sp>
      <p:sp>
        <p:nvSpPr>
          <p:cNvPr id="5" name="Footer Placeholder 1">
            <a:extLst>
              <a:ext uri="{FF2B5EF4-FFF2-40B4-BE49-F238E27FC236}">
                <a16:creationId xmlns:a16="http://schemas.microsoft.com/office/drawing/2014/main" id="{C6263844-DAB8-9E47-AAB4-20EC43D98D50}"/>
              </a:ext>
            </a:extLst>
          </p:cNvPr>
          <p:cNvSpPr>
            <a:spLocks noGrp="1"/>
          </p:cNvSpPr>
          <p:nvPr>
            <p:ph type="ftr" sz="quarter" idx="3"/>
          </p:nvPr>
        </p:nvSpPr>
        <p:spPr>
          <a:xfrm>
            <a:off x="986507" y="6295496"/>
            <a:ext cx="4520557" cy="243840"/>
          </a:xfrm>
          <a:prstGeom prst="rect">
            <a:avLst/>
          </a:prstGeom>
        </p:spPr>
        <p:txBody>
          <a:bodyPr wrap="none" lIns="0" anchor="ctr"/>
          <a:lstStyle>
            <a:lvl1pPr>
              <a:defRPr sz="1200">
                <a:solidFill>
                  <a:schemeClr val="accent3"/>
                </a:solidFill>
              </a:defRPr>
            </a:lvl1pPr>
          </a:lstStyle>
          <a:p>
            <a:r>
              <a:rPr lang="en-US">
                <a:cs typeface="Arial"/>
              </a:rPr>
              <a:t>Enter Title or Department Name</a:t>
            </a:r>
            <a:endParaRPr lang="en-US" dirty="0">
              <a:cs typeface="Arial"/>
            </a:endParaRPr>
          </a:p>
        </p:txBody>
      </p:sp>
    </p:spTree>
    <p:extLst>
      <p:ext uri="{BB962C8B-B14F-4D97-AF65-F5344CB8AC3E}">
        <p14:creationId xmlns:p14="http://schemas.microsoft.com/office/powerpoint/2010/main" val="267051645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Image on Background Breaker Slide">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54B899A-4B77-B34C-A240-A1C3D8071C6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981"/>
            <a:ext cx="12192000" cy="5930900"/>
          </a:xfrm>
          <a:prstGeom prst="rect">
            <a:avLst/>
          </a:prstGeom>
        </p:spPr>
      </p:pic>
      <p:sp>
        <p:nvSpPr>
          <p:cNvPr id="11" name="Title 1">
            <a:extLst>
              <a:ext uri="{FF2B5EF4-FFF2-40B4-BE49-F238E27FC236}">
                <a16:creationId xmlns:a16="http://schemas.microsoft.com/office/drawing/2014/main" id="{78EBF7A3-23CF-FC41-B1B2-B203C4485DBC}"/>
              </a:ext>
            </a:extLst>
          </p:cNvPr>
          <p:cNvSpPr>
            <a:spLocks noGrp="1"/>
          </p:cNvSpPr>
          <p:nvPr>
            <p:ph type="title"/>
          </p:nvPr>
        </p:nvSpPr>
        <p:spPr>
          <a:xfrm>
            <a:off x="609600" y="1148320"/>
            <a:ext cx="6484760" cy="3386093"/>
          </a:xfrm>
        </p:spPr>
        <p:txBody>
          <a:bodyPr>
            <a:noAutofit/>
          </a:bodyPr>
          <a:lstStyle>
            <a:lvl1pPr>
              <a:lnSpc>
                <a:spcPct val="100000"/>
              </a:lnSpc>
              <a:defRPr sz="4800">
                <a:solidFill>
                  <a:schemeClr val="bg1"/>
                </a:solidFill>
              </a:defRPr>
            </a:lvl1pPr>
          </a:lstStyle>
          <a:p>
            <a:r>
              <a:rPr lang="en-US"/>
              <a:t>Click to edit Master title style</a:t>
            </a:r>
            <a:endParaRPr lang="en-US" dirty="0"/>
          </a:p>
        </p:txBody>
      </p:sp>
      <p:sp>
        <p:nvSpPr>
          <p:cNvPr id="7" name="Footer Placeholder 1">
            <a:extLst>
              <a:ext uri="{FF2B5EF4-FFF2-40B4-BE49-F238E27FC236}">
                <a16:creationId xmlns:a16="http://schemas.microsoft.com/office/drawing/2014/main" id="{C6263844-DAB8-9E47-AAB4-20EC43D98D50}"/>
              </a:ext>
            </a:extLst>
          </p:cNvPr>
          <p:cNvSpPr>
            <a:spLocks noGrp="1"/>
          </p:cNvSpPr>
          <p:nvPr>
            <p:ph type="ftr" sz="quarter" idx="3"/>
          </p:nvPr>
        </p:nvSpPr>
        <p:spPr>
          <a:xfrm>
            <a:off x="986507" y="6295496"/>
            <a:ext cx="4520557" cy="243840"/>
          </a:xfrm>
          <a:prstGeom prst="rect">
            <a:avLst/>
          </a:prstGeom>
        </p:spPr>
        <p:txBody>
          <a:bodyPr wrap="none" lIns="0" anchor="ctr"/>
          <a:lstStyle>
            <a:lvl1pPr>
              <a:defRPr sz="1200">
                <a:solidFill>
                  <a:schemeClr val="accent3"/>
                </a:solidFill>
              </a:defRPr>
            </a:lvl1pPr>
          </a:lstStyle>
          <a:p>
            <a:r>
              <a:rPr lang="en-US">
                <a:cs typeface="Arial"/>
              </a:rPr>
              <a:t>Enter Title or Department Name</a:t>
            </a:r>
            <a:endParaRPr lang="en-US" dirty="0">
              <a:cs typeface="Arial"/>
            </a:endParaRPr>
          </a:p>
        </p:txBody>
      </p:sp>
    </p:spTree>
    <p:extLst>
      <p:ext uri="{BB962C8B-B14F-4D97-AF65-F5344CB8AC3E}">
        <p14:creationId xmlns:p14="http://schemas.microsoft.com/office/powerpoint/2010/main" val="3556450344"/>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Light Gray Background">
    <p:bg>
      <p:bgPr>
        <a:solidFill>
          <a:schemeClr val="bg1"/>
        </a:solidFill>
        <a:effectLst/>
      </p:bgPr>
    </p:bg>
    <p:spTree>
      <p:nvGrpSpPr>
        <p:cNvPr id="1" name=""/>
        <p:cNvGrpSpPr/>
        <p:nvPr/>
      </p:nvGrpSpPr>
      <p:grpSpPr>
        <a:xfrm>
          <a:off x="0" y="0"/>
          <a:ext cx="0" cy="0"/>
          <a:chOff x="0" y="0"/>
          <a:chExt cx="0" cy="0"/>
        </a:xfrm>
      </p:grpSpPr>
      <p:sp>
        <p:nvSpPr>
          <p:cNvPr id="11" name="Rectangle 10"/>
          <p:cNvSpPr/>
          <p:nvPr userDrawn="1"/>
        </p:nvSpPr>
        <p:spPr>
          <a:xfrm>
            <a:off x="0" y="0"/>
            <a:ext cx="12192000" cy="5969000"/>
          </a:xfrm>
          <a:prstGeom prst="rect">
            <a:avLst/>
          </a:prstGeom>
          <a:solidFill>
            <a:schemeClr val="accent4">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8" name="Title 7">
            <a:extLst>
              <a:ext uri="{FF2B5EF4-FFF2-40B4-BE49-F238E27FC236}">
                <a16:creationId xmlns:a16="http://schemas.microsoft.com/office/drawing/2014/main" id="{E825B2DF-E46F-D348-9838-B0F5F47A56ED}"/>
              </a:ext>
            </a:extLst>
          </p:cNvPr>
          <p:cNvSpPr>
            <a:spLocks noGrp="1"/>
          </p:cNvSpPr>
          <p:nvPr>
            <p:ph type="title"/>
          </p:nvPr>
        </p:nvSpPr>
        <p:spPr>
          <a:xfrm>
            <a:off x="609600" y="331155"/>
            <a:ext cx="10972800" cy="1082439"/>
          </a:xfrm>
          <a:prstGeom prst="rect">
            <a:avLst/>
          </a:prstGeom>
        </p:spPr>
        <p:txBody>
          <a:bodyPr/>
          <a:lstStyle/>
          <a:p>
            <a:r>
              <a:rPr lang="en-US"/>
              <a:t>Click to edit Master title style</a:t>
            </a:r>
            <a:endParaRPr lang="en-US" dirty="0"/>
          </a:p>
        </p:txBody>
      </p:sp>
      <p:sp>
        <p:nvSpPr>
          <p:cNvPr id="17" name="Text Placeholder 17">
            <a:extLst>
              <a:ext uri="{FF2B5EF4-FFF2-40B4-BE49-F238E27FC236}">
                <a16:creationId xmlns:a16="http://schemas.microsoft.com/office/drawing/2014/main" id="{63CD7C5F-0754-844D-A178-E5A0C858A38C}"/>
              </a:ext>
            </a:extLst>
          </p:cNvPr>
          <p:cNvSpPr>
            <a:spLocks noGrp="1"/>
          </p:cNvSpPr>
          <p:nvPr>
            <p:ph idx="1"/>
          </p:nvPr>
        </p:nvSpPr>
        <p:spPr>
          <a:xfrm>
            <a:off x="609600" y="1658299"/>
            <a:ext cx="10515600" cy="4070633"/>
          </a:xfrm>
          <a:prstGeom prst="rect">
            <a:avLst/>
          </a:prstGeom>
        </p:spPr>
        <p:txBody>
          <a:bodyPr vert="horz" lIns="91440" tIns="45720" rIns="91440" bIns="4572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Footer Placeholder 1">
            <a:extLst>
              <a:ext uri="{FF2B5EF4-FFF2-40B4-BE49-F238E27FC236}">
                <a16:creationId xmlns:a16="http://schemas.microsoft.com/office/drawing/2014/main" id="{1FE7553C-0DDB-0440-9250-11D48CA4414A}"/>
              </a:ext>
            </a:extLst>
          </p:cNvPr>
          <p:cNvSpPr>
            <a:spLocks noGrp="1"/>
          </p:cNvSpPr>
          <p:nvPr>
            <p:ph type="ftr" sz="quarter" idx="3"/>
          </p:nvPr>
        </p:nvSpPr>
        <p:spPr>
          <a:xfrm>
            <a:off x="986507" y="6295496"/>
            <a:ext cx="4520557" cy="243840"/>
          </a:xfrm>
          <a:prstGeom prst="rect">
            <a:avLst/>
          </a:prstGeom>
        </p:spPr>
        <p:txBody>
          <a:bodyPr wrap="none" lIns="0" anchor="ctr"/>
          <a:lstStyle>
            <a:lvl1pPr>
              <a:defRPr sz="1200">
                <a:solidFill>
                  <a:schemeClr val="accent3"/>
                </a:solidFill>
              </a:defRPr>
            </a:lvl1pPr>
          </a:lstStyle>
          <a:p>
            <a:r>
              <a:rPr lang="en-US">
                <a:cs typeface="Arial"/>
              </a:rPr>
              <a:t>Enter Title or Department Name</a:t>
            </a:r>
            <a:endParaRPr lang="en-US" dirty="0">
              <a:cs typeface="Arial"/>
            </a:endParaRPr>
          </a:p>
        </p:txBody>
      </p:sp>
      <p:sp>
        <p:nvSpPr>
          <p:cNvPr id="2" name="TextBox 1"/>
          <p:cNvSpPr txBox="1"/>
          <p:nvPr userDrawn="1"/>
        </p:nvSpPr>
        <p:spPr>
          <a:xfrm>
            <a:off x="7961907" y="6414052"/>
            <a:ext cx="1219200" cy="1219200"/>
          </a:xfrm>
          <a:prstGeom prst="rect">
            <a:avLst/>
          </a:prstGeom>
        </p:spPr>
        <p:txBody>
          <a:bodyPr vert="horz" wrap="none" lIns="121920" tIns="60960" rIns="121920" bIns="60960" rtlCol="0">
            <a:noAutofit/>
          </a:bodyPr>
          <a:lstStyle/>
          <a:p>
            <a:pPr marL="0" indent="0" algn="l">
              <a:spcBef>
                <a:spcPts val="0"/>
              </a:spcBef>
              <a:buFont typeface="Arial"/>
              <a:buNone/>
            </a:pPr>
            <a:endParaRPr lang="en-US" sz="3200" b="1" dirty="0">
              <a:solidFill>
                <a:srgbClr val="001641"/>
              </a:solidFill>
              <a:latin typeface="Arial" panose="020B0604020202020204" pitchFamily="34" charset="0"/>
              <a:cs typeface="Arial" panose="020B0604020202020204" pitchFamily="34" charset="0"/>
            </a:endParaRPr>
          </a:p>
        </p:txBody>
      </p:sp>
      <p:sp>
        <p:nvSpPr>
          <p:cNvPr id="5" name="TextBox 4"/>
          <p:cNvSpPr txBox="1"/>
          <p:nvPr userDrawn="1"/>
        </p:nvSpPr>
        <p:spPr>
          <a:xfrm>
            <a:off x="4819829" y="182311"/>
            <a:ext cx="2483977" cy="501353"/>
          </a:xfrm>
          <a:prstGeom prst="rect">
            <a:avLst/>
          </a:prstGeom>
        </p:spPr>
        <p:txBody>
          <a:bodyPr vert="horz" wrap="square" lIns="121920" tIns="60960" rIns="121920" bIns="60960" rtlCol="0">
            <a:noAutofit/>
          </a:bodyPr>
          <a:lstStyle/>
          <a:p>
            <a:pPr marL="0" indent="0" algn="l">
              <a:spcBef>
                <a:spcPts val="0"/>
              </a:spcBef>
              <a:buFont typeface="Arial"/>
              <a:buNone/>
            </a:pPr>
            <a:endParaRPr lang="en-US" sz="3200" b="1" dirty="0">
              <a:solidFill>
                <a:srgbClr val="001641"/>
              </a:solidFill>
              <a:latin typeface="Arial" panose="020B0604020202020204" pitchFamily="34" charset="0"/>
              <a:cs typeface="Arial" panose="020B0604020202020204" pitchFamily="34" charset="0"/>
            </a:endParaRPr>
          </a:p>
        </p:txBody>
      </p:sp>
      <p:sp>
        <p:nvSpPr>
          <p:cNvPr id="6" name="TextBox 5"/>
          <p:cNvSpPr txBox="1"/>
          <p:nvPr userDrawn="1"/>
        </p:nvSpPr>
        <p:spPr>
          <a:xfrm>
            <a:off x="3600629" y="182311"/>
            <a:ext cx="3372740" cy="501353"/>
          </a:xfrm>
          <a:prstGeom prst="rect">
            <a:avLst/>
          </a:prstGeom>
        </p:spPr>
        <p:txBody>
          <a:bodyPr vert="horz" wrap="square" lIns="121920" tIns="60960" rIns="121920" bIns="60960" rtlCol="0">
            <a:noAutofit/>
          </a:bodyPr>
          <a:lstStyle/>
          <a:p>
            <a:pPr marL="0" indent="0" algn="l">
              <a:spcBef>
                <a:spcPts val="0"/>
              </a:spcBef>
              <a:buFont typeface="Arial"/>
              <a:buNone/>
            </a:pPr>
            <a:endParaRPr lang="en-US" sz="3733" b="1" dirty="0">
              <a:solidFill>
                <a:srgbClr val="00164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26673073"/>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Light Gray Stripe">
    <p:spTree>
      <p:nvGrpSpPr>
        <p:cNvPr id="1" name=""/>
        <p:cNvGrpSpPr/>
        <p:nvPr/>
      </p:nvGrpSpPr>
      <p:grpSpPr>
        <a:xfrm>
          <a:off x="0" y="0"/>
          <a:ext cx="0" cy="0"/>
          <a:chOff x="0" y="0"/>
          <a:chExt cx="0" cy="0"/>
        </a:xfrm>
      </p:grpSpPr>
      <p:sp>
        <p:nvSpPr>
          <p:cNvPr id="6" name="Rectangle 5"/>
          <p:cNvSpPr/>
          <p:nvPr userDrawn="1"/>
        </p:nvSpPr>
        <p:spPr>
          <a:xfrm>
            <a:off x="0" y="1651000"/>
            <a:ext cx="12192000" cy="4318000"/>
          </a:xfrm>
          <a:prstGeom prst="rect">
            <a:avLst/>
          </a:prstGeom>
          <a:solidFill>
            <a:schemeClr val="accent4">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16" name="Content Placeholder 2">
            <a:extLst>
              <a:ext uri="{FF2B5EF4-FFF2-40B4-BE49-F238E27FC236}">
                <a16:creationId xmlns:a16="http://schemas.microsoft.com/office/drawing/2014/main" id="{8EF6DEB3-3AC4-0F47-8EBF-643227F8F51D}"/>
              </a:ext>
            </a:extLst>
          </p:cNvPr>
          <p:cNvSpPr>
            <a:spLocks noGrp="1"/>
          </p:cNvSpPr>
          <p:nvPr>
            <p:ph sz="half" idx="1"/>
          </p:nvPr>
        </p:nvSpPr>
        <p:spPr>
          <a:xfrm>
            <a:off x="594786" y="2077156"/>
            <a:ext cx="7340711" cy="3483328"/>
          </a:xfrm>
          <a:prstGeom prst="rect">
            <a:avLst/>
          </a:prstGeom>
        </p:spPr>
        <p:txBody>
          <a:bodyPr>
            <a:noAutofit/>
          </a:bodyPr>
          <a:lstStyle>
            <a:lvl1pPr marL="228589" indent="-228589">
              <a:lnSpc>
                <a:spcPct val="100000"/>
              </a:lnSpc>
              <a:spcBef>
                <a:spcPts val="0"/>
              </a:spcBef>
              <a:tabLst/>
              <a:defRPr sz="1867">
                <a:solidFill>
                  <a:srgbClr val="4E4540"/>
                </a:solidFill>
              </a:defRPr>
            </a:lvl1pPr>
            <a:lvl2pPr>
              <a:lnSpc>
                <a:spcPct val="100000"/>
              </a:lnSpc>
              <a:spcBef>
                <a:spcPts val="0"/>
              </a:spcBef>
              <a:defRPr sz="1600">
                <a:solidFill>
                  <a:srgbClr val="4E4540"/>
                </a:solidFill>
              </a:defRPr>
            </a:lvl2pPr>
            <a:lvl3pPr>
              <a:lnSpc>
                <a:spcPct val="100000"/>
              </a:lnSpc>
              <a:spcBef>
                <a:spcPts val="0"/>
              </a:spcBef>
              <a:defRPr sz="1467">
                <a:solidFill>
                  <a:srgbClr val="4E4540"/>
                </a:solidFill>
              </a:defRPr>
            </a:lvl3pPr>
            <a:lvl4pPr>
              <a:lnSpc>
                <a:spcPct val="100000"/>
              </a:lnSpc>
              <a:spcBef>
                <a:spcPts val="0"/>
              </a:spcBef>
              <a:defRPr sz="1333">
                <a:solidFill>
                  <a:srgbClr val="4E4540"/>
                </a:solidFill>
              </a:defRPr>
            </a:lvl4pPr>
            <a:lvl5pPr>
              <a:defRPr sz="1867">
                <a:solidFill>
                  <a:schemeClr val="tx1"/>
                </a:solidFill>
              </a:defRPr>
            </a:lvl5pPr>
            <a:lvl6pPr>
              <a:defRPr sz="2400"/>
            </a:lvl6pPr>
            <a:lvl7pPr>
              <a:defRPr sz="2400"/>
            </a:lvl7pPr>
            <a:lvl8pPr>
              <a:defRPr sz="2400"/>
            </a:lvl8pPr>
            <a:lvl9pPr>
              <a:defRPr sz="2400"/>
            </a:lvl9pPr>
          </a:lstStyle>
          <a:p>
            <a:pPr lvl="0"/>
            <a:r>
              <a:rPr lang="en-US"/>
              <a:t>Edit Master text styles</a:t>
            </a:r>
          </a:p>
          <a:p>
            <a:pPr lvl="1"/>
            <a:r>
              <a:rPr lang="en-US"/>
              <a:t>Second level</a:t>
            </a:r>
          </a:p>
          <a:p>
            <a:pPr lvl="2"/>
            <a:r>
              <a:rPr lang="en-US"/>
              <a:t>Third level</a:t>
            </a:r>
          </a:p>
          <a:p>
            <a:pPr lvl="3"/>
            <a:r>
              <a:rPr lang="en-US"/>
              <a:t>Fourth level</a:t>
            </a:r>
          </a:p>
        </p:txBody>
      </p:sp>
      <p:sp>
        <p:nvSpPr>
          <p:cNvPr id="2" name="Title 1">
            <a:extLst>
              <a:ext uri="{FF2B5EF4-FFF2-40B4-BE49-F238E27FC236}">
                <a16:creationId xmlns:a16="http://schemas.microsoft.com/office/drawing/2014/main" id="{B203D086-8945-F84E-9EBB-92AFA677F531}"/>
              </a:ext>
            </a:extLst>
          </p:cNvPr>
          <p:cNvSpPr>
            <a:spLocks noGrp="1"/>
          </p:cNvSpPr>
          <p:nvPr>
            <p:ph type="title"/>
          </p:nvPr>
        </p:nvSpPr>
        <p:spPr>
          <a:xfrm>
            <a:off x="609600" y="331155"/>
            <a:ext cx="10972800" cy="1082439"/>
          </a:xfrm>
          <a:prstGeom prst="rect">
            <a:avLst/>
          </a:prstGeom>
        </p:spPr>
        <p:txBody>
          <a:bodyPr/>
          <a:lstStyle/>
          <a:p>
            <a:r>
              <a:rPr lang="en-US"/>
              <a:t>Click to edit Master title style</a:t>
            </a:r>
            <a:endParaRPr lang="en-US" dirty="0"/>
          </a:p>
        </p:txBody>
      </p:sp>
      <p:sp>
        <p:nvSpPr>
          <p:cNvPr id="11" name="Footer Placeholder 1">
            <a:extLst>
              <a:ext uri="{FF2B5EF4-FFF2-40B4-BE49-F238E27FC236}">
                <a16:creationId xmlns:a16="http://schemas.microsoft.com/office/drawing/2014/main" id="{EC264354-1E2B-6A47-80E0-BC079993113C}"/>
              </a:ext>
            </a:extLst>
          </p:cNvPr>
          <p:cNvSpPr>
            <a:spLocks noGrp="1"/>
          </p:cNvSpPr>
          <p:nvPr>
            <p:ph type="ftr" sz="quarter" idx="3"/>
          </p:nvPr>
        </p:nvSpPr>
        <p:spPr>
          <a:xfrm>
            <a:off x="986507" y="6295496"/>
            <a:ext cx="4520557" cy="243840"/>
          </a:xfrm>
          <a:prstGeom prst="rect">
            <a:avLst/>
          </a:prstGeom>
        </p:spPr>
        <p:txBody>
          <a:bodyPr wrap="none" lIns="0" anchor="ctr"/>
          <a:lstStyle>
            <a:lvl1pPr>
              <a:defRPr sz="1200">
                <a:solidFill>
                  <a:schemeClr val="accent3"/>
                </a:solidFill>
              </a:defRPr>
            </a:lvl1pPr>
          </a:lstStyle>
          <a:p>
            <a:r>
              <a:rPr lang="en-US">
                <a:cs typeface="Arial"/>
              </a:rPr>
              <a:t>Enter Title or Department Name</a:t>
            </a:r>
            <a:endParaRPr lang="en-US" dirty="0">
              <a:cs typeface="Arial"/>
            </a:endParaRPr>
          </a:p>
        </p:txBody>
      </p:sp>
    </p:spTree>
    <p:extLst>
      <p:ext uri="{BB962C8B-B14F-4D97-AF65-F5344CB8AC3E}">
        <p14:creationId xmlns:p14="http://schemas.microsoft.com/office/powerpoint/2010/main" val="215578339"/>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Left Orange Bar">
    <p:spTree>
      <p:nvGrpSpPr>
        <p:cNvPr id="1" name=""/>
        <p:cNvGrpSpPr/>
        <p:nvPr/>
      </p:nvGrpSpPr>
      <p:grpSpPr>
        <a:xfrm>
          <a:off x="0" y="0"/>
          <a:ext cx="0" cy="0"/>
          <a:chOff x="0" y="0"/>
          <a:chExt cx="0" cy="0"/>
        </a:xfrm>
      </p:grpSpPr>
      <p:sp>
        <p:nvSpPr>
          <p:cNvPr id="10" name="Rectangle 9"/>
          <p:cNvSpPr/>
          <p:nvPr userDrawn="1"/>
        </p:nvSpPr>
        <p:spPr bwMode="auto">
          <a:xfrm flipH="1">
            <a:off x="2" y="0"/>
            <a:ext cx="4025348" cy="5943600"/>
          </a:xfrm>
          <a:prstGeom prst="rect">
            <a:avLst/>
          </a:prstGeom>
          <a:solidFill>
            <a:schemeClr val="accent2"/>
          </a:solidFill>
          <a:ln w="9525" cap="flat" cmpd="sng" algn="ctr">
            <a:noFill/>
            <a:prstDash val="solid"/>
            <a:round/>
            <a:headEnd type="none" w="med" len="med"/>
            <a:tailEnd type="none" w="med" len="med"/>
          </a:ln>
          <a:effectLst/>
        </p:spPr>
        <p:txBody>
          <a:bodyPr vert="horz" wrap="square" lIns="121920" tIns="60960" rIns="121920" bIns="60960" numCol="1" rtlCol="0" anchor="t" anchorCtr="0" compatLnSpc="1">
            <a:prstTxWarp prst="textNoShape">
              <a:avLst/>
            </a:prstTxWarp>
          </a:bodyPr>
          <a:lstStyle/>
          <a:p>
            <a:pPr marL="0" marR="0" indent="0" algn="l" defTabSz="1219110" rtl="0" eaLnBrk="0" fontAlgn="base" latinLnBrk="0" hangingPunct="0">
              <a:lnSpc>
                <a:spcPct val="100000"/>
              </a:lnSpc>
              <a:spcBef>
                <a:spcPct val="0"/>
              </a:spcBef>
              <a:spcAft>
                <a:spcPct val="0"/>
              </a:spcAft>
              <a:buClrTx/>
              <a:buSzTx/>
              <a:buFontTx/>
              <a:buNone/>
              <a:tabLst/>
            </a:pPr>
            <a:endParaRPr kumimoji="0" lang="en-US" sz="1867" b="0" i="0" u="none" strike="noStrike" cap="none" normalizeH="0" baseline="0" dirty="0">
              <a:ln>
                <a:noFill/>
              </a:ln>
              <a:solidFill>
                <a:schemeClr val="tx1"/>
              </a:solidFill>
              <a:effectLst/>
              <a:latin typeface="Arial Regular"/>
            </a:endParaRPr>
          </a:p>
        </p:txBody>
      </p:sp>
      <p:sp>
        <p:nvSpPr>
          <p:cNvPr id="9" name="Text Placeholder 2"/>
          <p:cNvSpPr>
            <a:spLocks noGrp="1"/>
          </p:cNvSpPr>
          <p:nvPr>
            <p:ph idx="1"/>
          </p:nvPr>
        </p:nvSpPr>
        <p:spPr bwMode="auto">
          <a:xfrm>
            <a:off x="4572000" y="1452883"/>
            <a:ext cx="6629400" cy="4161856"/>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buClr>
                <a:schemeClr val="bg1"/>
              </a:buClr>
              <a:defRPr>
                <a:solidFill>
                  <a:schemeClr val="bg1"/>
                </a:solidFill>
              </a:defRPr>
            </a:lvl1pPr>
            <a:lvl2pPr marL="460340" indent="-238107">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1"/>
          <p:cNvSpPr>
            <a:spLocks noGrp="1"/>
          </p:cNvSpPr>
          <p:nvPr>
            <p:ph type="title" hasCustomPrompt="1"/>
          </p:nvPr>
        </p:nvSpPr>
        <p:spPr>
          <a:xfrm>
            <a:off x="596049" y="640087"/>
            <a:ext cx="3129295" cy="5211156"/>
          </a:xfrm>
          <a:prstGeom prst="rect">
            <a:avLst/>
          </a:prstGeom>
        </p:spPr>
        <p:txBody>
          <a:bodyPr anchor="t"/>
          <a:lstStyle>
            <a:lvl1pPr>
              <a:defRPr sz="3733" b="1" i="0" spc="-67" baseline="0">
                <a:solidFill>
                  <a:schemeClr val="bg1"/>
                </a:solidFill>
                <a:latin typeface="Arial Bold"/>
                <a:ea typeface="Arial Bold"/>
                <a:cs typeface="Arial Bold"/>
              </a:defRPr>
            </a:lvl1pPr>
          </a:lstStyle>
          <a:p>
            <a:r>
              <a:rPr lang="en-US" dirty="0"/>
              <a:t>Click to edit master title style</a:t>
            </a:r>
          </a:p>
        </p:txBody>
      </p:sp>
      <p:sp>
        <p:nvSpPr>
          <p:cNvPr id="13" name="Content Placeholder 12">
            <a:extLst>
              <a:ext uri="{FF2B5EF4-FFF2-40B4-BE49-F238E27FC236}">
                <a16:creationId xmlns:a16="http://schemas.microsoft.com/office/drawing/2014/main" id="{22349B43-504D-A04A-BEB5-7897B4FB56B6}"/>
              </a:ext>
            </a:extLst>
          </p:cNvPr>
          <p:cNvSpPr>
            <a:spLocks noGrp="1"/>
          </p:cNvSpPr>
          <p:nvPr>
            <p:ph sz="quarter" idx="14"/>
          </p:nvPr>
        </p:nvSpPr>
        <p:spPr>
          <a:xfrm>
            <a:off x="4572011" y="5734524"/>
            <a:ext cx="5902652" cy="209077"/>
          </a:xfrm>
          <a:prstGeom prst="rect">
            <a:avLst/>
          </a:prstGeom>
        </p:spPr>
        <p:txBody>
          <a:bodyPr lIns="0">
            <a:normAutofit/>
          </a:bodyPr>
          <a:lstStyle>
            <a:lvl1pPr marL="0" indent="0" algn="l">
              <a:buNone/>
              <a:defRPr lang="en-US" sz="933" b="0" i="0" u="none" kern="1200" spc="0" baseline="0" dirty="0" smtClean="0">
                <a:solidFill>
                  <a:schemeClr val="tx1"/>
                </a:solidFill>
                <a:latin typeface="Arial Regular"/>
                <a:ea typeface="ヒラギノ角ゴ Pro W3" charset="0"/>
                <a:cs typeface="Arial Regular"/>
              </a:defRPr>
            </a:lvl1pPr>
          </a:lstStyle>
          <a:p>
            <a:pPr lvl="0"/>
            <a:r>
              <a:rPr lang="en-US"/>
              <a:t>Edit Master text styles</a:t>
            </a:r>
          </a:p>
        </p:txBody>
      </p:sp>
      <p:sp>
        <p:nvSpPr>
          <p:cNvPr id="17" name="Text Placeholder 2">
            <a:extLst>
              <a:ext uri="{FF2B5EF4-FFF2-40B4-BE49-F238E27FC236}">
                <a16:creationId xmlns:a16="http://schemas.microsoft.com/office/drawing/2014/main" id="{EDCA6F60-9518-AE47-BC29-77491BB95684}"/>
              </a:ext>
            </a:extLst>
          </p:cNvPr>
          <p:cNvSpPr>
            <a:spLocks noGrp="1"/>
          </p:cNvSpPr>
          <p:nvPr>
            <p:ph type="body" sz="quarter" idx="10"/>
          </p:nvPr>
        </p:nvSpPr>
        <p:spPr>
          <a:xfrm>
            <a:off x="4572003" y="634044"/>
            <a:ext cx="4602692" cy="509165"/>
          </a:xfrm>
          <a:prstGeom prst="rect">
            <a:avLst/>
          </a:prstGeom>
          <a:noFill/>
          <a:ln>
            <a:noFill/>
          </a:ln>
        </p:spPr>
        <p:txBody>
          <a:bodyPr wrap="square" lIns="0" anchor="b">
            <a:noAutofit/>
          </a:bodyPr>
          <a:lstStyle>
            <a:lvl1pPr marL="0" indent="0" algn="l" defTabSz="914354" rtl="0" eaLnBrk="1" latinLnBrk="0" hangingPunct="1">
              <a:buNone/>
              <a:defRPr lang="en-US" sz="2133" b="1" i="0" kern="1200" spc="0" baseline="0" dirty="0" smtClean="0">
                <a:solidFill>
                  <a:schemeClr val="tx1"/>
                </a:solidFill>
                <a:latin typeface="Arial Bold"/>
                <a:ea typeface="ヒラギノ角ゴ Pro W3" charset="0"/>
                <a:cs typeface="Arial Bold"/>
              </a:defRPr>
            </a:lvl1pPr>
          </a:lstStyle>
          <a:p>
            <a:pPr marL="0" lvl="0" defTabSz="914354" latinLnBrk="0"/>
            <a:r>
              <a:rPr lang="en-US"/>
              <a:t>Edit Master text styles</a:t>
            </a:r>
          </a:p>
        </p:txBody>
      </p:sp>
      <p:sp>
        <p:nvSpPr>
          <p:cNvPr id="19" name="Text Placeholder 11">
            <a:extLst>
              <a:ext uri="{FF2B5EF4-FFF2-40B4-BE49-F238E27FC236}">
                <a16:creationId xmlns:a16="http://schemas.microsoft.com/office/drawing/2014/main" id="{511ED62E-3749-4E4B-A013-430125D8078C}"/>
              </a:ext>
            </a:extLst>
          </p:cNvPr>
          <p:cNvSpPr>
            <a:spLocks noGrp="1"/>
          </p:cNvSpPr>
          <p:nvPr>
            <p:ph type="body" sz="quarter" idx="11"/>
          </p:nvPr>
        </p:nvSpPr>
        <p:spPr>
          <a:xfrm>
            <a:off x="9363378" y="634044"/>
            <a:ext cx="1838033" cy="506544"/>
          </a:xfrm>
          <a:prstGeom prst="rect">
            <a:avLst/>
          </a:prstGeom>
          <a:noFill/>
          <a:ln>
            <a:noFill/>
          </a:ln>
        </p:spPr>
        <p:txBody>
          <a:bodyPr wrap="square" rIns="0" anchor="b">
            <a:noAutofit/>
          </a:bodyPr>
          <a:lstStyle>
            <a:lvl1pPr marL="0" indent="0" algn="r">
              <a:buClr>
                <a:schemeClr val="tx1"/>
              </a:buClr>
              <a:buNone/>
              <a:tabLst/>
              <a:defRPr lang="en-US" sz="1067" b="0" i="0" kern="1200" spc="0" baseline="0" dirty="0" smtClean="0">
                <a:solidFill>
                  <a:schemeClr val="accent3"/>
                </a:solidFill>
                <a:latin typeface="Arial Regular"/>
                <a:ea typeface="ヒラギノ角ゴ Pro W3" charset="0"/>
                <a:cs typeface="Arial Regular"/>
              </a:defRPr>
            </a:lvl1pPr>
          </a:lstStyle>
          <a:p>
            <a:pPr marL="0" lvl="0" algn="r" defTabSz="914354" latinLnBrk="0"/>
            <a:r>
              <a:rPr lang="en-US"/>
              <a:t>Edit Master text styles</a:t>
            </a:r>
          </a:p>
        </p:txBody>
      </p:sp>
      <p:sp>
        <p:nvSpPr>
          <p:cNvPr id="11" name="Footer Placeholder 1">
            <a:extLst>
              <a:ext uri="{FF2B5EF4-FFF2-40B4-BE49-F238E27FC236}">
                <a16:creationId xmlns:a16="http://schemas.microsoft.com/office/drawing/2014/main" id="{C6263844-DAB8-9E47-AAB4-20EC43D98D50}"/>
              </a:ext>
            </a:extLst>
          </p:cNvPr>
          <p:cNvSpPr>
            <a:spLocks noGrp="1"/>
          </p:cNvSpPr>
          <p:nvPr>
            <p:ph type="ftr" sz="quarter" idx="3"/>
          </p:nvPr>
        </p:nvSpPr>
        <p:spPr>
          <a:xfrm>
            <a:off x="986507" y="6295496"/>
            <a:ext cx="4520557" cy="243840"/>
          </a:xfrm>
          <a:prstGeom prst="rect">
            <a:avLst/>
          </a:prstGeom>
        </p:spPr>
        <p:txBody>
          <a:bodyPr wrap="none" lIns="0" anchor="ctr"/>
          <a:lstStyle>
            <a:lvl1pPr>
              <a:defRPr sz="1200">
                <a:solidFill>
                  <a:schemeClr val="accent3"/>
                </a:solidFill>
              </a:defRPr>
            </a:lvl1pPr>
          </a:lstStyle>
          <a:p>
            <a:r>
              <a:rPr lang="en-US">
                <a:cs typeface="Arial"/>
              </a:rPr>
              <a:t>Enter Title or Department Name</a:t>
            </a:r>
            <a:endParaRPr lang="en-US" dirty="0">
              <a:cs typeface="Arial"/>
            </a:endParaRPr>
          </a:p>
        </p:txBody>
      </p:sp>
    </p:spTree>
    <p:extLst>
      <p:ext uri="{BB962C8B-B14F-4D97-AF65-F5344CB8AC3E}">
        <p14:creationId xmlns:p14="http://schemas.microsoft.com/office/powerpoint/2010/main" val="176247845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Left Gray Bar">
    <p:spTree>
      <p:nvGrpSpPr>
        <p:cNvPr id="1" name=""/>
        <p:cNvGrpSpPr/>
        <p:nvPr/>
      </p:nvGrpSpPr>
      <p:grpSpPr>
        <a:xfrm>
          <a:off x="0" y="0"/>
          <a:ext cx="0" cy="0"/>
          <a:chOff x="0" y="0"/>
          <a:chExt cx="0" cy="0"/>
        </a:xfrm>
      </p:grpSpPr>
      <p:sp>
        <p:nvSpPr>
          <p:cNvPr id="10" name="Rectangle 9"/>
          <p:cNvSpPr/>
          <p:nvPr userDrawn="1"/>
        </p:nvSpPr>
        <p:spPr bwMode="auto">
          <a:xfrm flipH="1">
            <a:off x="2" y="0"/>
            <a:ext cx="4025348" cy="5943600"/>
          </a:xfrm>
          <a:prstGeom prst="rect">
            <a:avLst/>
          </a:prstGeom>
          <a:solidFill>
            <a:schemeClr val="accent3">
              <a:lumMod val="20000"/>
              <a:lumOff val="80000"/>
            </a:schemeClr>
          </a:solidFill>
          <a:ln w="9525" cap="flat" cmpd="sng" algn="ctr">
            <a:noFill/>
            <a:prstDash val="solid"/>
            <a:round/>
            <a:headEnd type="none" w="med" len="med"/>
            <a:tailEnd type="none" w="med" len="med"/>
          </a:ln>
          <a:effectLst/>
        </p:spPr>
        <p:txBody>
          <a:bodyPr vert="horz" wrap="square" lIns="121920" tIns="60960" rIns="121920" bIns="60960" numCol="1" rtlCol="0" anchor="t" anchorCtr="0" compatLnSpc="1">
            <a:prstTxWarp prst="textNoShape">
              <a:avLst/>
            </a:prstTxWarp>
          </a:bodyPr>
          <a:lstStyle/>
          <a:p>
            <a:pPr marL="0" marR="0" indent="0" algn="l" defTabSz="1219110" rtl="0" eaLnBrk="0" fontAlgn="base" latinLnBrk="0" hangingPunct="0">
              <a:lnSpc>
                <a:spcPct val="100000"/>
              </a:lnSpc>
              <a:spcBef>
                <a:spcPct val="0"/>
              </a:spcBef>
              <a:spcAft>
                <a:spcPct val="0"/>
              </a:spcAft>
              <a:buClrTx/>
              <a:buSzTx/>
              <a:buFontTx/>
              <a:buNone/>
              <a:tabLst/>
            </a:pPr>
            <a:endParaRPr kumimoji="0" lang="en-US" sz="1867" b="0" i="0" u="none" strike="noStrike" cap="none" normalizeH="0" baseline="0" dirty="0">
              <a:ln>
                <a:noFill/>
              </a:ln>
              <a:solidFill>
                <a:schemeClr val="tx1"/>
              </a:solidFill>
              <a:effectLst/>
              <a:latin typeface="Arial Regular"/>
            </a:endParaRPr>
          </a:p>
        </p:txBody>
      </p:sp>
      <p:sp>
        <p:nvSpPr>
          <p:cNvPr id="9" name="Text Placeholder 2"/>
          <p:cNvSpPr>
            <a:spLocks noGrp="1"/>
          </p:cNvSpPr>
          <p:nvPr>
            <p:ph idx="1"/>
          </p:nvPr>
        </p:nvSpPr>
        <p:spPr bwMode="auto">
          <a:xfrm>
            <a:off x="4572000" y="1452881"/>
            <a:ext cx="6629400" cy="4177899"/>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buClr>
                <a:schemeClr val="bg1"/>
              </a:buClr>
              <a:defRPr>
                <a:solidFill>
                  <a:schemeClr val="bg1"/>
                </a:solidFill>
              </a:defRPr>
            </a:lvl1pPr>
            <a:lvl2pPr marL="460340" indent="-238107">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1"/>
          <p:cNvSpPr>
            <a:spLocks noGrp="1"/>
          </p:cNvSpPr>
          <p:nvPr>
            <p:ph type="title" hasCustomPrompt="1"/>
          </p:nvPr>
        </p:nvSpPr>
        <p:spPr>
          <a:xfrm>
            <a:off x="596049" y="640087"/>
            <a:ext cx="3129295" cy="5211156"/>
          </a:xfrm>
          <a:prstGeom prst="rect">
            <a:avLst/>
          </a:prstGeom>
        </p:spPr>
        <p:txBody>
          <a:bodyPr anchor="t"/>
          <a:lstStyle>
            <a:lvl1pPr>
              <a:defRPr sz="3733" b="1" i="0" spc="-67" baseline="0">
                <a:solidFill>
                  <a:schemeClr val="tx1"/>
                </a:solidFill>
                <a:latin typeface="Arial Bold"/>
                <a:ea typeface="Arial Bold"/>
                <a:cs typeface="Arial Bold"/>
              </a:defRPr>
            </a:lvl1pPr>
          </a:lstStyle>
          <a:p>
            <a:r>
              <a:rPr lang="en-US" dirty="0"/>
              <a:t>Click to edit master title style</a:t>
            </a:r>
          </a:p>
        </p:txBody>
      </p:sp>
      <p:sp>
        <p:nvSpPr>
          <p:cNvPr id="13" name="Content Placeholder 12">
            <a:extLst>
              <a:ext uri="{FF2B5EF4-FFF2-40B4-BE49-F238E27FC236}">
                <a16:creationId xmlns:a16="http://schemas.microsoft.com/office/drawing/2014/main" id="{22349B43-504D-A04A-BEB5-7897B4FB56B6}"/>
              </a:ext>
            </a:extLst>
          </p:cNvPr>
          <p:cNvSpPr>
            <a:spLocks noGrp="1"/>
          </p:cNvSpPr>
          <p:nvPr>
            <p:ph sz="quarter" idx="14"/>
          </p:nvPr>
        </p:nvSpPr>
        <p:spPr>
          <a:xfrm>
            <a:off x="4572011" y="5741738"/>
            <a:ext cx="5902652" cy="198716"/>
          </a:xfrm>
          <a:prstGeom prst="rect">
            <a:avLst/>
          </a:prstGeom>
        </p:spPr>
        <p:txBody>
          <a:bodyPr lIns="0">
            <a:normAutofit/>
          </a:bodyPr>
          <a:lstStyle>
            <a:lvl1pPr marL="0" indent="0" algn="l">
              <a:buNone/>
              <a:defRPr lang="en-US" sz="933" b="0" i="0" u="none" kern="1200" spc="0" baseline="0" dirty="0" smtClean="0">
                <a:solidFill>
                  <a:schemeClr val="tx1"/>
                </a:solidFill>
                <a:latin typeface="Arial Regular"/>
                <a:ea typeface="ヒラギノ角ゴ Pro W3" charset="0"/>
                <a:cs typeface="Arial Regular"/>
              </a:defRPr>
            </a:lvl1pPr>
          </a:lstStyle>
          <a:p>
            <a:pPr lvl="0"/>
            <a:r>
              <a:rPr lang="en-US"/>
              <a:t>Edit Master text styles</a:t>
            </a:r>
          </a:p>
        </p:txBody>
      </p:sp>
      <p:sp>
        <p:nvSpPr>
          <p:cNvPr id="17" name="Text Placeholder 2">
            <a:extLst>
              <a:ext uri="{FF2B5EF4-FFF2-40B4-BE49-F238E27FC236}">
                <a16:creationId xmlns:a16="http://schemas.microsoft.com/office/drawing/2014/main" id="{EDCA6F60-9518-AE47-BC29-77491BB95684}"/>
              </a:ext>
            </a:extLst>
          </p:cNvPr>
          <p:cNvSpPr>
            <a:spLocks noGrp="1"/>
          </p:cNvSpPr>
          <p:nvPr>
            <p:ph type="body" sz="quarter" idx="10"/>
          </p:nvPr>
        </p:nvSpPr>
        <p:spPr>
          <a:xfrm>
            <a:off x="4572003" y="634044"/>
            <a:ext cx="4602692" cy="509165"/>
          </a:xfrm>
          <a:prstGeom prst="rect">
            <a:avLst/>
          </a:prstGeom>
          <a:noFill/>
          <a:ln>
            <a:noFill/>
          </a:ln>
        </p:spPr>
        <p:txBody>
          <a:bodyPr wrap="square" lIns="0" anchor="b">
            <a:noAutofit/>
          </a:bodyPr>
          <a:lstStyle>
            <a:lvl1pPr marL="0" indent="0" algn="l" defTabSz="914354" rtl="0" eaLnBrk="1" latinLnBrk="0" hangingPunct="1">
              <a:buNone/>
              <a:defRPr lang="en-US" sz="2133" b="1" i="0" kern="1200" spc="0" baseline="0" dirty="0" smtClean="0">
                <a:solidFill>
                  <a:schemeClr val="tx1"/>
                </a:solidFill>
                <a:latin typeface="Arial Bold"/>
                <a:ea typeface="ヒラギノ角ゴ Pro W3" charset="0"/>
                <a:cs typeface="Arial Bold"/>
              </a:defRPr>
            </a:lvl1pPr>
          </a:lstStyle>
          <a:p>
            <a:pPr marL="0" lvl="0" defTabSz="914354" latinLnBrk="0"/>
            <a:r>
              <a:rPr lang="en-US"/>
              <a:t>Edit Master text styles</a:t>
            </a:r>
          </a:p>
        </p:txBody>
      </p:sp>
      <p:sp>
        <p:nvSpPr>
          <p:cNvPr id="19" name="Text Placeholder 11">
            <a:extLst>
              <a:ext uri="{FF2B5EF4-FFF2-40B4-BE49-F238E27FC236}">
                <a16:creationId xmlns:a16="http://schemas.microsoft.com/office/drawing/2014/main" id="{511ED62E-3749-4E4B-A013-430125D8078C}"/>
              </a:ext>
            </a:extLst>
          </p:cNvPr>
          <p:cNvSpPr>
            <a:spLocks noGrp="1"/>
          </p:cNvSpPr>
          <p:nvPr>
            <p:ph type="body" sz="quarter" idx="11"/>
          </p:nvPr>
        </p:nvSpPr>
        <p:spPr>
          <a:xfrm>
            <a:off x="9363378" y="634044"/>
            <a:ext cx="1838033" cy="506544"/>
          </a:xfrm>
          <a:prstGeom prst="rect">
            <a:avLst/>
          </a:prstGeom>
          <a:noFill/>
          <a:ln>
            <a:noFill/>
          </a:ln>
        </p:spPr>
        <p:txBody>
          <a:bodyPr wrap="square" rIns="0" anchor="b">
            <a:noAutofit/>
          </a:bodyPr>
          <a:lstStyle>
            <a:lvl1pPr marL="0" indent="0" algn="r">
              <a:buClr>
                <a:schemeClr val="tx1"/>
              </a:buClr>
              <a:buNone/>
              <a:tabLst/>
              <a:defRPr lang="en-US" sz="1067" b="0" i="0" kern="1200" spc="0" baseline="0" dirty="0" smtClean="0">
                <a:solidFill>
                  <a:schemeClr val="accent3"/>
                </a:solidFill>
                <a:latin typeface="Arial Regular"/>
                <a:ea typeface="ヒラギノ角ゴ Pro W3" charset="0"/>
                <a:cs typeface="Arial Regular"/>
              </a:defRPr>
            </a:lvl1pPr>
          </a:lstStyle>
          <a:p>
            <a:pPr marL="0" lvl="0" algn="r" defTabSz="914354" latinLnBrk="0"/>
            <a:r>
              <a:rPr lang="en-US"/>
              <a:t>Edit Master text styles</a:t>
            </a:r>
          </a:p>
        </p:txBody>
      </p:sp>
      <p:sp>
        <p:nvSpPr>
          <p:cNvPr id="11" name="Footer Placeholder 1">
            <a:extLst>
              <a:ext uri="{FF2B5EF4-FFF2-40B4-BE49-F238E27FC236}">
                <a16:creationId xmlns:a16="http://schemas.microsoft.com/office/drawing/2014/main" id="{C6263844-DAB8-9E47-AAB4-20EC43D98D50}"/>
              </a:ext>
            </a:extLst>
          </p:cNvPr>
          <p:cNvSpPr>
            <a:spLocks noGrp="1"/>
          </p:cNvSpPr>
          <p:nvPr>
            <p:ph type="ftr" sz="quarter" idx="3"/>
          </p:nvPr>
        </p:nvSpPr>
        <p:spPr>
          <a:xfrm>
            <a:off x="986507" y="6295496"/>
            <a:ext cx="4520557" cy="243840"/>
          </a:xfrm>
          <a:prstGeom prst="rect">
            <a:avLst/>
          </a:prstGeom>
        </p:spPr>
        <p:txBody>
          <a:bodyPr wrap="none" lIns="0" anchor="ctr"/>
          <a:lstStyle>
            <a:lvl1pPr>
              <a:defRPr sz="1200">
                <a:solidFill>
                  <a:schemeClr val="accent3"/>
                </a:solidFill>
              </a:defRPr>
            </a:lvl1pPr>
          </a:lstStyle>
          <a:p>
            <a:r>
              <a:rPr lang="en-US">
                <a:cs typeface="Arial"/>
              </a:rPr>
              <a:t>Enter Title or Department Name</a:t>
            </a:r>
            <a:endParaRPr lang="en-US" dirty="0">
              <a:cs typeface="Arial"/>
            </a:endParaRPr>
          </a:p>
        </p:txBody>
      </p:sp>
    </p:spTree>
    <p:extLst>
      <p:ext uri="{BB962C8B-B14F-4D97-AF65-F5344CB8AC3E}">
        <p14:creationId xmlns:p14="http://schemas.microsoft.com/office/powerpoint/2010/main" val="409154182"/>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wo Column Uneven">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4572003" y="634044"/>
            <a:ext cx="4602692" cy="509165"/>
          </a:xfrm>
          <a:prstGeom prst="rect">
            <a:avLst/>
          </a:prstGeom>
          <a:noFill/>
          <a:ln>
            <a:noFill/>
          </a:ln>
        </p:spPr>
        <p:txBody>
          <a:bodyPr wrap="square" lIns="0" anchor="b">
            <a:noAutofit/>
          </a:bodyPr>
          <a:lstStyle>
            <a:lvl1pPr marL="0" indent="0" algn="l" defTabSz="914354" rtl="0" eaLnBrk="1" latinLnBrk="0" hangingPunct="1">
              <a:buNone/>
              <a:defRPr lang="en-US" sz="2133" b="1" i="0" kern="1200" spc="0" baseline="0" dirty="0" smtClean="0">
                <a:solidFill>
                  <a:schemeClr val="tx1"/>
                </a:solidFill>
                <a:latin typeface="Arial Bold"/>
                <a:ea typeface="ヒラギノ角ゴ Pro W3" charset="0"/>
                <a:cs typeface="Arial Bold"/>
              </a:defRPr>
            </a:lvl1pPr>
          </a:lstStyle>
          <a:p>
            <a:pPr marL="0" lvl="0" defTabSz="914354" latinLnBrk="0"/>
            <a:r>
              <a:rPr lang="en-US"/>
              <a:t>Edit Master text styles</a:t>
            </a:r>
          </a:p>
        </p:txBody>
      </p:sp>
      <p:sp>
        <p:nvSpPr>
          <p:cNvPr id="22" name="Text Placeholder 11"/>
          <p:cNvSpPr>
            <a:spLocks noGrp="1"/>
          </p:cNvSpPr>
          <p:nvPr>
            <p:ph type="body" sz="quarter" idx="11"/>
          </p:nvPr>
        </p:nvSpPr>
        <p:spPr>
          <a:xfrm>
            <a:off x="9363378" y="634044"/>
            <a:ext cx="1838033" cy="506544"/>
          </a:xfrm>
          <a:prstGeom prst="rect">
            <a:avLst/>
          </a:prstGeom>
          <a:noFill/>
          <a:ln>
            <a:noFill/>
          </a:ln>
        </p:spPr>
        <p:txBody>
          <a:bodyPr wrap="square" rIns="0" anchor="b">
            <a:noAutofit/>
          </a:bodyPr>
          <a:lstStyle>
            <a:lvl1pPr marL="0" indent="0" algn="r">
              <a:buClr>
                <a:schemeClr val="tx1"/>
              </a:buClr>
              <a:buNone/>
              <a:tabLst/>
              <a:defRPr lang="en-US" sz="1067" b="0" i="0" kern="1200" spc="0" baseline="0" dirty="0" smtClean="0">
                <a:solidFill>
                  <a:schemeClr val="accent3"/>
                </a:solidFill>
                <a:latin typeface="Arial Regular"/>
                <a:ea typeface="ヒラギノ角ゴ Pro W3" charset="0"/>
                <a:cs typeface="Arial Regular"/>
              </a:defRPr>
            </a:lvl1pPr>
          </a:lstStyle>
          <a:p>
            <a:pPr marL="0" lvl="0" algn="r" defTabSz="914354" latinLnBrk="0"/>
            <a:r>
              <a:rPr lang="en-US"/>
              <a:t>Edit Master text styles</a:t>
            </a:r>
          </a:p>
        </p:txBody>
      </p:sp>
      <p:sp>
        <p:nvSpPr>
          <p:cNvPr id="12" name="Title 1"/>
          <p:cNvSpPr>
            <a:spLocks noGrp="1"/>
          </p:cNvSpPr>
          <p:nvPr>
            <p:ph type="title" hasCustomPrompt="1"/>
          </p:nvPr>
        </p:nvSpPr>
        <p:spPr>
          <a:xfrm>
            <a:off x="596039" y="640087"/>
            <a:ext cx="3151872" cy="5211156"/>
          </a:xfrm>
          <a:prstGeom prst="rect">
            <a:avLst/>
          </a:prstGeom>
        </p:spPr>
        <p:txBody>
          <a:bodyPr anchor="t">
            <a:normAutofit/>
          </a:bodyPr>
          <a:lstStyle>
            <a:lvl1pPr>
              <a:defRPr sz="3733" b="1" i="0" spc="-67" baseline="0">
                <a:solidFill>
                  <a:schemeClr val="tx2"/>
                </a:solidFill>
                <a:latin typeface="Arial Bold"/>
                <a:ea typeface="Arial Bold"/>
                <a:cs typeface="Arial Bold"/>
              </a:defRPr>
            </a:lvl1pPr>
          </a:lstStyle>
          <a:p>
            <a:r>
              <a:rPr lang="en-US" dirty="0"/>
              <a:t>Click to edit master title style</a:t>
            </a:r>
          </a:p>
        </p:txBody>
      </p:sp>
      <p:sp>
        <p:nvSpPr>
          <p:cNvPr id="8" name="Footer Placeholder 1">
            <a:extLst>
              <a:ext uri="{FF2B5EF4-FFF2-40B4-BE49-F238E27FC236}">
                <a16:creationId xmlns:a16="http://schemas.microsoft.com/office/drawing/2014/main" id="{C6263844-DAB8-9E47-AAB4-20EC43D98D50}"/>
              </a:ext>
            </a:extLst>
          </p:cNvPr>
          <p:cNvSpPr>
            <a:spLocks noGrp="1"/>
          </p:cNvSpPr>
          <p:nvPr>
            <p:ph type="ftr" sz="quarter" idx="3"/>
          </p:nvPr>
        </p:nvSpPr>
        <p:spPr>
          <a:xfrm>
            <a:off x="986507" y="6295496"/>
            <a:ext cx="4520557" cy="243840"/>
          </a:xfrm>
          <a:prstGeom prst="rect">
            <a:avLst/>
          </a:prstGeom>
        </p:spPr>
        <p:txBody>
          <a:bodyPr wrap="none" lIns="0" anchor="ctr"/>
          <a:lstStyle>
            <a:lvl1pPr>
              <a:defRPr sz="1200">
                <a:solidFill>
                  <a:schemeClr val="accent3"/>
                </a:solidFill>
              </a:defRPr>
            </a:lvl1pPr>
          </a:lstStyle>
          <a:p>
            <a:r>
              <a:rPr lang="en-US">
                <a:cs typeface="Arial"/>
              </a:rPr>
              <a:t>Enter Title or Department Name</a:t>
            </a:r>
            <a:endParaRPr lang="en-US" dirty="0">
              <a:cs typeface="Arial"/>
            </a:endParaRPr>
          </a:p>
        </p:txBody>
      </p:sp>
      <p:sp>
        <p:nvSpPr>
          <p:cNvPr id="10" name="Text Placeholder 2"/>
          <p:cNvSpPr>
            <a:spLocks noGrp="1"/>
          </p:cNvSpPr>
          <p:nvPr>
            <p:ph idx="1"/>
          </p:nvPr>
        </p:nvSpPr>
        <p:spPr bwMode="auto">
          <a:xfrm>
            <a:off x="4572000" y="1452881"/>
            <a:ext cx="6629400" cy="4177899"/>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buClr>
                <a:schemeClr val="bg1"/>
              </a:buClr>
              <a:defRPr>
                <a:solidFill>
                  <a:schemeClr val="bg1"/>
                </a:solidFill>
              </a:defRPr>
            </a:lvl1pPr>
            <a:lvl2pPr marL="460340" indent="-238107">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2">
            <a:extLst>
              <a:ext uri="{FF2B5EF4-FFF2-40B4-BE49-F238E27FC236}">
                <a16:creationId xmlns:a16="http://schemas.microsoft.com/office/drawing/2014/main" id="{22349B43-504D-A04A-BEB5-7897B4FB56B6}"/>
              </a:ext>
            </a:extLst>
          </p:cNvPr>
          <p:cNvSpPr>
            <a:spLocks noGrp="1"/>
          </p:cNvSpPr>
          <p:nvPr>
            <p:ph sz="quarter" idx="14"/>
          </p:nvPr>
        </p:nvSpPr>
        <p:spPr>
          <a:xfrm>
            <a:off x="4572011" y="5741738"/>
            <a:ext cx="5902652" cy="198716"/>
          </a:xfrm>
          <a:prstGeom prst="rect">
            <a:avLst/>
          </a:prstGeom>
        </p:spPr>
        <p:txBody>
          <a:bodyPr lIns="0">
            <a:normAutofit/>
          </a:bodyPr>
          <a:lstStyle>
            <a:lvl1pPr marL="0" indent="0" algn="l">
              <a:buNone/>
              <a:defRPr lang="en-US" sz="933" b="0" i="0" u="none" kern="1200" spc="0" baseline="0" dirty="0" smtClean="0">
                <a:solidFill>
                  <a:schemeClr val="tx1"/>
                </a:solidFill>
                <a:latin typeface="Arial Regular"/>
                <a:ea typeface="ヒラギノ角ゴ Pro W3" charset="0"/>
                <a:cs typeface="Arial Regular"/>
              </a:defRPr>
            </a:lvl1pPr>
          </a:lstStyle>
          <a:p>
            <a:pPr lvl="0"/>
            <a:r>
              <a:rPr lang="en-US"/>
              <a:t>Edit Master text styles</a:t>
            </a:r>
          </a:p>
        </p:txBody>
      </p:sp>
    </p:spTree>
    <p:extLst>
      <p:ext uri="{BB962C8B-B14F-4D97-AF65-F5344CB8AC3E}">
        <p14:creationId xmlns:p14="http://schemas.microsoft.com/office/powerpoint/2010/main" val="3603982289"/>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Standard Slide">
    <p:spTree>
      <p:nvGrpSpPr>
        <p:cNvPr id="1" name=""/>
        <p:cNvGrpSpPr/>
        <p:nvPr/>
      </p:nvGrpSpPr>
      <p:grpSpPr>
        <a:xfrm>
          <a:off x="0" y="0"/>
          <a:ext cx="0" cy="0"/>
          <a:chOff x="0" y="0"/>
          <a:chExt cx="0" cy="0"/>
        </a:xfrm>
      </p:grpSpPr>
      <p:sp>
        <p:nvSpPr>
          <p:cNvPr id="10" name="Text Placeholder 17">
            <a:extLst>
              <a:ext uri="{FF2B5EF4-FFF2-40B4-BE49-F238E27FC236}">
                <a16:creationId xmlns:a16="http://schemas.microsoft.com/office/drawing/2014/main" id="{56FBAC50-0E6A-F444-BC5A-1C3D878B1B39}"/>
              </a:ext>
            </a:extLst>
          </p:cNvPr>
          <p:cNvSpPr>
            <a:spLocks noGrp="1"/>
          </p:cNvSpPr>
          <p:nvPr>
            <p:ph idx="1"/>
          </p:nvPr>
        </p:nvSpPr>
        <p:spPr>
          <a:xfrm>
            <a:off x="609600" y="1658296"/>
            <a:ext cx="10515600" cy="4349749"/>
          </a:xfrm>
          <a:prstGeom prst="rect">
            <a:avLst/>
          </a:prstGeom>
        </p:spPr>
        <p:txBody>
          <a:bodyPr vert="horz" lIns="91440" tIns="45720" rIns="91440" bIns="4572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extBox 1">
            <a:extLst>
              <a:ext uri="{FF2B5EF4-FFF2-40B4-BE49-F238E27FC236}">
                <a16:creationId xmlns:a16="http://schemas.microsoft.com/office/drawing/2014/main" id="{74EC3810-B220-0E43-90BE-1EED7A66762D}"/>
              </a:ext>
            </a:extLst>
          </p:cNvPr>
          <p:cNvSpPr txBox="1"/>
          <p:nvPr userDrawn="1"/>
        </p:nvSpPr>
        <p:spPr>
          <a:xfrm>
            <a:off x="643467" y="6417733"/>
            <a:ext cx="0" cy="0"/>
          </a:xfrm>
          <a:prstGeom prst="rect">
            <a:avLst/>
          </a:prstGeom>
        </p:spPr>
        <p:txBody>
          <a:bodyPr vert="horz" wrap="none" lIns="121920" tIns="60960" rIns="121920" bIns="60960" rtlCol="0">
            <a:noAutofit/>
          </a:bodyPr>
          <a:lstStyle/>
          <a:p>
            <a:pPr marL="0" indent="0" algn="l">
              <a:spcBef>
                <a:spcPts val="0"/>
              </a:spcBef>
              <a:buFont typeface="Arial"/>
              <a:buNone/>
            </a:pPr>
            <a:endParaRPr lang="en-US" sz="3200" b="1" dirty="0">
              <a:solidFill>
                <a:srgbClr val="001641"/>
              </a:solidFill>
              <a:latin typeface="Arial" panose="020B0604020202020204" pitchFamily="34" charset="0"/>
              <a:cs typeface="Arial" panose="020B0604020202020204" pitchFamily="34" charset="0"/>
            </a:endParaRPr>
          </a:p>
        </p:txBody>
      </p:sp>
      <p:sp>
        <p:nvSpPr>
          <p:cNvPr id="3" name="Title 2">
            <a:extLst>
              <a:ext uri="{FF2B5EF4-FFF2-40B4-BE49-F238E27FC236}">
                <a16:creationId xmlns:a16="http://schemas.microsoft.com/office/drawing/2014/main" id="{94B88050-5855-754D-B6D1-27F5E829201E}"/>
              </a:ext>
            </a:extLst>
          </p:cNvPr>
          <p:cNvSpPr>
            <a:spLocks noGrp="1"/>
          </p:cNvSpPr>
          <p:nvPr>
            <p:ph type="title"/>
          </p:nvPr>
        </p:nvSpPr>
        <p:spPr>
          <a:xfrm>
            <a:off x="609600" y="331155"/>
            <a:ext cx="10972800" cy="1082439"/>
          </a:xfrm>
          <a:prstGeom prst="rect">
            <a:avLst/>
          </a:prstGeom>
        </p:spPr>
        <p:txBody>
          <a:bodyPr/>
          <a:lstStyle/>
          <a:p>
            <a:r>
              <a:rPr lang="en-US"/>
              <a:t>Click to edit Master title style</a:t>
            </a:r>
            <a:endParaRPr lang="en-US" dirty="0"/>
          </a:p>
        </p:txBody>
      </p:sp>
      <p:sp>
        <p:nvSpPr>
          <p:cNvPr id="11" name="Footer Placeholder 1">
            <a:extLst>
              <a:ext uri="{FF2B5EF4-FFF2-40B4-BE49-F238E27FC236}">
                <a16:creationId xmlns:a16="http://schemas.microsoft.com/office/drawing/2014/main" id="{248D9E72-72C2-A744-B9ED-14BA26620449}"/>
              </a:ext>
            </a:extLst>
          </p:cNvPr>
          <p:cNvSpPr>
            <a:spLocks noGrp="1"/>
          </p:cNvSpPr>
          <p:nvPr>
            <p:ph type="ftr" sz="quarter" idx="3"/>
          </p:nvPr>
        </p:nvSpPr>
        <p:spPr>
          <a:xfrm>
            <a:off x="986507" y="6295496"/>
            <a:ext cx="4520557" cy="243840"/>
          </a:xfrm>
          <a:prstGeom prst="rect">
            <a:avLst/>
          </a:prstGeom>
        </p:spPr>
        <p:txBody>
          <a:bodyPr wrap="none" lIns="0" anchor="ctr"/>
          <a:lstStyle>
            <a:lvl1pPr>
              <a:defRPr sz="1200">
                <a:solidFill>
                  <a:schemeClr val="accent3"/>
                </a:solidFill>
              </a:defRPr>
            </a:lvl1pPr>
          </a:lstStyle>
          <a:p>
            <a:r>
              <a:rPr lang="en-US">
                <a:cs typeface="Arial"/>
              </a:rPr>
              <a:t>Enter Title or Department Name</a:t>
            </a:r>
            <a:endParaRPr lang="en-US" dirty="0">
              <a:cs typeface="Arial"/>
            </a:endParaRPr>
          </a:p>
        </p:txBody>
      </p:sp>
    </p:spTree>
    <p:extLst>
      <p:ext uri="{BB962C8B-B14F-4D97-AF65-F5344CB8AC3E}">
        <p14:creationId xmlns:p14="http://schemas.microsoft.com/office/powerpoint/2010/main" val="2503436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Orange Strip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ED25B6F-9899-7444-9A22-B086967762B8}"/>
              </a:ext>
            </a:extLst>
          </p:cNvPr>
          <p:cNvSpPr/>
          <p:nvPr/>
        </p:nvSpPr>
        <p:spPr>
          <a:xfrm>
            <a:off x="12" y="0"/>
            <a:ext cx="1308409" cy="6858000"/>
          </a:xfrm>
          <a:prstGeom prst="rect">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13" name="Title 1">
            <a:extLst>
              <a:ext uri="{FF2B5EF4-FFF2-40B4-BE49-F238E27FC236}">
                <a16:creationId xmlns:a16="http://schemas.microsoft.com/office/drawing/2014/main" id="{84E93606-D20A-5C4B-92C6-7F7E9DB1ACE6}"/>
              </a:ext>
            </a:extLst>
          </p:cNvPr>
          <p:cNvSpPr>
            <a:spLocks noGrp="1"/>
          </p:cNvSpPr>
          <p:nvPr>
            <p:ph type="ctrTitle"/>
          </p:nvPr>
        </p:nvSpPr>
        <p:spPr>
          <a:xfrm>
            <a:off x="1670924" y="2277129"/>
            <a:ext cx="7919125" cy="1312387"/>
          </a:xfrm>
          <a:prstGeom prst="rect">
            <a:avLst/>
          </a:prstGeom>
        </p:spPr>
        <p:txBody>
          <a:bodyPr lIns="0" tIns="0" rIns="0" bIns="0" anchor="b" anchorCtr="0">
            <a:noAutofit/>
          </a:bodyPr>
          <a:lstStyle>
            <a:lvl1pPr algn="l">
              <a:lnSpc>
                <a:spcPct val="100000"/>
              </a:lnSpc>
              <a:defRPr sz="5867" b="1" kern="600" spc="-40" baseline="0">
                <a:solidFill>
                  <a:schemeClr val="tx2"/>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14" name="Subtitle 2">
            <a:extLst>
              <a:ext uri="{FF2B5EF4-FFF2-40B4-BE49-F238E27FC236}">
                <a16:creationId xmlns:a16="http://schemas.microsoft.com/office/drawing/2014/main" id="{3587F970-33B9-394B-A9ED-33E8369CB457}"/>
              </a:ext>
            </a:extLst>
          </p:cNvPr>
          <p:cNvSpPr>
            <a:spLocks noGrp="1"/>
          </p:cNvSpPr>
          <p:nvPr>
            <p:ph type="subTitle" idx="1"/>
          </p:nvPr>
        </p:nvSpPr>
        <p:spPr>
          <a:xfrm>
            <a:off x="1670924" y="3817153"/>
            <a:ext cx="7577667" cy="909859"/>
          </a:xfrm>
          <a:prstGeom prst="rect">
            <a:avLst/>
          </a:prstGeom>
        </p:spPr>
        <p:txBody>
          <a:bodyPr lIns="0" tIns="0" rIns="0" bIns="0" anchor="ctr">
            <a:noAutofit/>
          </a:bodyPr>
          <a:lstStyle>
            <a:lvl1pPr marL="0" indent="0" algn="l">
              <a:lnSpc>
                <a:spcPct val="110000"/>
              </a:lnSpc>
              <a:buNone/>
              <a:defRPr sz="1600" b="0">
                <a:solidFill>
                  <a:schemeClr val="tx2"/>
                </a:solidFill>
                <a:latin typeface="Arial" panose="020B0604020202020204" pitchFamily="34" charset="0"/>
                <a:cs typeface="Arial" panose="020B0604020202020204" pitchFamily="34" charset="0"/>
              </a:defRPr>
            </a:lvl1pPr>
            <a:lvl2pPr marL="609570" indent="0" algn="ctr">
              <a:buNone/>
              <a:defRPr>
                <a:solidFill>
                  <a:schemeClr val="tx1">
                    <a:tint val="75000"/>
                  </a:schemeClr>
                </a:solidFill>
              </a:defRPr>
            </a:lvl2pPr>
            <a:lvl3pPr marL="1219140" indent="0" algn="ctr">
              <a:buNone/>
              <a:defRPr>
                <a:solidFill>
                  <a:schemeClr val="tx1">
                    <a:tint val="75000"/>
                  </a:schemeClr>
                </a:solidFill>
              </a:defRPr>
            </a:lvl3pPr>
            <a:lvl4pPr marL="1828709" indent="0" algn="ctr">
              <a:buNone/>
              <a:defRPr>
                <a:solidFill>
                  <a:schemeClr val="tx1">
                    <a:tint val="75000"/>
                  </a:schemeClr>
                </a:solidFill>
              </a:defRPr>
            </a:lvl4pPr>
            <a:lvl5pPr marL="2438278" indent="0" algn="ctr">
              <a:buNone/>
              <a:defRPr>
                <a:solidFill>
                  <a:schemeClr val="tx1">
                    <a:tint val="75000"/>
                  </a:schemeClr>
                </a:solidFill>
              </a:defRPr>
            </a:lvl5pPr>
            <a:lvl6pPr marL="3047848" indent="0" algn="ctr">
              <a:buNone/>
              <a:defRPr>
                <a:solidFill>
                  <a:schemeClr val="tx1">
                    <a:tint val="75000"/>
                  </a:schemeClr>
                </a:solidFill>
              </a:defRPr>
            </a:lvl6pPr>
            <a:lvl7pPr marL="3657418" indent="0" algn="ctr">
              <a:buNone/>
              <a:defRPr>
                <a:solidFill>
                  <a:schemeClr val="tx1">
                    <a:tint val="75000"/>
                  </a:schemeClr>
                </a:solidFill>
              </a:defRPr>
            </a:lvl7pPr>
            <a:lvl8pPr marL="4266987" indent="0" algn="ctr">
              <a:buNone/>
              <a:defRPr>
                <a:solidFill>
                  <a:schemeClr val="tx1">
                    <a:tint val="75000"/>
                  </a:schemeClr>
                </a:solidFill>
              </a:defRPr>
            </a:lvl8pPr>
            <a:lvl9pPr marL="4876557"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758315602"/>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Standard Slide 2">
    <p:spTree>
      <p:nvGrpSpPr>
        <p:cNvPr id="1" name=""/>
        <p:cNvGrpSpPr/>
        <p:nvPr/>
      </p:nvGrpSpPr>
      <p:grpSpPr>
        <a:xfrm>
          <a:off x="0" y="0"/>
          <a:ext cx="0" cy="0"/>
          <a:chOff x="0" y="0"/>
          <a:chExt cx="0" cy="0"/>
        </a:xfrm>
      </p:grpSpPr>
      <p:sp>
        <p:nvSpPr>
          <p:cNvPr id="10" name="Text Placeholder 17">
            <a:extLst>
              <a:ext uri="{FF2B5EF4-FFF2-40B4-BE49-F238E27FC236}">
                <a16:creationId xmlns:a16="http://schemas.microsoft.com/office/drawing/2014/main" id="{56FBAC50-0E6A-F444-BC5A-1C3D878B1B39}"/>
              </a:ext>
            </a:extLst>
          </p:cNvPr>
          <p:cNvSpPr>
            <a:spLocks noGrp="1"/>
          </p:cNvSpPr>
          <p:nvPr>
            <p:ph idx="1"/>
          </p:nvPr>
        </p:nvSpPr>
        <p:spPr>
          <a:xfrm>
            <a:off x="609600" y="1658296"/>
            <a:ext cx="10515600" cy="4349749"/>
          </a:xfrm>
          <a:prstGeom prst="rect">
            <a:avLst/>
          </a:prstGeom>
        </p:spPr>
        <p:txBody>
          <a:bodyPr vert="horz" lIns="91440" tIns="45720" rIns="91440" bIns="4572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extBox 1">
            <a:extLst>
              <a:ext uri="{FF2B5EF4-FFF2-40B4-BE49-F238E27FC236}">
                <a16:creationId xmlns:a16="http://schemas.microsoft.com/office/drawing/2014/main" id="{74EC3810-B220-0E43-90BE-1EED7A66762D}"/>
              </a:ext>
            </a:extLst>
          </p:cNvPr>
          <p:cNvSpPr txBox="1"/>
          <p:nvPr userDrawn="1"/>
        </p:nvSpPr>
        <p:spPr>
          <a:xfrm>
            <a:off x="643467" y="6417733"/>
            <a:ext cx="0" cy="0"/>
          </a:xfrm>
          <a:prstGeom prst="rect">
            <a:avLst/>
          </a:prstGeom>
        </p:spPr>
        <p:txBody>
          <a:bodyPr vert="horz" wrap="none" lIns="121920" tIns="60960" rIns="121920" bIns="60960" rtlCol="0">
            <a:noAutofit/>
          </a:bodyPr>
          <a:lstStyle/>
          <a:p>
            <a:pPr marL="0" indent="0" algn="l">
              <a:spcBef>
                <a:spcPts val="0"/>
              </a:spcBef>
              <a:buFont typeface="Arial"/>
              <a:buNone/>
            </a:pPr>
            <a:endParaRPr lang="en-US" sz="3200" b="1" dirty="0">
              <a:solidFill>
                <a:srgbClr val="001641"/>
              </a:solidFill>
              <a:latin typeface="Arial" panose="020B0604020202020204" pitchFamily="34" charset="0"/>
              <a:cs typeface="Arial" panose="020B0604020202020204" pitchFamily="34" charset="0"/>
            </a:endParaRPr>
          </a:p>
        </p:txBody>
      </p:sp>
      <p:sp>
        <p:nvSpPr>
          <p:cNvPr id="3" name="Title 2">
            <a:extLst>
              <a:ext uri="{FF2B5EF4-FFF2-40B4-BE49-F238E27FC236}">
                <a16:creationId xmlns:a16="http://schemas.microsoft.com/office/drawing/2014/main" id="{94B88050-5855-754D-B6D1-27F5E829201E}"/>
              </a:ext>
            </a:extLst>
          </p:cNvPr>
          <p:cNvSpPr>
            <a:spLocks noGrp="1"/>
          </p:cNvSpPr>
          <p:nvPr>
            <p:ph type="title"/>
          </p:nvPr>
        </p:nvSpPr>
        <p:spPr>
          <a:xfrm>
            <a:off x="609600" y="331155"/>
            <a:ext cx="10972800" cy="1082439"/>
          </a:xfrm>
          <a:prstGeom prst="rect">
            <a:avLst/>
          </a:prstGeom>
        </p:spPr>
        <p:txBody>
          <a:bodyPr/>
          <a:lstStyle/>
          <a:p>
            <a:r>
              <a:rPr lang="en-US"/>
              <a:t>Click to edit Master title style</a:t>
            </a:r>
            <a:endParaRPr lang="en-US" dirty="0"/>
          </a:p>
        </p:txBody>
      </p:sp>
      <p:sp>
        <p:nvSpPr>
          <p:cNvPr id="11" name="Footer Placeholder 1">
            <a:extLst>
              <a:ext uri="{FF2B5EF4-FFF2-40B4-BE49-F238E27FC236}">
                <a16:creationId xmlns:a16="http://schemas.microsoft.com/office/drawing/2014/main" id="{248D9E72-72C2-A744-B9ED-14BA26620449}"/>
              </a:ext>
            </a:extLst>
          </p:cNvPr>
          <p:cNvSpPr>
            <a:spLocks noGrp="1"/>
          </p:cNvSpPr>
          <p:nvPr>
            <p:ph type="ftr" sz="quarter" idx="3"/>
          </p:nvPr>
        </p:nvSpPr>
        <p:spPr>
          <a:xfrm>
            <a:off x="986507" y="6295496"/>
            <a:ext cx="4520557" cy="243840"/>
          </a:xfrm>
          <a:prstGeom prst="rect">
            <a:avLst/>
          </a:prstGeom>
        </p:spPr>
        <p:txBody>
          <a:bodyPr wrap="none" lIns="0" anchor="ctr"/>
          <a:lstStyle>
            <a:lvl1pPr>
              <a:defRPr sz="1200">
                <a:solidFill>
                  <a:schemeClr val="accent3"/>
                </a:solidFill>
              </a:defRPr>
            </a:lvl1pPr>
          </a:lstStyle>
          <a:p>
            <a:r>
              <a:rPr lang="en-US">
                <a:cs typeface="Arial"/>
              </a:rPr>
              <a:t>Enter Title or Department Name</a:t>
            </a:r>
            <a:endParaRPr lang="en-US" dirty="0">
              <a:cs typeface="Arial"/>
            </a:endParaRPr>
          </a:p>
        </p:txBody>
      </p:sp>
    </p:spTree>
    <p:extLst>
      <p:ext uri="{BB962C8B-B14F-4D97-AF65-F5344CB8AC3E}">
        <p14:creationId xmlns:p14="http://schemas.microsoft.com/office/powerpoint/2010/main" val="2063316828"/>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Standard Slide W/ Small Column">
    <p:spTree>
      <p:nvGrpSpPr>
        <p:cNvPr id="1" name=""/>
        <p:cNvGrpSpPr/>
        <p:nvPr/>
      </p:nvGrpSpPr>
      <p:grpSpPr>
        <a:xfrm>
          <a:off x="0" y="0"/>
          <a:ext cx="0" cy="0"/>
          <a:chOff x="0" y="0"/>
          <a:chExt cx="0" cy="0"/>
        </a:xfrm>
      </p:grpSpPr>
      <p:sp>
        <p:nvSpPr>
          <p:cNvPr id="2" name="Title 1"/>
          <p:cNvSpPr>
            <a:spLocks noGrp="1"/>
          </p:cNvSpPr>
          <p:nvPr>
            <p:ph type="title"/>
          </p:nvPr>
        </p:nvSpPr>
        <p:spPr>
          <a:xfrm>
            <a:off x="609600" y="331155"/>
            <a:ext cx="10972800" cy="1082439"/>
          </a:xfrm>
          <a:prstGeom prst="rect">
            <a:avLst/>
          </a:prstGeom>
        </p:spPr>
        <p:txBody>
          <a:bodyPr/>
          <a:lstStyle/>
          <a:p>
            <a:r>
              <a:rPr lang="en-US"/>
              <a:t>Click to edit Master title style</a:t>
            </a:r>
            <a:endParaRPr lang="en-US" dirty="0"/>
          </a:p>
        </p:txBody>
      </p:sp>
      <p:sp>
        <p:nvSpPr>
          <p:cNvPr id="4" name="Content Placeholder 2"/>
          <p:cNvSpPr>
            <a:spLocks noGrp="1"/>
          </p:cNvSpPr>
          <p:nvPr>
            <p:ph sz="half" idx="1"/>
          </p:nvPr>
        </p:nvSpPr>
        <p:spPr>
          <a:xfrm>
            <a:off x="594784" y="1713584"/>
            <a:ext cx="8341965" cy="3821584"/>
          </a:xfrm>
          <a:prstGeom prst="rect">
            <a:avLst/>
          </a:prstGeom>
        </p:spPr>
        <p:txBody>
          <a:bodyPr>
            <a:noAutofit/>
          </a:bodyPr>
          <a:lstStyle>
            <a:lvl1pPr marL="228589" indent="-228589">
              <a:lnSpc>
                <a:spcPct val="100000"/>
              </a:lnSpc>
              <a:spcBef>
                <a:spcPts val="0"/>
              </a:spcBef>
              <a:tabLst/>
              <a:defRPr sz="1867">
                <a:solidFill>
                  <a:srgbClr val="4E4540"/>
                </a:solidFill>
              </a:defRPr>
            </a:lvl1pPr>
            <a:lvl2pPr>
              <a:lnSpc>
                <a:spcPct val="100000"/>
              </a:lnSpc>
              <a:spcBef>
                <a:spcPts val="0"/>
              </a:spcBef>
              <a:defRPr sz="1867">
                <a:solidFill>
                  <a:srgbClr val="4E4540"/>
                </a:solidFill>
              </a:defRPr>
            </a:lvl2pPr>
            <a:lvl3pPr>
              <a:lnSpc>
                <a:spcPct val="100000"/>
              </a:lnSpc>
              <a:spcBef>
                <a:spcPts val="0"/>
              </a:spcBef>
              <a:defRPr sz="1600">
                <a:solidFill>
                  <a:srgbClr val="4E4540"/>
                </a:solidFill>
              </a:defRPr>
            </a:lvl3pPr>
            <a:lvl4pPr>
              <a:lnSpc>
                <a:spcPct val="100000"/>
              </a:lnSpc>
              <a:spcBef>
                <a:spcPts val="0"/>
              </a:spcBef>
              <a:defRPr sz="1333">
                <a:solidFill>
                  <a:srgbClr val="4E4540"/>
                </a:solidFill>
              </a:defRPr>
            </a:lvl4pPr>
            <a:lvl5pPr>
              <a:defRPr sz="1867">
                <a:solidFill>
                  <a:schemeClr val="tx1"/>
                </a:solidFill>
              </a:defRPr>
            </a:lvl5pPr>
            <a:lvl6pPr>
              <a:defRPr sz="2400"/>
            </a:lvl6pPr>
            <a:lvl7pPr>
              <a:defRPr sz="2400"/>
            </a:lvl7pPr>
            <a:lvl8pPr>
              <a:defRPr sz="2400"/>
            </a:lvl8pPr>
            <a:lvl9pPr>
              <a:defRPr sz="2400"/>
            </a:lvl9pPr>
          </a:lstStyle>
          <a:p>
            <a:pPr lvl="0"/>
            <a:r>
              <a:rPr lang="en-US"/>
              <a:t>Edit Master text styles</a:t>
            </a:r>
          </a:p>
          <a:p>
            <a:pPr lvl="1"/>
            <a:r>
              <a:rPr lang="en-US"/>
              <a:t>Second level</a:t>
            </a:r>
          </a:p>
          <a:p>
            <a:pPr lvl="2"/>
            <a:r>
              <a:rPr lang="en-US"/>
              <a:t>Third level</a:t>
            </a:r>
          </a:p>
          <a:p>
            <a:pPr lvl="3"/>
            <a:r>
              <a:rPr lang="en-US"/>
              <a:t>Fourth level</a:t>
            </a:r>
          </a:p>
        </p:txBody>
      </p:sp>
      <p:sp>
        <p:nvSpPr>
          <p:cNvPr id="5" name="Content Placeholder 3"/>
          <p:cNvSpPr>
            <a:spLocks noGrp="1"/>
          </p:cNvSpPr>
          <p:nvPr>
            <p:ph sz="half" idx="10"/>
          </p:nvPr>
        </p:nvSpPr>
        <p:spPr>
          <a:xfrm>
            <a:off x="9269266" y="1713583"/>
            <a:ext cx="2301780" cy="3821585"/>
          </a:xfrm>
          <a:prstGeom prst="rect">
            <a:avLst/>
          </a:prstGeom>
        </p:spPr>
        <p:txBody>
          <a:bodyPr>
            <a:noAutofit/>
          </a:bodyPr>
          <a:lstStyle>
            <a:lvl1pPr marL="0" indent="0">
              <a:buNone/>
              <a:defRPr sz="1867" b="0">
                <a:solidFill>
                  <a:srgbClr val="4E4540"/>
                </a:solidFill>
              </a:defRPr>
            </a:lvl1pPr>
            <a:lvl2pPr marL="609570" indent="0">
              <a:buNone/>
              <a:defRPr sz="1333"/>
            </a:lvl2pPr>
            <a:lvl3pPr marL="1219140" indent="0">
              <a:buNone/>
              <a:defRPr sz="1333"/>
            </a:lvl3pPr>
            <a:lvl4pPr marL="1828709" indent="0">
              <a:buNone/>
              <a:defRPr sz="1333"/>
            </a:lvl4pPr>
            <a:lvl5pPr marL="2438278" indent="0">
              <a:buNone/>
              <a:defRPr sz="1333"/>
            </a:lvl5pPr>
            <a:lvl6pPr>
              <a:defRPr sz="2400"/>
            </a:lvl6pPr>
            <a:lvl7pPr>
              <a:defRPr sz="2400"/>
            </a:lvl7pPr>
            <a:lvl8pPr>
              <a:defRPr sz="2400"/>
            </a:lvl8pPr>
            <a:lvl9pPr>
              <a:defRPr sz="2400"/>
            </a:lvl9pPr>
          </a:lstStyle>
          <a:p>
            <a:pPr lvl="0"/>
            <a:r>
              <a:rPr lang="en-US"/>
              <a:t>Edit Master text styles</a:t>
            </a:r>
          </a:p>
          <a:p>
            <a:pPr lvl="1"/>
            <a:r>
              <a:rPr lang="en-US"/>
              <a:t>Second level</a:t>
            </a:r>
          </a:p>
        </p:txBody>
      </p:sp>
      <p:sp>
        <p:nvSpPr>
          <p:cNvPr id="11" name="Footer Placeholder 1">
            <a:extLst>
              <a:ext uri="{FF2B5EF4-FFF2-40B4-BE49-F238E27FC236}">
                <a16:creationId xmlns:a16="http://schemas.microsoft.com/office/drawing/2014/main" id="{6B290EBC-C250-0143-92CF-639A3B806F67}"/>
              </a:ext>
            </a:extLst>
          </p:cNvPr>
          <p:cNvSpPr>
            <a:spLocks noGrp="1"/>
          </p:cNvSpPr>
          <p:nvPr>
            <p:ph type="ftr" sz="quarter" idx="3"/>
          </p:nvPr>
        </p:nvSpPr>
        <p:spPr>
          <a:xfrm>
            <a:off x="986507" y="6295496"/>
            <a:ext cx="4520557" cy="243840"/>
          </a:xfrm>
          <a:prstGeom prst="rect">
            <a:avLst/>
          </a:prstGeom>
        </p:spPr>
        <p:txBody>
          <a:bodyPr wrap="none" lIns="0" anchor="ctr"/>
          <a:lstStyle>
            <a:lvl1pPr>
              <a:defRPr sz="1200">
                <a:solidFill>
                  <a:schemeClr val="accent3"/>
                </a:solidFill>
              </a:defRPr>
            </a:lvl1pPr>
          </a:lstStyle>
          <a:p>
            <a:r>
              <a:rPr lang="en-US">
                <a:cs typeface="Arial"/>
              </a:rPr>
              <a:t>Enter Title or Department Name</a:t>
            </a:r>
            <a:endParaRPr lang="en-US" dirty="0">
              <a:cs typeface="Arial"/>
            </a:endParaRPr>
          </a:p>
        </p:txBody>
      </p:sp>
    </p:spTree>
    <p:extLst>
      <p:ext uri="{BB962C8B-B14F-4D97-AF65-F5344CB8AC3E}">
        <p14:creationId xmlns:p14="http://schemas.microsoft.com/office/powerpoint/2010/main" val="965026367"/>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Standard Slide 2 Column">
    <p:spTree>
      <p:nvGrpSpPr>
        <p:cNvPr id="1" name=""/>
        <p:cNvGrpSpPr/>
        <p:nvPr/>
      </p:nvGrpSpPr>
      <p:grpSpPr>
        <a:xfrm>
          <a:off x="0" y="0"/>
          <a:ext cx="0" cy="0"/>
          <a:chOff x="0" y="0"/>
          <a:chExt cx="0" cy="0"/>
        </a:xfrm>
      </p:grpSpPr>
      <p:sp>
        <p:nvSpPr>
          <p:cNvPr id="4" name="Content Placeholder 2"/>
          <p:cNvSpPr>
            <a:spLocks noGrp="1"/>
          </p:cNvSpPr>
          <p:nvPr>
            <p:ph sz="half" idx="1"/>
          </p:nvPr>
        </p:nvSpPr>
        <p:spPr>
          <a:xfrm>
            <a:off x="594795" y="1713589"/>
            <a:ext cx="5224388" cy="3809393"/>
          </a:xfrm>
          <a:prstGeom prst="rect">
            <a:avLst/>
          </a:prstGeom>
        </p:spPr>
        <p:txBody>
          <a:bodyPr>
            <a:noAutofit/>
          </a:bodyPr>
          <a:lstStyle>
            <a:lvl1pPr marL="228589" indent="-228589">
              <a:lnSpc>
                <a:spcPct val="100000"/>
              </a:lnSpc>
              <a:spcBef>
                <a:spcPts val="0"/>
              </a:spcBef>
              <a:tabLst/>
              <a:defRPr sz="1867">
                <a:solidFill>
                  <a:srgbClr val="4E4540"/>
                </a:solidFill>
              </a:defRPr>
            </a:lvl1pPr>
            <a:lvl2pPr>
              <a:lnSpc>
                <a:spcPct val="100000"/>
              </a:lnSpc>
              <a:spcBef>
                <a:spcPts val="0"/>
              </a:spcBef>
              <a:defRPr sz="1600">
                <a:solidFill>
                  <a:srgbClr val="4E4540"/>
                </a:solidFill>
                <a:latin typeface="Arial" panose="020B0604020202020204" pitchFamily="34" charset="0"/>
                <a:cs typeface="Arial" panose="020B0604020202020204" pitchFamily="34" charset="0"/>
              </a:defRPr>
            </a:lvl2pPr>
            <a:lvl3pPr>
              <a:lnSpc>
                <a:spcPct val="100000"/>
              </a:lnSpc>
              <a:spcBef>
                <a:spcPts val="0"/>
              </a:spcBef>
              <a:defRPr sz="1467">
                <a:solidFill>
                  <a:srgbClr val="4E4540"/>
                </a:solidFill>
                <a:latin typeface="Arial" panose="020B0604020202020204" pitchFamily="34" charset="0"/>
                <a:cs typeface="Arial" panose="020B0604020202020204" pitchFamily="34" charset="0"/>
              </a:defRPr>
            </a:lvl3pPr>
            <a:lvl4pPr>
              <a:lnSpc>
                <a:spcPct val="100000"/>
              </a:lnSpc>
              <a:spcBef>
                <a:spcPts val="0"/>
              </a:spcBef>
              <a:defRPr sz="1200">
                <a:solidFill>
                  <a:srgbClr val="4E4540"/>
                </a:solidFill>
                <a:latin typeface="Arial" panose="020B0604020202020204" pitchFamily="34" charset="0"/>
                <a:cs typeface="Arial" panose="020B0604020202020204" pitchFamily="34" charset="0"/>
              </a:defRPr>
            </a:lvl4pPr>
            <a:lvl5pPr>
              <a:defRPr sz="1867">
                <a:solidFill>
                  <a:schemeClr val="tx1"/>
                </a:solidFill>
              </a:defRPr>
            </a:lvl5pPr>
            <a:lvl6pPr>
              <a:defRPr sz="2400"/>
            </a:lvl6pPr>
            <a:lvl7pPr>
              <a:defRPr sz="2400"/>
            </a:lvl7pPr>
            <a:lvl8pPr>
              <a:defRPr sz="2400"/>
            </a:lvl8pPr>
            <a:lvl9pPr>
              <a:defRPr sz="2400"/>
            </a:lvl9pPr>
          </a:lstStyle>
          <a:p>
            <a:pPr lvl="0"/>
            <a:r>
              <a:rPr lang="en-US"/>
              <a:t>Edit Master text styles</a:t>
            </a:r>
          </a:p>
          <a:p>
            <a:pPr lvl="1"/>
            <a:r>
              <a:rPr lang="en-US"/>
              <a:t>Second level</a:t>
            </a:r>
          </a:p>
          <a:p>
            <a:pPr lvl="2"/>
            <a:r>
              <a:rPr lang="en-US"/>
              <a:t>Third level</a:t>
            </a:r>
          </a:p>
          <a:p>
            <a:pPr lvl="3"/>
            <a:r>
              <a:rPr lang="en-US"/>
              <a:t>Fourth level</a:t>
            </a:r>
          </a:p>
        </p:txBody>
      </p:sp>
      <p:sp>
        <p:nvSpPr>
          <p:cNvPr id="5" name="Title 1"/>
          <p:cNvSpPr>
            <a:spLocks noGrp="1"/>
          </p:cNvSpPr>
          <p:nvPr>
            <p:ph type="title"/>
          </p:nvPr>
        </p:nvSpPr>
        <p:spPr>
          <a:xfrm>
            <a:off x="609600" y="331155"/>
            <a:ext cx="10972800" cy="1082439"/>
          </a:xfrm>
          <a:prstGeom prst="rect">
            <a:avLst/>
          </a:prstGeom>
        </p:spPr>
        <p:txBody>
          <a:bodyPr/>
          <a:lstStyle/>
          <a:p>
            <a:r>
              <a:rPr lang="en-US"/>
              <a:t>Click to edit Master title style</a:t>
            </a:r>
            <a:endParaRPr lang="en-US" dirty="0"/>
          </a:p>
        </p:txBody>
      </p:sp>
      <p:sp>
        <p:nvSpPr>
          <p:cNvPr id="6" name="Content Placeholder 2"/>
          <p:cNvSpPr>
            <a:spLocks noGrp="1"/>
          </p:cNvSpPr>
          <p:nvPr>
            <p:ph sz="half" idx="10"/>
          </p:nvPr>
        </p:nvSpPr>
        <p:spPr>
          <a:xfrm>
            <a:off x="6223906" y="1713589"/>
            <a:ext cx="5224388" cy="3809393"/>
          </a:xfrm>
          <a:prstGeom prst="rect">
            <a:avLst/>
          </a:prstGeom>
        </p:spPr>
        <p:txBody>
          <a:bodyPr>
            <a:noAutofit/>
          </a:bodyPr>
          <a:lstStyle>
            <a:lvl1pPr marL="228589" indent="-228589">
              <a:lnSpc>
                <a:spcPct val="100000"/>
              </a:lnSpc>
              <a:spcBef>
                <a:spcPts val="0"/>
              </a:spcBef>
              <a:tabLst/>
              <a:defRPr sz="1867">
                <a:solidFill>
                  <a:srgbClr val="4E4540"/>
                </a:solidFill>
              </a:defRPr>
            </a:lvl1pPr>
            <a:lvl2pPr>
              <a:lnSpc>
                <a:spcPct val="100000"/>
              </a:lnSpc>
              <a:spcBef>
                <a:spcPts val="0"/>
              </a:spcBef>
              <a:defRPr sz="1600">
                <a:solidFill>
                  <a:srgbClr val="4E4540"/>
                </a:solidFill>
                <a:latin typeface="Arial" panose="020B0604020202020204" pitchFamily="34" charset="0"/>
                <a:cs typeface="Arial" panose="020B0604020202020204" pitchFamily="34" charset="0"/>
              </a:defRPr>
            </a:lvl2pPr>
            <a:lvl3pPr>
              <a:lnSpc>
                <a:spcPct val="100000"/>
              </a:lnSpc>
              <a:spcBef>
                <a:spcPts val="0"/>
              </a:spcBef>
              <a:defRPr sz="1467">
                <a:solidFill>
                  <a:srgbClr val="4E4540"/>
                </a:solidFill>
                <a:latin typeface="Arial" panose="020B0604020202020204" pitchFamily="34" charset="0"/>
                <a:cs typeface="Arial" panose="020B0604020202020204" pitchFamily="34" charset="0"/>
              </a:defRPr>
            </a:lvl3pPr>
            <a:lvl4pPr>
              <a:lnSpc>
                <a:spcPct val="100000"/>
              </a:lnSpc>
              <a:spcBef>
                <a:spcPts val="0"/>
              </a:spcBef>
              <a:defRPr sz="1200">
                <a:solidFill>
                  <a:srgbClr val="4E4540"/>
                </a:solidFill>
                <a:latin typeface="Arial" panose="020B0604020202020204" pitchFamily="34" charset="0"/>
                <a:cs typeface="Arial" panose="020B0604020202020204" pitchFamily="34" charset="0"/>
              </a:defRPr>
            </a:lvl4pPr>
            <a:lvl5pPr>
              <a:defRPr sz="1867">
                <a:solidFill>
                  <a:schemeClr val="tx1"/>
                </a:solidFill>
              </a:defRPr>
            </a:lvl5pPr>
            <a:lvl6pPr>
              <a:defRPr sz="2400"/>
            </a:lvl6pPr>
            <a:lvl7pPr>
              <a:defRPr sz="2400"/>
            </a:lvl7pPr>
            <a:lvl8pPr>
              <a:defRPr sz="2400"/>
            </a:lvl8pPr>
            <a:lvl9pPr>
              <a:defRPr sz="2400"/>
            </a:lvl9pPr>
          </a:lstStyle>
          <a:p>
            <a:pPr lvl="0"/>
            <a:r>
              <a:rPr lang="en-US"/>
              <a:t>Edit Master text styles</a:t>
            </a:r>
          </a:p>
          <a:p>
            <a:pPr lvl="1"/>
            <a:r>
              <a:rPr lang="en-US"/>
              <a:t>Second level</a:t>
            </a:r>
          </a:p>
          <a:p>
            <a:pPr lvl="2"/>
            <a:r>
              <a:rPr lang="en-US"/>
              <a:t>Third level</a:t>
            </a:r>
          </a:p>
          <a:p>
            <a:pPr lvl="3"/>
            <a:r>
              <a:rPr lang="en-US"/>
              <a:t>Fourth level</a:t>
            </a:r>
          </a:p>
        </p:txBody>
      </p:sp>
      <p:sp>
        <p:nvSpPr>
          <p:cNvPr id="11" name="Footer Placeholder 1">
            <a:extLst>
              <a:ext uri="{FF2B5EF4-FFF2-40B4-BE49-F238E27FC236}">
                <a16:creationId xmlns:a16="http://schemas.microsoft.com/office/drawing/2014/main" id="{E2B74776-0A09-6F45-B76E-A50A9BF6B377}"/>
              </a:ext>
            </a:extLst>
          </p:cNvPr>
          <p:cNvSpPr>
            <a:spLocks noGrp="1"/>
          </p:cNvSpPr>
          <p:nvPr>
            <p:ph type="ftr" sz="quarter" idx="3"/>
          </p:nvPr>
        </p:nvSpPr>
        <p:spPr>
          <a:xfrm>
            <a:off x="986507" y="6295496"/>
            <a:ext cx="4520557" cy="243840"/>
          </a:xfrm>
          <a:prstGeom prst="rect">
            <a:avLst/>
          </a:prstGeom>
        </p:spPr>
        <p:txBody>
          <a:bodyPr wrap="none" lIns="0" anchor="ctr"/>
          <a:lstStyle>
            <a:lvl1pPr>
              <a:defRPr sz="1200">
                <a:solidFill>
                  <a:schemeClr val="accent3"/>
                </a:solidFill>
              </a:defRPr>
            </a:lvl1pPr>
          </a:lstStyle>
          <a:p>
            <a:r>
              <a:rPr lang="en-US">
                <a:cs typeface="Arial"/>
              </a:rPr>
              <a:t>Enter Title or Department Name</a:t>
            </a:r>
            <a:endParaRPr lang="en-US" dirty="0">
              <a:cs typeface="Arial"/>
            </a:endParaRPr>
          </a:p>
        </p:txBody>
      </p:sp>
    </p:spTree>
    <p:extLst>
      <p:ext uri="{BB962C8B-B14F-4D97-AF65-F5344CB8AC3E}">
        <p14:creationId xmlns:p14="http://schemas.microsoft.com/office/powerpoint/2010/main" val="285145620"/>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3 columns">
    <p:spTree>
      <p:nvGrpSpPr>
        <p:cNvPr id="1" name=""/>
        <p:cNvGrpSpPr/>
        <p:nvPr/>
      </p:nvGrpSpPr>
      <p:grpSpPr>
        <a:xfrm>
          <a:off x="0" y="0"/>
          <a:ext cx="0" cy="0"/>
          <a:chOff x="0" y="0"/>
          <a:chExt cx="0" cy="0"/>
        </a:xfrm>
      </p:grpSpPr>
      <p:sp>
        <p:nvSpPr>
          <p:cNvPr id="4" name="Content Placeholder 2"/>
          <p:cNvSpPr>
            <a:spLocks noGrp="1"/>
          </p:cNvSpPr>
          <p:nvPr>
            <p:ph sz="half" idx="1"/>
          </p:nvPr>
        </p:nvSpPr>
        <p:spPr>
          <a:xfrm>
            <a:off x="594795" y="1713589"/>
            <a:ext cx="3355423" cy="3809393"/>
          </a:xfrm>
          <a:prstGeom prst="rect">
            <a:avLst/>
          </a:prstGeom>
        </p:spPr>
        <p:txBody>
          <a:bodyPr>
            <a:noAutofit/>
          </a:bodyPr>
          <a:lstStyle>
            <a:lvl1pPr marL="228589" indent="-228589">
              <a:lnSpc>
                <a:spcPct val="100000"/>
              </a:lnSpc>
              <a:spcBef>
                <a:spcPts val="0"/>
              </a:spcBef>
              <a:tabLst/>
              <a:defRPr sz="1867">
                <a:solidFill>
                  <a:srgbClr val="4E4540"/>
                </a:solidFill>
              </a:defRPr>
            </a:lvl1pPr>
            <a:lvl2pPr>
              <a:lnSpc>
                <a:spcPct val="100000"/>
              </a:lnSpc>
              <a:spcBef>
                <a:spcPts val="0"/>
              </a:spcBef>
              <a:defRPr sz="1600">
                <a:solidFill>
                  <a:srgbClr val="4E4540"/>
                </a:solidFill>
                <a:latin typeface="Arial" panose="020B0604020202020204" pitchFamily="34" charset="0"/>
                <a:cs typeface="Arial" panose="020B0604020202020204" pitchFamily="34" charset="0"/>
              </a:defRPr>
            </a:lvl2pPr>
            <a:lvl3pPr>
              <a:lnSpc>
                <a:spcPct val="100000"/>
              </a:lnSpc>
              <a:spcBef>
                <a:spcPts val="0"/>
              </a:spcBef>
              <a:defRPr sz="1467">
                <a:solidFill>
                  <a:srgbClr val="4E4540"/>
                </a:solidFill>
                <a:latin typeface="Arial" panose="020B0604020202020204" pitchFamily="34" charset="0"/>
                <a:cs typeface="Arial" panose="020B0604020202020204" pitchFamily="34" charset="0"/>
              </a:defRPr>
            </a:lvl3pPr>
            <a:lvl4pPr>
              <a:lnSpc>
                <a:spcPct val="100000"/>
              </a:lnSpc>
              <a:spcBef>
                <a:spcPts val="0"/>
              </a:spcBef>
              <a:defRPr sz="1200">
                <a:solidFill>
                  <a:srgbClr val="4E4540"/>
                </a:solidFill>
                <a:latin typeface="Arial" panose="020B0604020202020204" pitchFamily="34" charset="0"/>
                <a:cs typeface="Arial" panose="020B0604020202020204" pitchFamily="34" charset="0"/>
              </a:defRPr>
            </a:lvl4pPr>
            <a:lvl5pPr>
              <a:defRPr sz="1867">
                <a:solidFill>
                  <a:schemeClr val="tx1"/>
                </a:solidFill>
              </a:defRPr>
            </a:lvl5pPr>
            <a:lvl6pPr>
              <a:defRPr sz="2400"/>
            </a:lvl6pPr>
            <a:lvl7pPr>
              <a:defRPr sz="2400"/>
            </a:lvl7pPr>
            <a:lvl8pPr>
              <a:defRPr sz="2400"/>
            </a:lvl8pPr>
            <a:lvl9pPr>
              <a:defRPr sz="2400"/>
            </a:lvl9pPr>
          </a:lstStyle>
          <a:p>
            <a:pPr lvl="0"/>
            <a:r>
              <a:rPr lang="en-US"/>
              <a:t>Edit Master text styles</a:t>
            </a:r>
          </a:p>
          <a:p>
            <a:pPr lvl="1"/>
            <a:r>
              <a:rPr lang="en-US"/>
              <a:t>Second level</a:t>
            </a:r>
          </a:p>
          <a:p>
            <a:pPr lvl="2"/>
            <a:r>
              <a:rPr lang="en-US"/>
              <a:t>Third level</a:t>
            </a:r>
          </a:p>
          <a:p>
            <a:pPr lvl="3"/>
            <a:r>
              <a:rPr lang="en-US"/>
              <a:t>Fourth level</a:t>
            </a:r>
          </a:p>
        </p:txBody>
      </p:sp>
      <p:sp>
        <p:nvSpPr>
          <p:cNvPr id="5" name="Title 1"/>
          <p:cNvSpPr>
            <a:spLocks noGrp="1"/>
          </p:cNvSpPr>
          <p:nvPr>
            <p:ph type="title"/>
          </p:nvPr>
        </p:nvSpPr>
        <p:spPr>
          <a:xfrm>
            <a:off x="609600" y="331155"/>
            <a:ext cx="10972800" cy="1082439"/>
          </a:xfrm>
          <a:prstGeom prst="rect">
            <a:avLst/>
          </a:prstGeom>
        </p:spPr>
        <p:txBody>
          <a:bodyPr/>
          <a:lstStyle/>
          <a:p>
            <a:r>
              <a:rPr lang="en-US"/>
              <a:t>Click to edit Master title style</a:t>
            </a:r>
            <a:endParaRPr lang="en-US" dirty="0"/>
          </a:p>
        </p:txBody>
      </p:sp>
      <p:sp>
        <p:nvSpPr>
          <p:cNvPr id="7" name="Content Placeholder 2">
            <a:extLst>
              <a:ext uri="{FF2B5EF4-FFF2-40B4-BE49-F238E27FC236}">
                <a16:creationId xmlns:a16="http://schemas.microsoft.com/office/drawing/2014/main" id="{EE22D488-BAA3-B846-866B-5889189F2B50}"/>
              </a:ext>
            </a:extLst>
          </p:cNvPr>
          <p:cNvSpPr>
            <a:spLocks noGrp="1"/>
          </p:cNvSpPr>
          <p:nvPr>
            <p:ph sz="half" idx="10"/>
          </p:nvPr>
        </p:nvSpPr>
        <p:spPr>
          <a:xfrm>
            <a:off x="4410893" y="1713589"/>
            <a:ext cx="3355423" cy="3809393"/>
          </a:xfrm>
          <a:prstGeom prst="rect">
            <a:avLst/>
          </a:prstGeom>
        </p:spPr>
        <p:txBody>
          <a:bodyPr>
            <a:noAutofit/>
          </a:bodyPr>
          <a:lstStyle>
            <a:lvl1pPr marL="228589" indent="-228589">
              <a:lnSpc>
                <a:spcPct val="100000"/>
              </a:lnSpc>
              <a:spcBef>
                <a:spcPts val="0"/>
              </a:spcBef>
              <a:tabLst/>
              <a:defRPr sz="1867">
                <a:solidFill>
                  <a:srgbClr val="4E4540"/>
                </a:solidFill>
              </a:defRPr>
            </a:lvl1pPr>
            <a:lvl2pPr>
              <a:lnSpc>
                <a:spcPct val="100000"/>
              </a:lnSpc>
              <a:spcBef>
                <a:spcPts val="0"/>
              </a:spcBef>
              <a:defRPr sz="1600">
                <a:solidFill>
                  <a:srgbClr val="4E4540"/>
                </a:solidFill>
                <a:latin typeface="Arial" panose="020B0604020202020204" pitchFamily="34" charset="0"/>
                <a:cs typeface="Arial" panose="020B0604020202020204" pitchFamily="34" charset="0"/>
              </a:defRPr>
            </a:lvl2pPr>
            <a:lvl3pPr>
              <a:lnSpc>
                <a:spcPct val="100000"/>
              </a:lnSpc>
              <a:spcBef>
                <a:spcPts val="0"/>
              </a:spcBef>
              <a:defRPr sz="1467">
                <a:solidFill>
                  <a:srgbClr val="4E4540"/>
                </a:solidFill>
                <a:latin typeface="Arial" panose="020B0604020202020204" pitchFamily="34" charset="0"/>
                <a:cs typeface="Arial" panose="020B0604020202020204" pitchFamily="34" charset="0"/>
              </a:defRPr>
            </a:lvl3pPr>
            <a:lvl4pPr>
              <a:lnSpc>
                <a:spcPct val="100000"/>
              </a:lnSpc>
              <a:spcBef>
                <a:spcPts val="0"/>
              </a:spcBef>
              <a:defRPr sz="1200">
                <a:solidFill>
                  <a:srgbClr val="4E4540"/>
                </a:solidFill>
                <a:latin typeface="Arial" panose="020B0604020202020204" pitchFamily="34" charset="0"/>
                <a:cs typeface="Arial" panose="020B0604020202020204" pitchFamily="34" charset="0"/>
              </a:defRPr>
            </a:lvl4pPr>
            <a:lvl5pPr>
              <a:defRPr sz="1867">
                <a:solidFill>
                  <a:schemeClr val="tx1"/>
                </a:solidFill>
              </a:defRPr>
            </a:lvl5pPr>
            <a:lvl6pPr>
              <a:defRPr sz="2400"/>
            </a:lvl6pPr>
            <a:lvl7pPr>
              <a:defRPr sz="2400"/>
            </a:lvl7pPr>
            <a:lvl8pPr>
              <a:defRPr sz="2400"/>
            </a:lvl8pPr>
            <a:lvl9pPr>
              <a:defRPr sz="2400"/>
            </a:lvl9pPr>
          </a:lstStyle>
          <a:p>
            <a:pPr lvl="0"/>
            <a:r>
              <a:rPr lang="en-US"/>
              <a:t>Edit Master text styles</a:t>
            </a:r>
          </a:p>
          <a:p>
            <a:pPr lvl="1"/>
            <a:r>
              <a:rPr lang="en-US"/>
              <a:t>Second level</a:t>
            </a:r>
          </a:p>
          <a:p>
            <a:pPr lvl="2"/>
            <a:r>
              <a:rPr lang="en-US"/>
              <a:t>Third level</a:t>
            </a:r>
          </a:p>
          <a:p>
            <a:pPr lvl="3"/>
            <a:r>
              <a:rPr lang="en-US"/>
              <a:t>Fourth level</a:t>
            </a:r>
          </a:p>
        </p:txBody>
      </p:sp>
      <p:sp>
        <p:nvSpPr>
          <p:cNvPr id="10" name="Content Placeholder 2">
            <a:extLst>
              <a:ext uri="{FF2B5EF4-FFF2-40B4-BE49-F238E27FC236}">
                <a16:creationId xmlns:a16="http://schemas.microsoft.com/office/drawing/2014/main" id="{C12096EE-FD27-024F-92C7-F21530130DA3}"/>
              </a:ext>
            </a:extLst>
          </p:cNvPr>
          <p:cNvSpPr>
            <a:spLocks noGrp="1"/>
          </p:cNvSpPr>
          <p:nvPr>
            <p:ph sz="half" idx="11"/>
          </p:nvPr>
        </p:nvSpPr>
        <p:spPr>
          <a:xfrm>
            <a:off x="8226989" y="1713589"/>
            <a:ext cx="3355423" cy="3809393"/>
          </a:xfrm>
          <a:prstGeom prst="rect">
            <a:avLst/>
          </a:prstGeom>
        </p:spPr>
        <p:txBody>
          <a:bodyPr>
            <a:noAutofit/>
          </a:bodyPr>
          <a:lstStyle>
            <a:lvl1pPr marL="228589" indent="-228589">
              <a:lnSpc>
                <a:spcPct val="100000"/>
              </a:lnSpc>
              <a:spcBef>
                <a:spcPts val="0"/>
              </a:spcBef>
              <a:tabLst/>
              <a:defRPr sz="1867">
                <a:solidFill>
                  <a:srgbClr val="4E4540"/>
                </a:solidFill>
              </a:defRPr>
            </a:lvl1pPr>
            <a:lvl2pPr>
              <a:lnSpc>
                <a:spcPct val="100000"/>
              </a:lnSpc>
              <a:spcBef>
                <a:spcPts val="0"/>
              </a:spcBef>
              <a:defRPr sz="1600">
                <a:solidFill>
                  <a:srgbClr val="4E4540"/>
                </a:solidFill>
                <a:latin typeface="Arial" panose="020B0604020202020204" pitchFamily="34" charset="0"/>
                <a:cs typeface="Arial" panose="020B0604020202020204" pitchFamily="34" charset="0"/>
              </a:defRPr>
            </a:lvl2pPr>
            <a:lvl3pPr>
              <a:lnSpc>
                <a:spcPct val="100000"/>
              </a:lnSpc>
              <a:spcBef>
                <a:spcPts val="0"/>
              </a:spcBef>
              <a:defRPr sz="1467">
                <a:solidFill>
                  <a:srgbClr val="4E4540"/>
                </a:solidFill>
                <a:latin typeface="Arial" panose="020B0604020202020204" pitchFamily="34" charset="0"/>
                <a:cs typeface="Arial" panose="020B0604020202020204" pitchFamily="34" charset="0"/>
              </a:defRPr>
            </a:lvl3pPr>
            <a:lvl4pPr>
              <a:lnSpc>
                <a:spcPct val="100000"/>
              </a:lnSpc>
              <a:spcBef>
                <a:spcPts val="0"/>
              </a:spcBef>
              <a:defRPr sz="1200">
                <a:solidFill>
                  <a:srgbClr val="4E4540"/>
                </a:solidFill>
                <a:latin typeface="Arial" panose="020B0604020202020204" pitchFamily="34" charset="0"/>
                <a:cs typeface="Arial" panose="020B0604020202020204" pitchFamily="34" charset="0"/>
              </a:defRPr>
            </a:lvl4pPr>
            <a:lvl5pPr>
              <a:defRPr sz="1867">
                <a:solidFill>
                  <a:schemeClr val="tx1"/>
                </a:solidFill>
              </a:defRPr>
            </a:lvl5pPr>
            <a:lvl6pPr>
              <a:defRPr sz="2400"/>
            </a:lvl6pPr>
            <a:lvl7pPr>
              <a:defRPr sz="2400"/>
            </a:lvl7pPr>
            <a:lvl8pPr>
              <a:defRPr sz="2400"/>
            </a:lvl8pPr>
            <a:lvl9pPr>
              <a:defRPr sz="2400"/>
            </a:lvl9pPr>
          </a:lstStyle>
          <a:p>
            <a:pPr lvl="0"/>
            <a:r>
              <a:rPr lang="en-US"/>
              <a:t>Edit Master text styles</a:t>
            </a:r>
          </a:p>
          <a:p>
            <a:pPr lvl="1"/>
            <a:r>
              <a:rPr lang="en-US"/>
              <a:t>Second level</a:t>
            </a:r>
          </a:p>
          <a:p>
            <a:pPr lvl="2"/>
            <a:r>
              <a:rPr lang="en-US"/>
              <a:t>Third level</a:t>
            </a:r>
          </a:p>
          <a:p>
            <a:pPr lvl="3"/>
            <a:r>
              <a:rPr lang="en-US"/>
              <a:t>Fourth level</a:t>
            </a:r>
          </a:p>
        </p:txBody>
      </p:sp>
      <p:sp>
        <p:nvSpPr>
          <p:cNvPr id="14" name="Footer Placeholder 1">
            <a:extLst>
              <a:ext uri="{FF2B5EF4-FFF2-40B4-BE49-F238E27FC236}">
                <a16:creationId xmlns:a16="http://schemas.microsoft.com/office/drawing/2014/main" id="{7DDE8AA2-E6CC-A241-9E75-D0EDF477378B}"/>
              </a:ext>
            </a:extLst>
          </p:cNvPr>
          <p:cNvSpPr>
            <a:spLocks noGrp="1"/>
          </p:cNvSpPr>
          <p:nvPr>
            <p:ph type="ftr" sz="quarter" idx="3"/>
          </p:nvPr>
        </p:nvSpPr>
        <p:spPr>
          <a:xfrm>
            <a:off x="986507" y="6295496"/>
            <a:ext cx="4520557" cy="243840"/>
          </a:xfrm>
          <a:prstGeom prst="rect">
            <a:avLst/>
          </a:prstGeom>
        </p:spPr>
        <p:txBody>
          <a:bodyPr wrap="none" lIns="0" anchor="ctr"/>
          <a:lstStyle>
            <a:lvl1pPr>
              <a:defRPr sz="1200">
                <a:solidFill>
                  <a:schemeClr val="accent3"/>
                </a:solidFill>
              </a:defRPr>
            </a:lvl1pPr>
          </a:lstStyle>
          <a:p>
            <a:r>
              <a:rPr lang="en-US">
                <a:cs typeface="Arial"/>
              </a:rPr>
              <a:t>Enter Title or Department Name</a:t>
            </a:r>
            <a:endParaRPr lang="en-US" dirty="0">
              <a:cs typeface="Arial"/>
            </a:endParaRPr>
          </a:p>
        </p:txBody>
      </p:sp>
    </p:spTree>
    <p:extLst>
      <p:ext uri="{BB962C8B-B14F-4D97-AF65-F5344CB8AC3E}">
        <p14:creationId xmlns:p14="http://schemas.microsoft.com/office/powerpoint/2010/main" val="760084159"/>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0876D6-27D9-5046-8D93-94C5B3C882B5}"/>
              </a:ext>
            </a:extLst>
          </p:cNvPr>
          <p:cNvSpPr>
            <a:spLocks noGrp="1"/>
          </p:cNvSpPr>
          <p:nvPr>
            <p:ph type="title"/>
          </p:nvPr>
        </p:nvSpPr>
        <p:spPr>
          <a:xfrm>
            <a:off x="609600" y="331155"/>
            <a:ext cx="10972800" cy="1082439"/>
          </a:xfrm>
          <a:prstGeom prst="rect">
            <a:avLst/>
          </a:prstGeom>
        </p:spPr>
        <p:txBody>
          <a:bodyPr/>
          <a:lstStyle/>
          <a:p>
            <a:r>
              <a:rPr lang="en-US"/>
              <a:t>Click to edit Master title style</a:t>
            </a:r>
            <a:endParaRPr lang="en-US" dirty="0"/>
          </a:p>
        </p:txBody>
      </p:sp>
      <p:sp>
        <p:nvSpPr>
          <p:cNvPr id="10" name="Footer Placeholder 1">
            <a:extLst>
              <a:ext uri="{FF2B5EF4-FFF2-40B4-BE49-F238E27FC236}">
                <a16:creationId xmlns:a16="http://schemas.microsoft.com/office/drawing/2014/main" id="{C6263844-DAB8-9E47-AAB4-20EC43D98D50}"/>
              </a:ext>
            </a:extLst>
          </p:cNvPr>
          <p:cNvSpPr>
            <a:spLocks noGrp="1"/>
          </p:cNvSpPr>
          <p:nvPr>
            <p:ph type="ftr" sz="quarter" idx="3"/>
          </p:nvPr>
        </p:nvSpPr>
        <p:spPr>
          <a:xfrm>
            <a:off x="986507" y="6295496"/>
            <a:ext cx="4520557" cy="243840"/>
          </a:xfrm>
          <a:prstGeom prst="rect">
            <a:avLst/>
          </a:prstGeom>
        </p:spPr>
        <p:txBody>
          <a:bodyPr wrap="none" lIns="0" anchor="ctr"/>
          <a:lstStyle>
            <a:lvl1pPr>
              <a:defRPr sz="1200">
                <a:solidFill>
                  <a:schemeClr val="accent3"/>
                </a:solidFill>
              </a:defRPr>
            </a:lvl1pPr>
          </a:lstStyle>
          <a:p>
            <a:r>
              <a:rPr lang="en-US">
                <a:cs typeface="Arial"/>
              </a:rPr>
              <a:t>Enter Title or Department Name</a:t>
            </a:r>
            <a:endParaRPr lang="en-US" dirty="0">
              <a:cs typeface="Arial"/>
            </a:endParaRPr>
          </a:p>
        </p:txBody>
      </p:sp>
    </p:spTree>
    <p:extLst>
      <p:ext uri="{BB962C8B-B14F-4D97-AF65-F5344CB8AC3E}">
        <p14:creationId xmlns:p14="http://schemas.microsoft.com/office/powerpoint/2010/main" val="1788777656"/>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hree Column w/ Photo Sec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716039" y="3217303"/>
            <a:ext cx="3193144" cy="715963"/>
          </a:xfrm>
          <a:prstGeom prst="rect">
            <a:avLst/>
          </a:prstGeom>
        </p:spPr>
        <p:txBody>
          <a:bodyPr anchor="b">
            <a:noAutofit/>
          </a:bodyPr>
          <a:lstStyle>
            <a:lvl1pPr marL="0" indent="0" algn="ctr">
              <a:buNone/>
              <a:defRPr sz="1600">
                <a:latin typeface="Georgia" panose="02040502050405020303" pitchFamily="18" charset="0"/>
              </a:defRPr>
            </a:lvl1pPr>
            <a:lvl2pPr marL="0" indent="0">
              <a:buSzPct val="100000"/>
              <a:buFontTx/>
              <a:buNone/>
              <a:defRPr sz="2933"/>
            </a:lvl2pPr>
            <a:lvl3pPr marL="685766" indent="-228589">
              <a:spcBef>
                <a:spcPts val="800"/>
              </a:spcBef>
              <a:buClr>
                <a:schemeClr val="bg2"/>
              </a:buClr>
              <a:buSzPct val="100000"/>
              <a:buFont typeface="Arial" panose="020B0604020202020204" pitchFamily="34" charset="0"/>
              <a:buChar char="•"/>
              <a:defRPr sz="2400">
                <a:latin typeface="Gotham Thin" pitchFamily="50" charset="0"/>
                <a:cs typeface="Gotham Thin" pitchFamily="50" charset="0"/>
              </a:defRPr>
            </a:lvl3pPr>
            <a:lvl4pPr marL="914354" indent="-228589">
              <a:spcBef>
                <a:spcPts val="800"/>
              </a:spcBef>
              <a:buClr>
                <a:schemeClr val="bg2"/>
              </a:buClr>
              <a:buSzPct val="100000"/>
              <a:buFont typeface="Arial" panose="020B0604020202020204" pitchFamily="34" charset="0"/>
              <a:buChar char="•"/>
              <a:defRPr sz="2400">
                <a:latin typeface="Gotham Thin" pitchFamily="50" charset="0"/>
                <a:cs typeface="Gotham Thin" pitchFamily="50" charset="0"/>
              </a:defRPr>
            </a:lvl4pPr>
            <a:lvl5pPr marL="1142942" indent="-228589">
              <a:spcBef>
                <a:spcPts val="800"/>
              </a:spcBef>
              <a:buClr>
                <a:schemeClr val="bg2"/>
              </a:buClr>
              <a:buSzPct val="100000"/>
              <a:buFont typeface="Arial" panose="020B0604020202020204" pitchFamily="34" charset="0"/>
              <a:buChar char="•"/>
              <a:defRPr sz="2400">
                <a:latin typeface="Gotham Thin" pitchFamily="50" charset="0"/>
                <a:cs typeface="Gotham Thin" pitchFamily="50" charset="0"/>
              </a:defRPr>
            </a:lvl5pPr>
          </a:lstStyle>
          <a:p>
            <a:pPr lvl="0"/>
            <a:r>
              <a:rPr lang="en-US"/>
              <a:t>Edit Master text styles</a:t>
            </a:r>
          </a:p>
        </p:txBody>
      </p:sp>
      <p:sp>
        <p:nvSpPr>
          <p:cNvPr id="9" name="Content Placeholder 2"/>
          <p:cNvSpPr>
            <a:spLocks noGrp="1"/>
          </p:cNvSpPr>
          <p:nvPr>
            <p:ph idx="10"/>
          </p:nvPr>
        </p:nvSpPr>
        <p:spPr>
          <a:xfrm>
            <a:off x="716039" y="4047574"/>
            <a:ext cx="3193144" cy="1981201"/>
          </a:xfrm>
          <a:prstGeom prst="rect">
            <a:avLst/>
          </a:prstGeom>
        </p:spPr>
        <p:txBody>
          <a:bodyPr>
            <a:normAutofit/>
          </a:bodyPr>
          <a:lstStyle>
            <a:lvl1pPr marL="228589" indent="-228589">
              <a:lnSpc>
                <a:spcPct val="114000"/>
              </a:lnSpc>
              <a:buFont typeface="Arial" panose="020B0604020202020204" pitchFamily="34" charset="0"/>
              <a:buChar char="•"/>
              <a:defRPr sz="1467" b="0" i="0">
                <a:latin typeface="+mn-lt"/>
                <a:cs typeface="Arial Regular"/>
              </a:defRPr>
            </a:lvl1pPr>
            <a:lvl2pPr marL="0" indent="0">
              <a:buSzPct val="100000"/>
              <a:buFontTx/>
              <a:buNone/>
              <a:defRPr sz="2667">
                <a:latin typeface="Gotham Thin" pitchFamily="50" charset="0"/>
                <a:cs typeface="Gotham Thin" pitchFamily="50" charset="0"/>
              </a:defRPr>
            </a:lvl2pPr>
            <a:lvl3pPr marL="685766" indent="-228589">
              <a:spcBef>
                <a:spcPts val="800"/>
              </a:spcBef>
              <a:buClr>
                <a:schemeClr val="bg2"/>
              </a:buClr>
              <a:buSzPct val="100000"/>
              <a:buFont typeface="Arial" panose="020B0604020202020204" pitchFamily="34" charset="0"/>
              <a:buChar char="•"/>
              <a:defRPr sz="2400">
                <a:latin typeface="Gotham Thin" pitchFamily="50" charset="0"/>
                <a:cs typeface="Gotham Thin" pitchFamily="50" charset="0"/>
              </a:defRPr>
            </a:lvl3pPr>
            <a:lvl4pPr marL="914354" indent="-228589">
              <a:spcBef>
                <a:spcPts val="800"/>
              </a:spcBef>
              <a:buClr>
                <a:schemeClr val="bg2"/>
              </a:buClr>
              <a:buSzPct val="100000"/>
              <a:buFont typeface="Arial" panose="020B0604020202020204" pitchFamily="34" charset="0"/>
              <a:buChar char="•"/>
              <a:defRPr sz="2400">
                <a:latin typeface="Gotham Thin" pitchFamily="50" charset="0"/>
                <a:cs typeface="Gotham Thin" pitchFamily="50" charset="0"/>
              </a:defRPr>
            </a:lvl4pPr>
            <a:lvl5pPr marL="1142942" indent="-228589">
              <a:spcBef>
                <a:spcPts val="800"/>
              </a:spcBef>
              <a:buClr>
                <a:schemeClr val="bg2"/>
              </a:buClr>
              <a:buSzPct val="100000"/>
              <a:buFont typeface="Arial" panose="020B0604020202020204" pitchFamily="34" charset="0"/>
              <a:buChar char="•"/>
              <a:defRPr sz="2400">
                <a:latin typeface="Gotham Thin" pitchFamily="50" charset="0"/>
                <a:cs typeface="Gotham Thin" pitchFamily="50" charset="0"/>
              </a:defRPr>
            </a:lvl5pPr>
          </a:lstStyle>
          <a:p>
            <a:pPr lvl="0"/>
            <a:r>
              <a:rPr lang="en-US"/>
              <a:t>Edit Master text styles</a:t>
            </a:r>
          </a:p>
        </p:txBody>
      </p:sp>
      <p:sp>
        <p:nvSpPr>
          <p:cNvPr id="10" name="Content Placeholder 2"/>
          <p:cNvSpPr>
            <a:spLocks noGrp="1"/>
          </p:cNvSpPr>
          <p:nvPr>
            <p:ph idx="11"/>
          </p:nvPr>
        </p:nvSpPr>
        <p:spPr>
          <a:xfrm>
            <a:off x="4567162" y="3217303"/>
            <a:ext cx="3018973" cy="715963"/>
          </a:xfrm>
          <a:prstGeom prst="rect">
            <a:avLst/>
          </a:prstGeom>
        </p:spPr>
        <p:txBody>
          <a:bodyPr anchor="b">
            <a:noAutofit/>
          </a:bodyPr>
          <a:lstStyle>
            <a:lvl1pPr marL="0" indent="0" algn="ctr">
              <a:buNone/>
              <a:defRPr sz="1600">
                <a:latin typeface="Georgia" panose="02040502050405020303" pitchFamily="18" charset="0"/>
              </a:defRPr>
            </a:lvl1pPr>
            <a:lvl2pPr marL="0" indent="0">
              <a:buSzPct val="100000"/>
              <a:buFontTx/>
              <a:buNone/>
              <a:defRPr sz="2933"/>
            </a:lvl2pPr>
            <a:lvl3pPr marL="685766" indent="-228589">
              <a:spcBef>
                <a:spcPts val="800"/>
              </a:spcBef>
              <a:buClr>
                <a:schemeClr val="bg2"/>
              </a:buClr>
              <a:buSzPct val="100000"/>
              <a:buFont typeface="Arial" panose="020B0604020202020204" pitchFamily="34" charset="0"/>
              <a:buChar char="•"/>
              <a:defRPr sz="2400">
                <a:latin typeface="Gotham Thin" pitchFamily="50" charset="0"/>
                <a:cs typeface="Gotham Thin" pitchFamily="50" charset="0"/>
              </a:defRPr>
            </a:lvl3pPr>
            <a:lvl4pPr marL="914354" indent="-228589">
              <a:spcBef>
                <a:spcPts val="800"/>
              </a:spcBef>
              <a:buClr>
                <a:schemeClr val="bg2"/>
              </a:buClr>
              <a:buSzPct val="100000"/>
              <a:buFont typeface="Arial" panose="020B0604020202020204" pitchFamily="34" charset="0"/>
              <a:buChar char="•"/>
              <a:defRPr sz="2400">
                <a:latin typeface="Gotham Thin" pitchFamily="50" charset="0"/>
                <a:cs typeface="Gotham Thin" pitchFamily="50" charset="0"/>
              </a:defRPr>
            </a:lvl4pPr>
            <a:lvl5pPr marL="1142942" indent="-228589">
              <a:spcBef>
                <a:spcPts val="800"/>
              </a:spcBef>
              <a:buClr>
                <a:schemeClr val="bg2"/>
              </a:buClr>
              <a:buSzPct val="100000"/>
              <a:buFont typeface="Arial" panose="020B0604020202020204" pitchFamily="34" charset="0"/>
              <a:buChar char="•"/>
              <a:defRPr sz="2400">
                <a:latin typeface="Gotham Thin" pitchFamily="50" charset="0"/>
                <a:cs typeface="Gotham Thin" pitchFamily="50" charset="0"/>
              </a:defRPr>
            </a:lvl5pPr>
          </a:lstStyle>
          <a:p>
            <a:pPr lvl="0"/>
            <a:r>
              <a:rPr lang="en-US"/>
              <a:t>Edit Master text styles</a:t>
            </a:r>
          </a:p>
        </p:txBody>
      </p:sp>
      <p:sp>
        <p:nvSpPr>
          <p:cNvPr id="11" name="Content Placeholder 2"/>
          <p:cNvSpPr>
            <a:spLocks noGrp="1"/>
          </p:cNvSpPr>
          <p:nvPr>
            <p:ph idx="12"/>
          </p:nvPr>
        </p:nvSpPr>
        <p:spPr>
          <a:xfrm>
            <a:off x="4567162" y="4047574"/>
            <a:ext cx="3018973" cy="1981201"/>
          </a:xfrm>
          <a:prstGeom prst="rect">
            <a:avLst/>
          </a:prstGeom>
        </p:spPr>
        <p:txBody>
          <a:bodyPr>
            <a:normAutofit/>
          </a:bodyPr>
          <a:lstStyle>
            <a:lvl1pPr marL="228589" indent="-228589">
              <a:lnSpc>
                <a:spcPct val="114000"/>
              </a:lnSpc>
              <a:buFont typeface="Arial" panose="020B0604020202020204" pitchFamily="34" charset="0"/>
              <a:buChar char="•"/>
              <a:defRPr sz="1467" b="0" i="0">
                <a:latin typeface="+mn-lt"/>
                <a:cs typeface="Arial Regular"/>
              </a:defRPr>
            </a:lvl1pPr>
            <a:lvl2pPr marL="0" indent="0">
              <a:buSzPct val="100000"/>
              <a:buFontTx/>
              <a:buNone/>
              <a:defRPr sz="2667">
                <a:latin typeface="Gotham Thin" pitchFamily="50" charset="0"/>
                <a:cs typeface="Gotham Thin" pitchFamily="50" charset="0"/>
              </a:defRPr>
            </a:lvl2pPr>
            <a:lvl3pPr marL="685766" indent="-228589">
              <a:spcBef>
                <a:spcPts val="800"/>
              </a:spcBef>
              <a:buClr>
                <a:schemeClr val="bg2"/>
              </a:buClr>
              <a:buSzPct val="100000"/>
              <a:buFont typeface="Arial" panose="020B0604020202020204" pitchFamily="34" charset="0"/>
              <a:buChar char="•"/>
              <a:defRPr sz="2400">
                <a:latin typeface="Gotham Thin" pitchFamily="50" charset="0"/>
                <a:cs typeface="Gotham Thin" pitchFamily="50" charset="0"/>
              </a:defRPr>
            </a:lvl3pPr>
            <a:lvl4pPr marL="914354" indent="-228589">
              <a:spcBef>
                <a:spcPts val="800"/>
              </a:spcBef>
              <a:buClr>
                <a:schemeClr val="bg2"/>
              </a:buClr>
              <a:buSzPct val="100000"/>
              <a:buFont typeface="Arial" panose="020B0604020202020204" pitchFamily="34" charset="0"/>
              <a:buChar char="•"/>
              <a:defRPr sz="2400">
                <a:latin typeface="Gotham Thin" pitchFamily="50" charset="0"/>
                <a:cs typeface="Gotham Thin" pitchFamily="50" charset="0"/>
              </a:defRPr>
            </a:lvl4pPr>
            <a:lvl5pPr marL="1142942" indent="-228589">
              <a:spcBef>
                <a:spcPts val="800"/>
              </a:spcBef>
              <a:buClr>
                <a:schemeClr val="bg2"/>
              </a:buClr>
              <a:buSzPct val="100000"/>
              <a:buFont typeface="Arial" panose="020B0604020202020204" pitchFamily="34" charset="0"/>
              <a:buChar char="•"/>
              <a:defRPr sz="2400">
                <a:latin typeface="Gotham Thin" pitchFamily="50" charset="0"/>
                <a:cs typeface="Gotham Thin" pitchFamily="50" charset="0"/>
              </a:defRPr>
            </a:lvl5pPr>
          </a:lstStyle>
          <a:p>
            <a:pPr lvl="0"/>
            <a:r>
              <a:rPr lang="en-US"/>
              <a:t>Edit Master text styles</a:t>
            </a:r>
          </a:p>
        </p:txBody>
      </p:sp>
      <p:sp>
        <p:nvSpPr>
          <p:cNvPr id="12" name="Content Placeholder 2"/>
          <p:cNvSpPr>
            <a:spLocks noGrp="1"/>
          </p:cNvSpPr>
          <p:nvPr>
            <p:ph idx="13"/>
          </p:nvPr>
        </p:nvSpPr>
        <p:spPr>
          <a:xfrm>
            <a:off x="8282819" y="3217303"/>
            <a:ext cx="3350381" cy="715963"/>
          </a:xfrm>
          <a:prstGeom prst="rect">
            <a:avLst/>
          </a:prstGeom>
        </p:spPr>
        <p:txBody>
          <a:bodyPr anchor="b">
            <a:noAutofit/>
          </a:bodyPr>
          <a:lstStyle>
            <a:lvl1pPr marL="0" indent="0" algn="ctr">
              <a:buNone/>
              <a:defRPr sz="1600">
                <a:latin typeface="Georgia" panose="02040502050405020303" pitchFamily="18" charset="0"/>
              </a:defRPr>
            </a:lvl1pPr>
            <a:lvl2pPr marL="0" indent="0">
              <a:buSzPct val="100000"/>
              <a:buFontTx/>
              <a:buNone/>
              <a:defRPr sz="2933"/>
            </a:lvl2pPr>
            <a:lvl3pPr marL="685766" indent="-228589">
              <a:spcBef>
                <a:spcPts val="800"/>
              </a:spcBef>
              <a:buClr>
                <a:schemeClr val="bg2"/>
              </a:buClr>
              <a:buSzPct val="100000"/>
              <a:buFont typeface="Arial" panose="020B0604020202020204" pitchFamily="34" charset="0"/>
              <a:buChar char="•"/>
              <a:defRPr sz="2400">
                <a:latin typeface="Gotham Thin" pitchFamily="50" charset="0"/>
                <a:cs typeface="Gotham Thin" pitchFamily="50" charset="0"/>
              </a:defRPr>
            </a:lvl3pPr>
            <a:lvl4pPr marL="914354" indent="-228589">
              <a:spcBef>
                <a:spcPts val="800"/>
              </a:spcBef>
              <a:buClr>
                <a:schemeClr val="bg2"/>
              </a:buClr>
              <a:buSzPct val="100000"/>
              <a:buFont typeface="Arial" panose="020B0604020202020204" pitchFamily="34" charset="0"/>
              <a:buChar char="•"/>
              <a:defRPr sz="2400">
                <a:latin typeface="Gotham Thin" pitchFamily="50" charset="0"/>
                <a:cs typeface="Gotham Thin" pitchFamily="50" charset="0"/>
              </a:defRPr>
            </a:lvl4pPr>
            <a:lvl5pPr marL="1142942" indent="-228589">
              <a:spcBef>
                <a:spcPts val="800"/>
              </a:spcBef>
              <a:buClr>
                <a:schemeClr val="bg2"/>
              </a:buClr>
              <a:buSzPct val="100000"/>
              <a:buFont typeface="Arial" panose="020B0604020202020204" pitchFamily="34" charset="0"/>
              <a:buChar char="•"/>
              <a:defRPr sz="2400">
                <a:latin typeface="Gotham Thin" pitchFamily="50" charset="0"/>
                <a:cs typeface="Gotham Thin" pitchFamily="50" charset="0"/>
              </a:defRPr>
            </a:lvl5pPr>
          </a:lstStyle>
          <a:p>
            <a:pPr lvl="0"/>
            <a:r>
              <a:rPr lang="en-US"/>
              <a:t>Edit Master text styles</a:t>
            </a:r>
          </a:p>
        </p:txBody>
      </p:sp>
      <p:sp>
        <p:nvSpPr>
          <p:cNvPr id="13" name="Content Placeholder 2"/>
          <p:cNvSpPr>
            <a:spLocks noGrp="1"/>
          </p:cNvSpPr>
          <p:nvPr>
            <p:ph idx="14"/>
          </p:nvPr>
        </p:nvSpPr>
        <p:spPr>
          <a:xfrm>
            <a:off x="8282819" y="4047574"/>
            <a:ext cx="3350381" cy="1981201"/>
          </a:xfrm>
          <a:prstGeom prst="rect">
            <a:avLst/>
          </a:prstGeom>
        </p:spPr>
        <p:txBody>
          <a:bodyPr>
            <a:normAutofit/>
          </a:bodyPr>
          <a:lstStyle>
            <a:lvl1pPr marL="228589" indent="-228589">
              <a:lnSpc>
                <a:spcPct val="114000"/>
              </a:lnSpc>
              <a:buFont typeface="Arial" panose="020B0604020202020204" pitchFamily="34" charset="0"/>
              <a:buChar char="•"/>
              <a:defRPr sz="1467" b="0" i="0">
                <a:latin typeface="+mn-lt"/>
                <a:cs typeface="Arial Regular"/>
              </a:defRPr>
            </a:lvl1pPr>
            <a:lvl2pPr marL="0" indent="0">
              <a:buSzPct val="100000"/>
              <a:buFontTx/>
              <a:buNone/>
              <a:defRPr sz="2667">
                <a:latin typeface="Gotham Thin" pitchFamily="50" charset="0"/>
                <a:cs typeface="Gotham Thin" pitchFamily="50" charset="0"/>
              </a:defRPr>
            </a:lvl2pPr>
            <a:lvl3pPr marL="685766" indent="-228589">
              <a:spcBef>
                <a:spcPts val="800"/>
              </a:spcBef>
              <a:buClr>
                <a:schemeClr val="bg2"/>
              </a:buClr>
              <a:buSzPct val="100000"/>
              <a:buFont typeface="Arial" panose="020B0604020202020204" pitchFamily="34" charset="0"/>
              <a:buChar char="•"/>
              <a:defRPr sz="2400">
                <a:latin typeface="Gotham Thin" pitchFamily="50" charset="0"/>
                <a:cs typeface="Gotham Thin" pitchFamily="50" charset="0"/>
              </a:defRPr>
            </a:lvl3pPr>
            <a:lvl4pPr marL="914354" indent="-228589">
              <a:spcBef>
                <a:spcPts val="800"/>
              </a:spcBef>
              <a:buClr>
                <a:schemeClr val="bg2"/>
              </a:buClr>
              <a:buSzPct val="100000"/>
              <a:buFont typeface="Arial" panose="020B0604020202020204" pitchFamily="34" charset="0"/>
              <a:buChar char="•"/>
              <a:defRPr sz="2400">
                <a:latin typeface="Gotham Thin" pitchFamily="50" charset="0"/>
                <a:cs typeface="Gotham Thin" pitchFamily="50" charset="0"/>
              </a:defRPr>
            </a:lvl4pPr>
            <a:lvl5pPr marL="1142942" indent="-228589">
              <a:spcBef>
                <a:spcPts val="800"/>
              </a:spcBef>
              <a:buClr>
                <a:schemeClr val="bg2"/>
              </a:buClr>
              <a:buSzPct val="100000"/>
              <a:buFont typeface="Arial" panose="020B0604020202020204" pitchFamily="34" charset="0"/>
              <a:buChar char="•"/>
              <a:defRPr sz="2400">
                <a:latin typeface="Gotham Thin" pitchFamily="50" charset="0"/>
                <a:cs typeface="Gotham Thin" pitchFamily="50" charset="0"/>
              </a:defRPr>
            </a:lvl5pPr>
          </a:lstStyle>
          <a:p>
            <a:pPr lvl="0"/>
            <a:r>
              <a:rPr lang="en-US"/>
              <a:t>Edit Master text styles</a:t>
            </a:r>
          </a:p>
        </p:txBody>
      </p:sp>
      <p:sp>
        <p:nvSpPr>
          <p:cNvPr id="4" name="Title 3">
            <a:extLst>
              <a:ext uri="{FF2B5EF4-FFF2-40B4-BE49-F238E27FC236}">
                <a16:creationId xmlns:a16="http://schemas.microsoft.com/office/drawing/2014/main" id="{2702C863-C7DC-3043-81C0-478CDF8D709D}"/>
              </a:ext>
            </a:extLst>
          </p:cNvPr>
          <p:cNvSpPr>
            <a:spLocks noGrp="1"/>
          </p:cNvSpPr>
          <p:nvPr>
            <p:ph type="title"/>
          </p:nvPr>
        </p:nvSpPr>
        <p:spPr>
          <a:xfrm>
            <a:off x="609600" y="331155"/>
            <a:ext cx="10972800" cy="1082439"/>
          </a:xfrm>
          <a:prstGeom prst="rect">
            <a:avLst/>
          </a:prstGeom>
        </p:spPr>
        <p:txBody>
          <a:bodyPr/>
          <a:lstStyle/>
          <a:p>
            <a:r>
              <a:rPr lang="en-US"/>
              <a:t>Click to edit Master title style</a:t>
            </a:r>
            <a:endParaRPr lang="en-US" dirty="0"/>
          </a:p>
        </p:txBody>
      </p:sp>
      <p:sp>
        <p:nvSpPr>
          <p:cNvPr id="16" name="Picture Placeholder 4">
            <a:extLst>
              <a:ext uri="{FF2B5EF4-FFF2-40B4-BE49-F238E27FC236}">
                <a16:creationId xmlns:a16="http://schemas.microsoft.com/office/drawing/2014/main" id="{AA3073F7-2F26-4143-A1FD-2ADD81A274B8}"/>
              </a:ext>
            </a:extLst>
          </p:cNvPr>
          <p:cNvSpPr>
            <a:spLocks noGrp="1"/>
          </p:cNvSpPr>
          <p:nvPr>
            <p:ph type="pic" sz="quarter" idx="15"/>
          </p:nvPr>
        </p:nvSpPr>
        <p:spPr>
          <a:xfrm>
            <a:off x="1624519" y="1661242"/>
            <a:ext cx="1376184" cy="1347511"/>
          </a:xfrm>
          <a:prstGeom prst="ellipse">
            <a:avLst/>
          </a:prstGeom>
        </p:spPr>
        <p:txBody>
          <a:bodyPr anchor="ctr">
            <a:noAutofit/>
          </a:bodyPr>
          <a:lstStyle>
            <a:lvl1pPr marL="0" indent="0" algn="ctr">
              <a:buNone/>
              <a:defRPr sz="1467" b="1" i="0">
                <a:solidFill>
                  <a:schemeClr val="accent2"/>
                </a:solidFill>
                <a:latin typeface="Arial Bold"/>
                <a:cs typeface="Arial Bold"/>
              </a:defRPr>
            </a:lvl1pPr>
          </a:lstStyle>
          <a:p>
            <a:r>
              <a:rPr lang="en-US"/>
              <a:t>Click icon to add picture</a:t>
            </a:r>
            <a:endParaRPr lang="en-US" dirty="0"/>
          </a:p>
        </p:txBody>
      </p:sp>
      <p:sp>
        <p:nvSpPr>
          <p:cNvPr id="17" name="Picture Placeholder 4">
            <a:extLst>
              <a:ext uri="{FF2B5EF4-FFF2-40B4-BE49-F238E27FC236}">
                <a16:creationId xmlns:a16="http://schemas.microsoft.com/office/drawing/2014/main" id="{2C94971A-6D42-8B46-90D3-B61A837C75E1}"/>
              </a:ext>
            </a:extLst>
          </p:cNvPr>
          <p:cNvSpPr>
            <a:spLocks noGrp="1"/>
          </p:cNvSpPr>
          <p:nvPr>
            <p:ph type="pic" sz="quarter" idx="16"/>
          </p:nvPr>
        </p:nvSpPr>
        <p:spPr>
          <a:xfrm>
            <a:off x="5393978" y="1661242"/>
            <a:ext cx="1376185" cy="1347511"/>
          </a:xfrm>
          <a:prstGeom prst="ellipse">
            <a:avLst/>
          </a:prstGeom>
        </p:spPr>
        <p:txBody>
          <a:bodyPr anchor="ctr">
            <a:noAutofit/>
          </a:bodyPr>
          <a:lstStyle>
            <a:lvl1pPr marL="0" indent="0" algn="ctr">
              <a:buNone/>
              <a:defRPr sz="1467" b="1" i="0">
                <a:solidFill>
                  <a:schemeClr val="accent2"/>
                </a:solidFill>
                <a:latin typeface="Arial Bold"/>
                <a:cs typeface="Arial Bold"/>
              </a:defRPr>
            </a:lvl1pPr>
          </a:lstStyle>
          <a:p>
            <a:r>
              <a:rPr lang="en-US"/>
              <a:t>Click icon to add picture</a:t>
            </a:r>
            <a:endParaRPr lang="en-US" dirty="0"/>
          </a:p>
        </p:txBody>
      </p:sp>
      <p:sp>
        <p:nvSpPr>
          <p:cNvPr id="18" name="Picture Placeholder 4">
            <a:extLst>
              <a:ext uri="{FF2B5EF4-FFF2-40B4-BE49-F238E27FC236}">
                <a16:creationId xmlns:a16="http://schemas.microsoft.com/office/drawing/2014/main" id="{4E1C01E7-46F2-C548-BACD-02648DBD76A0}"/>
              </a:ext>
            </a:extLst>
          </p:cNvPr>
          <p:cNvSpPr>
            <a:spLocks noGrp="1"/>
          </p:cNvSpPr>
          <p:nvPr>
            <p:ph type="pic" sz="quarter" idx="17"/>
          </p:nvPr>
        </p:nvSpPr>
        <p:spPr>
          <a:xfrm>
            <a:off x="9269917" y="1642185"/>
            <a:ext cx="1376184" cy="1347511"/>
          </a:xfrm>
          <a:prstGeom prst="ellipse">
            <a:avLst/>
          </a:prstGeom>
        </p:spPr>
        <p:txBody>
          <a:bodyPr anchor="ctr">
            <a:noAutofit/>
          </a:bodyPr>
          <a:lstStyle>
            <a:lvl1pPr marL="0" indent="0" algn="ctr">
              <a:buNone/>
              <a:defRPr sz="1467" b="1" i="0">
                <a:solidFill>
                  <a:schemeClr val="accent2"/>
                </a:solidFill>
                <a:latin typeface="Arial Bold"/>
                <a:cs typeface="Arial Bold"/>
              </a:defRPr>
            </a:lvl1pPr>
          </a:lstStyle>
          <a:p>
            <a:r>
              <a:rPr lang="en-US"/>
              <a:t>Click icon to add picture</a:t>
            </a:r>
            <a:endParaRPr lang="en-US" dirty="0"/>
          </a:p>
        </p:txBody>
      </p:sp>
      <p:sp>
        <p:nvSpPr>
          <p:cNvPr id="15" name="Footer Placeholder 1">
            <a:extLst>
              <a:ext uri="{FF2B5EF4-FFF2-40B4-BE49-F238E27FC236}">
                <a16:creationId xmlns:a16="http://schemas.microsoft.com/office/drawing/2014/main" id="{C6263844-DAB8-9E47-AAB4-20EC43D98D50}"/>
              </a:ext>
            </a:extLst>
          </p:cNvPr>
          <p:cNvSpPr>
            <a:spLocks noGrp="1"/>
          </p:cNvSpPr>
          <p:nvPr>
            <p:ph type="ftr" sz="quarter" idx="3"/>
          </p:nvPr>
        </p:nvSpPr>
        <p:spPr>
          <a:xfrm>
            <a:off x="986507" y="6295496"/>
            <a:ext cx="4520557" cy="243840"/>
          </a:xfrm>
          <a:prstGeom prst="rect">
            <a:avLst/>
          </a:prstGeom>
        </p:spPr>
        <p:txBody>
          <a:bodyPr wrap="none" lIns="0" anchor="ctr"/>
          <a:lstStyle>
            <a:lvl1pPr>
              <a:defRPr sz="1200">
                <a:solidFill>
                  <a:schemeClr val="accent3"/>
                </a:solidFill>
              </a:defRPr>
            </a:lvl1pPr>
          </a:lstStyle>
          <a:p>
            <a:r>
              <a:rPr lang="en-US">
                <a:cs typeface="Arial"/>
              </a:rPr>
              <a:t>Enter Title or Department Name</a:t>
            </a:r>
            <a:endParaRPr lang="en-US" dirty="0">
              <a:cs typeface="Arial"/>
            </a:endParaRPr>
          </a:p>
        </p:txBody>
      </p:sp>
    </p:spTree>
    <p:extLst>
      <p:ext uri="{BB962C8B-B14F-4D97-AF65-F5344CB8AC3E}">
        <p14:creationId xmlns:p14="http://schemas.microsoft.com/office/powerpoint/2010/main" val="1858492508"/>
      </p:ext>
    </p:extLst>
  </p:cSld>
  <p:clrMapOvr>
    <a:masterClrMapping/>
  </p:clrMapOvr>
  <p:extLst>
    <p:ext uri="{DCECCB84-F9BA-43D5-87BE-67443E8EF086}">
      <p15:sldGuideLst xmlns:p15="http://schemas.microsoft.com/office/powerpoint/2012/main">
        <p15:guide id="2" pos="2880">
          <p15:clr>
            <a:srgbClr val="FBAE40"/>
          </p15:clr>
        </p15:guide>
        <p15:guide id="4" orient="horz" pos="1620">
          <p15:clr>
            <a:srgbClr val="FBAE4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ext and Round Photo">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981201"/>
            <a:ext cx="5384800" cy="2895600"/>
          </a:xfrm>
          <a:prstGeom prst="rect">
            <a:avLst/>
          </a:prstGeom>
        </p:spPr>
        <p:txBody>
          <a:bodyPr anchor="ctr">
            <a:normAutofit/>
          </a:bodyPr>
          <a:lstStyle>
            <a:lvl1pPr marL="0" indent="0">
              <a:lnSpc>
                <a:spcPct val="114000"/>
              </a:lnSpc>
              <a:tabLst/>
              <a:defRPr sz="2400"/>
            </a:lvl1pPr>
            <a:lvl2pPr>
              <a:defRPr sz="2400"/>
            </a:lvl2pPr>
            <a:lvl3pPr>
              <a:defRPr sz="2400"/>
            </a:lvl3pPr>
            <a:lvl4pPr>
              <a:defRPr sz="2667"/>
            </a:lvl4pPr>
            <a:lvl5pPr>
              <a:defRPr sz="2667"/>
            </a:lvl5pPr>
          </a:lstStyle>
          <a:p>
            <a:pPr lvl="0"/>
            <a:r>
              <a:rPr lang="en-US"/>
              <a:t>Edit Master text styles</a:t>
            </a:r>
          </a:p>
          <a:p>
            <a:pPr lvl="1"/>
            <a:r>
              <a:rPr lang="en-US"/>
              <a:t>Second level</a:t>
            </a:r>
          </a:p>
          <a:p>
            <a:pPr lvl="2"/>
            <a:r>
              <a:rPr lang="en-US"/>
              <a:t>Third level</a:t>
            </a:r>
          </a:p>
        </p:txBody>
      </p:sp>
      <p:sp>
        <p:nvSpPr>
          <p:cNvPr id="10" name="Text Placeholder 9"/>
          <p:cNvSpPr>
            <a:spLocks noGrp="1"/>
          </p:cNvSpPr>
          <p:nvPr>
            <p:ph type="body" sz="quarter" idx="11"/>
          </p:nvPr>
        </p:nvSpPr>
        <p:spPr>
          <a:xfrm>
            <a:off x="6185176" y="5082817"/>
            <a:ext cx="5588000" cy="457200"/>
          </a:xfrm>
          <a:prstGeom prst="rect">
            <a:avLst/>
          </a:prstGeom>
        </p:spPr>
        <p:txBody>
          <a:bodyPr>
            <a:noAutofit/>
          </a:bodyPr>
          <a:lstStyle>
            <a:lvl1pPr marL="0" marR="0" indent="0" algn="ctr" defTabSz="609570" rtl="0" eaLnBrk="1" fontAlgn="auto" latinLnBrk="0" hangingPunct="1">
              <a:lnSpc>
                <a:spcPct val="110000"/>
              </a:lnSpc>
              <a:spcBef>
                <a:spcPts val="0"/>
              </a:spcBef>
              <a:spcAft>
                <a:spcPts val="800"/>
              </a:spcAft>
              <a:buClr>
                <a:srgbClr val="E35929"/>
              </a:buClr>
              <a:buSzTx/>
              <a:buFont typeface="Arial" panose="020B0604020202020204" pitchFamily="34" charset="0"/>
              <a:buNone/>
              <a:tabLst/>
              <a:defRPr sz="1333" i="1">
                <a:latin typeface="Georgia" panose="02040502050405020303" pitchFamily="18" charset="0"/>
              </a:defRPr>
            </a:lvl1pPr>
          </a:lstStyle>
          <a:p>
            <a:pPr marL="0" marR="0" lvl="0" indent="0" algn="ctr" defTabSz="609570" rtl="0" eaLnBrk="1" fontAlgn="auto" latinLnBrk="0" hangingPunct="1">
              <a:lnSpc>
                <a:spcPct val="110000"/>
              </a:lnSpc>
              <a:spcBef>
                <a:spcPts val="0"/>
              </a:spcBef>
              <a:spcAft>
                <a:spcPts val="800"/>
              </a:spcAft>
              <a:buClr>
                <a:srgbClr val="E35929"/>
              </a:buClr>
              <a:buSzTx/>
              <a:buFont typeface="Arial" panose="020B0604020202020204" pitchFamily="34" charset="0"/>
              <a:buNone/>
              <a:tabLst/>
              <a:defRPr/>
            </a:pPr>
            <a:r>
              <a:rPr lang="en-US"/>
              <a:t>Edit Master text styles</a:t>
            </a:r>
          </a:p>
          <a:p>
            <a:pPr marL="0" marR="0" lvl="1" indent="0" algn="ctr" defTabSz="609570" rtl="0" eaLnBrk="1" fontAlgn="auto" latinLnBrk="0" hangingPunct="1">
              <a:lnSpc>
                <a:spcPct val="110000"/>
              </a:lnSpc>
              <a:spcBef>
                <a:spcPts val="0"/>
              </a:spcBef>
              <a:spcAft>
                <a:spcPts val="800"/>
              </a:spcAft>
              <a:buClr>
                <a:srgbClr val="E35929"/>
              </a:buClr>
              <a:buSzTx/>
              <a:buFont typeface="Arial" panose="020B0604020202020204" pitchFamily="34" charset="0"/>
              <a:buNone/>
              <a:tabLst/>
              <a:defRPr/>
            </a:pPr>
            <a:r>
              <a:rPr lang="en-US"/>
              <a:t>Second level</a:t>
            </a:r>
          </a:p>
        </p:txBody>
      </p:sp>
      <p:sp>
        <p:nvSpPr>
          <p:cNvPr id="4" name="Title 3">
            <a:extLst>
              <a:ext uri="{FF2B5EF4-FFF2-40B4-BE49-F238E27FC236}">
                <a16:creationId xmlns:a16="http://schemas.microsoft.com/office/drawing/2014/main" id="{ADB7F577-8C78-6942-BD8E-E1BBE73F67FA}"/>
              </a:ext>
            </a:extLst>
          </p:cNvPr>
          <p:cNvSpPr>
            <a:spLocks noGrp="1"/>
          </p:cNvSpPr>
          <p:nvPr>
            <p:ph type="title"/>
          </p:nvPr>
        </p:nvSpPr>
        <p:spPr>
          <a:xfrm>
            <a:off x="609600" y="331155"/>
            <a:ext cx="10972800" cy="1082439"/>
          </a:xfrm>
          <a:prstGeom prst="rect">
            <a:avLst/>
          </a:prstGeom>
        </p:spPr>
        <p:txBody>
          <a:bodyPr/>
          <a:lstStyle/>
          <a:p>
            <a:r>
              <a:rPr lang="en-US"/>
              <a:t>Click to edit Master title style</a:t>
            </a:r>
            <a:endParaRPr lang="en-US" dirty="0"/>
          </a:p>
        </p:txBody>
      </p:sp>
      <p:sp>
        <p:nvSpPr>
          <p:cNvPr id="9" name="Picture Placeholder 4">
            <a:extLst>
              <a:ext uri="{FF2B5EF4-FFF2-40B4-BE49-F238E27FC236}">
                <a16:creationId xmlns:a16="http://schemas.microsoft.com/office/drawing/2014/main" id="{1F6C215E-13E4-1C47-A22D-F91F897689BD}"/>
              </a:ext>
            </a:extLst>
          </p:cNvPr>
          <p:cNvSpPr>
            <a:spLocks noGrp="1"/>
          </p:cNvSpPr>
          <p:nvPr>
            <p:ph type="pic" sz="quarter" idx="10" hasCustomPrompt="1"/>
          </p:nvPr>
        </p:nvSpPr>
        <p:spPr>
          <a:xfrm>
            <a:off x="7422509" y="1817875"/>
            <a:ext cx="3124200" cy="3084091"/>
          </a:xfrm>
          <a:prstGeom prst="ellipse">
            <a:avLst/>
          </a:prstGeom>
        </p:spPr>
        <p:txBody>
          <a:bodyPr anchor="ctr"/>
          <a:lstStyle>
            <a:lvl1pPr marL="0" indent="0" algn="ctr">
              <a:buNone/>
              <a:defRPr b="1" i="0">
                <a:solidFill>
                  <a:schemeClr val="accent2"/>
                </a:solidFill>
                <a:latin typeface="Arial Bold"/>
                <a:cs typeface="Arial Bold"/>
              </a:defRPr>
            </a:lvl1pPr>
          </a:lstStyle>
          <a:p>
            <a:r>
              <a:rPr lang="en-US" dirty="0"/>
              <a:t>INSERT IMAGE</a:t>
            </a:r>
          </a:p>
        </p:txBody>
      </p:sp>
      <p:sp>
        <p:nvSpPr>
          <p:cNvPr id="13" name="Footer Placeholder 1">
            <a:extLst>
              <a:ext uri="{FF2B5EF4-FFF2-40B4-BE49-F238E27FC236}">
                <a16:creationId xmlns:a16="http://schemas.microsoft.com/office/drawing/2014/main" id="{C6263844-DAB8-9E47-AAB4-20EC43D98D50}"/>
              </a:ext>
            </a:extLst>
          </p:cNvPr>
          <p:cNvSpPr>
            <a:spLocks noGrp="1"/>
          </p:cNvSpPr>
          <p:nvPr>
            <p:ph type="ftr" sz="quarter" idx="3"/>
          </p:nvPr>
        </p:nvSpPr>
        <p:spPr>
          <a:xfrm>
            <a:off x="986507" y="6295496"/>
            <a:ext cx="4520557" cy="243840"/>
          </a:xfrm>
          <a:prstGeom prst="rect">
            <a:avLst/>
          </a:prstGeom>
        </p:spPr>
        <p:txBody>
          <a:bodyPr wrap="none" lIns="0" anchor="ctr"/>
          <a:lstStyle>
            <a:lvl1pPr>
              <a:defRPr sz="1200">
                <a:solidFill>
                  <a:schemeClr val="accent3"/>
                </a:solidFill>
              </a:defRPr>
            </a:lvl1pPr>
          </a:lstStyle>
          <a:p>
            <a:r>
              <a:rPr lang="en-US">
                <a:cs typeface="Arial"/>
              </a:rPr>
              <a:t>Enter Title or Department Name</a:t>
            </a:r>
            <a:endParaRPr lang="en-US" dirty="0">
              <a:cs typeface="Arial"/>
            </a:endParaRPr>
          </a:p>
        </p:txBody>
      </p:sp>
    </p:spTree>
    <p:extLst>
      <p:ext uri="{BB962C8B-B14F-4D97-AF65-F5344CB8AC3E}">
        <p14:creationId xmlns:p14="http://schemas.microsoft.com/office/powerpoint/2010/main" val="476127822"/>
      </p:ext>
    </p:extLst>
  </p:cSld>
  <p:clrMapOvr>
    <a:masterClrMapping/>
  </p:clrMapOvr>
  <p:extLst>
    <p:ext uri="{DCECCB84-F9BA-43D5-87BE-67443E8EF086}">
      <p15:sldGuideLst xmlns:p15="http://schemas.microsoft.com/office/powerpoint/2012/main">
        <p15:guide id="4" orient="horz" pos="1620">
          <p15:clr>
            <a:srgbClr val="FBAE40"/>
          </p15:clr>
        </p15:guide>
        <p15:guide id="6" pos="2880">
          <p15:clr>
            <a:srgbClr val="FBAE4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hree Photos w/ Titles">
    <p:spTree>
      <p:nvGrpSpPr>
        <p:cNvPr id="1" name=""/>
        <p:cNvGrpSpPr/>
        <p:nvPr/>
      </p:nvGrpSpPr>
      <p:grpSpPr>
        <a:xfrm>
          <a:off x="0" y="0"/>
          <a:ext cx="0" cy="0"/>
          <a:chOff x="0" y="0"/>
          <a:chExt cx="0" cy="0"/>
        </a:xfrm>
      </p:grpSpPr>
      <p:sp>
        <p:nvSpPr>
          <p:cNvPr id="18" name="Text Placeholder 4">
            <a:extLst>
              <a:ext uri="{FF2B5EF4-FFF2-40B4-BE49-F238E27FC236}">
                <a16:creationId xmlns:a16="http://schemas.microsoft.com/office/drawing/2014/main" id="{1BB582D1-E07B-AC48-9D1F-97CC0FDC59D4}"/>
              </a:ext>
            </a:extLst>
          </p:cNvPr>
          <p:cNvSpPr>
            <a:spLocks noGrp="1"/>
          </p:cNvSpPr>
          <p:nvPr>
            <p:ph type="body" sz="quarter" idx="34" hasCustomPrompt="1"/>
          </p:nvPr>
        </p:nvSpPr>
        <p:spPr>
          <a:xfrm>
            <a:off x="1190941" y="4296245"/>
            <a:ext cx="2438400" cy="304800"/>
          </a:xfrm>
          <a:prstGeom prst="rect">
            <a:avLst/>
          </a:prstGeom>
        </p:spPr>
        <p:txBody>
          <a:bodyPr>
            <a:noAutofit/>
          </a:bodyPr>
          <a:lstStyle>
            <a:lvl1pPr marL="0" indent="0" algn="ctr">
              <a:buNone/>
              <a:defRPr sz="1400">
                <a:solidFill>
                  <a:schemeClr val="accent3"/>
                </a:solidFill>
                <a:latin typeface="Georgia" panose="02040502050405020303" pitchFamily="18" charset="0"/>
              </a:defRPr>
            </a:lvl1pPr>
          </a:lstStyle>
          <a:p>
            <a:pPr lvl="0"/>
            <a:r>
              <a:rPr lang="en-US" dirty="0"/>
              <a:t>Click to edit name</a:t>
            </a:r>
          </a:p>
        </p:txBody>
      </p:sp>
      <p:sp>
        <p:nvSpPr>
          <p:cNvPr id="19" name="Text Placeholder 4">
            <a:extLst>
              <a:ext uri="{FF2B5EF4-FFF2-40B4-BE49-F238E27FC236}">
                <a16:creationId xmlns:a16="http://schemas.microsoft.com/office/drawing/2014/main" id="{02E4251F-09AA-6242-9ABB-8120E647A281}"/>
              </a:ext>
            </a:extLst>
          </p:cNvPr>
          <p:cNvSpPr>
            <a:spLocks noGrp="1"/>
          </p:cNvSpPr>
          <p:nvPr>
            <p:ph type="body" sz="quarter" idx="37"/>
          </p:nvPr>
        </p:nvSpPr>
        <p:spPr>
          <a:xfrm>
            <a:off x="1190941" y="4524847"/>
            <a:ext cx="2438400" cy="277748"/>
          </a:xfrm>
          <a:prstGeom prst="rect">
            <a:avLst/>
          </a:prstGeom>
        </p:spPr>
        <p:txBody>
          <a:bodyPr>
            <a:noAutofit/>
          </a:bodyPr>
          <a:lstStyle>
            <a:lvl1pPr marL="0" indent="0" algn="ctr">
              <a:buNone/>
              <a:defRPr sz="1067" i="1">
                <a:solidFill>
                  <a:schemeClr val="accent3">
                    <a:lumMod val="60000"/>
                    <a:lumOff val="40000"/>
                  </a:schemeClr>
                </a:solidFill>
                <a:latin typeface="Georgia" panose="02040502050405020303" pitchFamily="18" charset="0"/>
              </a:defRPr>
            </a:lvl1pPr>
          </a:lstStyle>
          <a:p>
            <a:pPr lvl="0"/>
            <a:r>
              <a:rPr lang="en-US"/>
              <a:t>Edit Master text styles</a:t>
            </a:r>
          </a:p>
        </p:txBody>
      </p:sp>
      <p:sp>
        <p:nvSpPr>
          <p:cNvPr id="3" name="Title 2">
            <a:extLst>
              <a:ext uri="{FF2B5EF4-FFF2-40B4-BE49-F238E27FC236}">
                <a16:creationId xmlns:a16="http://schemas.microsoft.com/office/drawing/2014/main" id="{B3EF9D98-5F0E-B24A-8BAC-0B2D5CF10BF7}"/>
              </a:ext>
            </a:extLst>
          </p:cNvPr>
          <p:cNvSpPr>
            <a:spLocks noGrp="1"/>
          </p:cNvSpPr>
          <p:nvPr>
            <p:ph type="title"/>
          </p:nvPr>
        </p:nvSpPr>
        <p:spPr>
          <a:xfrm>
            <a:off x="609600" y="331155"/>
            <a:ext cx="10972800" cy="1082439"/>
          </a:xfrm>
          <a:prstGeom prst="rect">
            <a:avLst/>
          </a:prstGeom>
        </p:spPr>
        <p:txBody>
          <a:bodyPr/>
          <a:lstStyle/>
          <a:p>
            <a:r>
              <a:rPr lang="en-US"/>
              <a:t>Click to edit Master title style</a:t>
            </a:r>
            <a:endParaRPr lang="en-US" dirty="0"/>
          </a:p>
        </p:txBody>
      </p:sp>
      <p:sp>
        <p:nvSpPr>
          <p:cNvPr id="15" name="Text Placeholder 4">
            <a:extLst>
              <a:ext uri="{FF2B5EF4-FFF2-40B4-BE49-F238E27FC236}">
                <a16:creationId xmlns:a16="http://schemas.microsoft.com/office/drawing/2014/main" id="{9373AF00-B671-0E4D-8346-9C4A14350A5A}"/>
              </a:ext>
            </a:extLst>
          </p:cNvPr>
          <p:cNvSpPr>
            <a:spLocks noGrp="1"/>
          </p:cNvSpPr>
          <p:nvPr>
            <p:ph type="body" sz="quarter" idx="52" hasCustomPrompt="1"/>
          </p:nvPr>
        </p:nvSpPr>
        <p:spPr>
          <a:xfrm>
            <a:off x="4866471" y="4296245"/>
            <a:ext cx="2438400" cy="304800"/>
          </a:xfrm>
          <a:prstGeom prst="rect">
            <a:avLst/>
          </a:prstGeom>
        </p:spPr>
        <p:txBody>
          <a:bodyPr>
            <a:noAutofit/>
          </a:bodyPr>
          <a:lstStyle>
            <a:lvl1pPr marL="0" indent="0" algn="ctr">
              <a:buNone/>
              <a:defRPr sz="1400">
                <a:solidFill>
                  <a:schemeClr val="accent3"/>
                </a:solidFill>
                <a:latin typeface="Georgia" panose="02040502050405020303" pitchFamily="18" charset="0"/>
              </a:defRPr>
            </a:lvl1pPr>
          </a:lstStyle>
          <a:p>
            <a:pPr lvl="0"/>
            <a:r>
              <a:rPr lang="en-US" dirty="0"/>
              <a:t>Click to edit name</a:t>
            </a:r>
          </a:p>
        </p:txBody>
      </p:sp>
      <p:sp>
        <p:nvSpPr>
          <p:cNvPr id="16" name="Text Placeholder 4">
            <a:extLst>
              <a:ext uri="{FF2B5EF4-FFF2-40B4-BE49-F238E27FC236}">
                <a16:creationId xmlns:a16="http://schemas.microsoft.com/office/drawing/2014/main" id="{F71C76E3-3560-6C42-8BE5-ED184A5E97AC}"/>
              </a:ext>
            </a:extLst>
          </p:cNvPr>
          <p:cNvSpPr>
            <a:spLocks noGrp="1"/>
          </p:cNvSpPr>
          <p:nvPr>
            <p:ph type="body" sz="quarter" idx="53"/>
          </p:nvPr>
        </p:nvSpPr>
        <p:spPr>
          <a:xfrm>
            <a:off x="4866471" y="4524847"/>
            <a:ext cx="2438400" cy="277748"/>
          </a:xfrm>
          <a:prstGeom prst="rect">
            <a:avLst/>
          </a:prstGeom>
        </p:spPr>
        <p:txBody>
          <a:bodyPr>
            <a:noAutofit/>
          </a:bodyPr>
          <a:lstStyle>
            <a:lvl1pPr marL="0" indent="0" algn="ctr">
              <a:buNone/>
              <a:defRPr sz="1067" i="1">
                <a:solidFill>
                  <a:schemeClr val="accent3">
                    <a:lumMod val="60000"/>
                    <a:lumOff val="40000"/>
                  </a:schemeClr>
                </a:solidFill>
                <a:latin typeface="Georgia" panose="02040502050405020303" pitchFamily="18" charset="0"/>
              </a:defRPr>
            </a:lvl1pPr>
          </a:lstStyle>
          <a:p>
            <a:pPr lvl="0"/>
            <a:r>
              <a:rPr lang="en-US"/>
              <a:t>Edit Master text styles</a:t>
            </a:r>
          </a:p>
        </p:txBody>
      </p:sp>
      <p:sp>
        <p:nvSpPr>
          <p:cNvPr id="27" name="Text Placeholder 4">
            <a:extLst>
              <a:ext uri="{FF2B5EF4-FFF2-40B4-BE49-F238E27FC236}">
                <a16:creationId xmlns:a16="http://schemas.microsoft.com/office/drawing/2014/main" id="{D7468871-96FE-EC43-8F72-14C7606C3489}"/>
              </a:ext>
            </a:extLst>
          </p:cNvPr>
          <p:cNvSpPr>
            <a:spLocks noGrp="1"/>
          </p:cNvSpPr>
          <p:nvPr>
            <p:ph type="body" sz="quarter" idx="55" hasCustomPrompt="1"/>
          </p:nvPr>
        </p:nvSpPr>
        <p:spPr>
          <a:xfrm>
            <a:off x="8542000" y="4296245"/>
            <a:ext cx="2438400" cy="304800"/>
          </a:xfrm>
          <a:prstGeom prst="rect">
            <a:avLst/>
          </a:prstGeom>
        </p:spPr>
        <p:txBody>
          <a:bodyPr>
            <a:noAutofit/>
          </a:bodyPr>
          <a:lstStyle>
            <a:lvl1pPr marL="0" indent="0" algn="ctr">
              <a:buNone/>
              <a:defRPr sz="1400">
                <a:solidFill>
                  <a:schemeClr val="accent3"/>
                </a:solidFill>
                <a:latin typeface="Georgia" panose="02040502050405020303" pitchFamily="18" charset="0"/>
              </a:defRPr>
            </a:lvl1pPr>
          </a:lstStyle>
          <a:p>
            <a:pPr lvl="0"/>
            <a:r>
              <a:rPr lang="en-US" dirty="0"/>
              <a:t>Click to edit name</a:t>
            </a:r>
          </a:p>
        </p:txBody>
      </p:sp>
      <p:sp>
        <p:nvSpPr>
          <p:cNvPr id="28" name="Text Placeholder 4">
            <a:extLst>
              <a:ext uri="{FF2B5EF4-FFF2-40B4-BE49-F238E27FC236}">
                <a16:creationId xmlns:a16="http://schemas.microsoft.com/office/drawing/2014/main" id="{658B6A8A-A03E-B940-9646-5B6CDC7DC67C}"/>
              </a:ext>
            </a:extLst>
          </p:cNvPr>
          <p:cNvSpPr>
            <a:spLocks noGrp="1"/>
          </p:cNvSpPr>
          <p:nvPr>
            <p:ph type="body" sz="quarter" idx="56"/>
          </p:nvPr>
        </p:nvSpPr>
        <p:spPr>
          <a:xfrm>
            <a:off x="8542000" y="4524847"/>
            <a:ext cx="2438400" cy="277748"/>
          </a:xfrm>
          <a:prstGeom prst="rect">
            <a:avLst/>
          </a:prstGeom>
        </p:spPr>
        <p:txBody>
          <a:bodyPr>
            <a:noAutofit/>
          </a:bodyPr>
          <a:lstStyle>
            <a:lvl1pPr marL="0" indent="0" algn="ctr">
              <a:buNone/>
              <a:defRPr sz="1067" i="1">
                <a:solidFill>
                  <a:schemeClr val="accent3">
                    <a:lumMod val="60000"/>
                    <a:lumOff val="40000"/>
                  </a:schemeClr>
                </a:solidFill>
                <a:latin typeface="Georgia" panose="02040502050405020303" pitchFamily="18" charset="0"/>
              </a:defRPr>
            </a:lvl1pPr>
          </a:lstStyle>
          <a:p>
            <a:pPr lvl="0"/>
            <a:r>
              <a:rPr lang="en-US"/>
              <a:t>Edit Master text styles</a:t>
            </a:r>
          </a:p>
        </p:txBody>
      </p:sp>
      <p:sp>
        <p:nvSpPr>
          <p:cNvPr id="22" name="Picture Placeholder 14">
            <a:extLst>
              <a:ext uri="{FF2B5EF4-FFF2-40B4-BE49-F238E27FC236}">
                <a16:creationId xmlns:a16="http://schemas.microsoft.com/office/drawing/2014/main" id="{CF9A1BDE-8764-8D49-BD44-EECCA2BB9852}"/>
              </a:ext>
            </a:extLst>
          </p:cNvPr>
          <p:cNvSpPr>
            <a:spLocks noGrp="1"/>
          </p:cNvSpPr>
          <p:nvPr>
            <p:ph type="pic" sz="quarter" idx="51"/>
          </p:nvPr>
        </p:nvSpPr>
        <p:spPr>
          <a:xfrm>
            <a:off x="1556702" y="2386544"/>
            <a:ext cx="1706879" cy="1706880"/>
          </a:xfrm>
          <a:prstGeom prst="ellipse">
            <a:avLst/>
          </a:prstGeom>
          <a:solidFill>
            <a:schemeClr val="accent2"/>
          </a:solidFill>
        </p:spPr>
        <p:txBody>
          <a:bodyPr wrap="square" lIns="0" rIns="0" anchor="ctr">
            <a:noAutofit/>
          </a:bodyPr>
          <a:lstStyle>
            <a:lvl1pPr marL="0" indent="0" algn="ctr">
              <a:buNone/>
              <a:defRPr sz="1067" b="1" i="0">
                <a:solidFill>
                  <a:schemeClr val="accent3"/>
                </a:solidFill>
                <a:latin typeface="Arial Bold"/>
                <a:cs typeface="Arial Bold"/>
              </a:defRPr>
            </a:lvl1pPr>
          </a:lstStyle>
          <a:p>
            <a:r>
              <a:rPr lang="en-US"/>
              <a:t>Click icon to add picture</a:t>
            </a:r>
            <a:endParaRPr lang="en-US" dirty="0"/>
          </a:p>
        </p:txBody>
      </p:sp>
      <p:sp>
        <p:nvSpPr>
          <p:cNvPr id="23" name="Picture Placeholder 14">
            <a:extLst>
              <a:ext uri="{FF2B5EF4-FFF2-40B4-BE49-F238E27FC236}">
                <a16:creationId xmlns:a16="http://schemas.microsoft.com/office/drawing/2014/main" id="{9AB962E8-9675-CD46-8499-42D43F01F00F}"/>
              </a:ext>
            </a:extLst>
          </p:cNvPr>
          <p:cNvSpPr>
            <a:spLocks noGrp="1"/>
          </p:cNvSpPr>
          <p:nvPr>
            <p:ph type="pic" sz="quarter" idx="54"/>
          </p:nvPr>
        </p:nvSpPr>
        <p:spPr>
          <a:xfrm>
            <a:off x="5250726" y="2386544"/>
            <a:ext cx="1706879" cy="1706880"/>
          </a:xfrm>
          <a:prstGeom prst="ellipse">
            <a:avLst/>
          </a:prstGeom>
          <a:solidFill>
            <a:schemeClr val="accent2"/>
          </a:solidFill>
        </p:spPr>
        <p:txBody>
          <a:bodyPr wrap="square" lIns="0" rIns="0" anchor="ctr">
            <a:noAutofit/>
          </a:bodyPr>
          <a:lstStyle>
            <a:lvl1pPr marL="0" indent="0" algn="ctr">
              <a:buNone/>
              <a:defRPr sz="1067" b="1" i="0">
                <a:solidFill>
                  <a:schemeClr val="accent3"/>
                </a:solidFill>
                <a:latin typeface="Arial Bold"/>
                <a:cs typeface="Arial Bold"/>
              </a:defRPr>
            </a:lvl1pPr>
          </a:lstStyle>
          <a:p>
            <a:r>
              <a:rPr lang="en-US"/>
              <a:t>Click icon to add picture</a:t>
            </a:r>
            <a:endParaRPr lang="en-US" dirty="0"/>
          </a:p>
        </p:txBody>
      </p:sp>
      <p:sp>
        <p:nvSpPr>
          <p:cNvPr id="24" name="Picture Placeholder 14">
            <a:extLst>
              <a:ext uri="{FF2B5EF4-FFF2-40B4-BE49-F238E27FC236}">
                <a16:creationId xmlns:a16="http://schemas.microsoft.com/office/drawing/2014/main" id="{89B734A4-DAA3-F242-862F-BEF31B0E56F0}"/>
              </a:ext>
            </a:extLst>
          </p:cNvPr>
          <p:cNvSpPr>
            <a:spLocks noGrp="1"/>
          </p:cNvSpPr>
          <p:nvPr>
            <p:ph type="pic" sz="quarter" idx="57"/>
          </p:nvPr>
        </p:nvSpPr>
        <p:spPr>
          <a:xfrm>
            <a:off x="8907761" y="2386544"/>
            <a:ext cx="1706879" cy="1706880"/>
          </a:xfrm>
          <a:prstGeom prst="ellipse">
            <a:avLst/>
          </a:prstGeom>
          <a:solidFill>
            <a:schemeClr val="accent2"/>
          </a:solidFill>
        </p:spPr>
        <p:txBody>
          <a:bodyPr wrap="square" lIns="0" rIns="0" anchor="ctr">
            <a:noAutofit/>
          </a:bodyPr>
          <a:lstStyle>
            <a:lvl1pPr marL="0" indent="0" algn="ctr">
              <a:buNone/>
              <a:defRPr sz="1067" b="1" i="0">
                <a:solidFill>
                  <a:schemeClr val="accent3"/>
                </a:solidFill>
                <a:latin typeface="Arial Bold"/>
                <a:cs typeface="Arial Bold"/>
              </a:defRPr>
            </a:lvl1pPr>
          </a:lstStyle>
          <a:p>
            <a:r>
              <a:rPr lang="en-US"/>
              <a:t>Click icon to add picture</a:t>
            </a:r>
            <a:endParaRPr lang="en-US" dirty="0"/>
          </a:p>
        </p:txBody>
      </p:sp>
      <p:sp>
        <p:nvSpPr>
          <p:cNvPr id="17" name="Footer Placeholder 1">
            <a:extLst>
              <a:ext uri="{FF2B5EF4-FFF2-40B4-BE49-F238E27FC236}">
                <a16:creationId xmlns:a16="http://schemas.microsoft.com/office/drawing/2014/main" id="{C6263844-DAB8-9E47-AAB4-20EC43D98D50}"/>
              </a:ext>
            </a:extLst>
          </p:cNvPr>
          <p:cNvSpPr>
            <a:spLocks noGrp="1"/>
          </p:cNvSpPr>
          <p:nvPr>
            <p:ph type="ftr" sz="quarter" idx="3"/>
          </p:nvPr>
        </p:nvSpPr>
        <p:spPr>
          <a:xfrm>
            <a:off x="986507" y="6295496"/>
            <a:ext cx="4520557" cy="243840"/>
          </a:xfrm>
          <a:prstGeom prst="rect">
            <a:avLst/>
          </a:prstGeom>
        </p:spPr>
        <p:txBody>
          <a:bodyPr wrap="none" lIns="0" anchor="ctr"/>
          <a:lstStyle>
            <a:lvl1pPr>
              <a:defRPr sz="1200">
                <a:solidFill>
                  <a:schemeClr val="accent3"/>
                </a:solidFill>
              </a:defRPr>
            </a:lvl1pPr>
          </a:lstStyle>
          <a:p>
            <a:r>
              <a:rPr lang="en-US">
                <a:cs typeface="Arial"/>
              </a:rPr>
              <a:t>Enter Title or Department Name</a:t>
            </a:r>
            <a:endParaRPr lang="en-US" dirty="0">
              <a:cs typeface="Arial"/>
            </a:endParaRPr>
          </a:p>
        </p:txBody>
      </p:sp>
    </p:spTree>
    <p:extLst>
      <p:ext uri="{BB962C8B-B14F-4D97-AF65-F5344CB8AC3E}">
        <p14:creationId xmlns:p14="http://schemas.microsoft.com/office/powerpoint/2010/main" val="4171257409"/>
      </p:ext>
    </p:extLst>
  </p:cSld>
  <p:clrMapOvr>
    <a:masterClrMapping/>
  </p:clrMapOvr>
  <p:extLst>
    <p:ext uri="{DCECCB84-F9BA-43D5-87BE-67443E8EF086}">
      <p15:sldGuideLst xmlns:p15="http://schemas.microsoft.com/office/powerpoint/2012/main">
        <p15:guide id="0" pos="5472">
          <p15:clr>
            <a:srgbClr val="FBAE40"/>
          </p15:clr>
        </p15:guide>
        <p15:guide id="2" pos="2880">
          <p15:clr>
            <a:srgbClr val="FBAE40"/>
          </p15:clr>
        </p15:guide>
        <p15:guide id="4" orient="horz" pos="1620">
          <p15:clr>
            <a:srgbClr val="FBAE4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Eleven Photos w/ 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EBEA8A6-BC3E-1D4F-9BF4-871716F6D09C}"/>
              </a:ext>
            </a:extLst>
          </p:cNvPr>
          <p:cNvSpPr>
            <a:spLocks noGrp="1"/>
          </p:cNvSpPr>
          <p:nvPr>
            <p:ph type="title"/>
          </p:nvPr>
        </p:nvSpPr>
        <p:spPr>
          <a:xfrm>
            <a:off x="609600" y="331155"/>
            <a:ext cx="10972800" cy="1082439"/>
          </a:xfrm>
          <a:prstGeom prst="rect">
            <a:avLst/>
          </a:prstGeom>
        </p:spPr>
        <p:txBody>
          <a:bodyPr/>
          <a:lstStyle/>
          <a:p>
            <a:r>
              <a:rPr lang="en-US"/>
              <a:t>Click to edit Master title style</a:t>
            </a:r>
            <a:endParaRPr lang="en-US" dirty="0"/>
          </a:p>
        </p:txBody>
      </p:sp>
      <p:sp>
        <p:nvSpPr>
          <p:cNvPr id="40" name="Text Placeholder 4">
            <a:extLst>
              <a:ext uri="{FF2B5EF4-FFF2-40B4-BE49-F238E27FC236}">
                <a16:creationId xmlns:a16="http://schemas.microsoft.com/office/drawing/2014/main" id="{085C5513-13DB-9F4A-87C6-5CE330EC84E0}"/>
              </a:ext>
            </a:extLst>
          </p:cNvPr>
          <p:cNvSpPr>
            <a:spLocks noGrp="1"/>
          </p:cNvSpPr>
          <p:nvPr>
            <p:ph type="body" sz="quarter" idx="10" hasCustomPrompt="1"/>
          </p:nvPr>
        </p:nvSpPr>
        <p:spPr>
          <a:xfrm>
            <a:off x="609600" y="2423112"/>
            <a:ext cx="2438400" cy="304800"/>
          </a:xfrm>
        </p:spPr>
        <p:txBody>
          <a:bodyPr>
            <a:noAutofit/>
          </a:bodyPr>
          <a:lstStyle>
            <a:lvl1pPr marL="0" indent="0" algn="ctr">
              <a:buNone/>
              <a:defRPr sz="1400">
                <a:solidFill>
                  <a:schemeClr val="accent3"/>
                </a:solidFill>
                <a:latin typeface="Georgia" panose="02040502050405020303" pitchFamily="18" charset="0"/>
              </a:defRPr>
            </a:lvl1pPr>
          </a:lstStyle>
          <a:p>
            <a:pPr lvl="0"/>
            <a:r>
              <a:rPr lang="en-US" dirty="0"/>
              <a:t>Click to edit name</a:t>
            </a:r>
          </a:p>
        </p:txBody>
      </p:sp>
      <p:sp>
        <p:nvSpPr>
          <p:cNvPr id="42" name="Text Placeholder 4">
            <a:extLst>
              <a:ext uri="{FF2B5EF4-FFF2-40B4-BE49-F238E27FC236}">
                <a16:creationId xmlns:a16="http://schemas.microsoft.com/office/drawing/2014/main" id="{96D0BFAF-BD6E-FA41-977A-8CB9EC9A2A96}"/>
              </a:ext>
            </a:extLst>
          </p:cNvPr>
          <p:cNvSpPr>
            <a:spLocks noGrp="1"/>
          </p:cNvSpPr>
          <p:nvPr>
            <p:ph type="body" sz="quarter" idx="11" hasCustomPrompt="1"/>
          </p:nvPr>
        </p:nvSpPr>
        <p:spPr>
          <a:xfrm>
            <a:off x="3475833" y="2423112"/>
            <a:ext cx="2438400" cy="304800"/>
          </a:xfrm>
        </p:spPr>
        <p:txBody>
          <a:bodyPr>
            <a:noAutofit/>
          </a:bodyPr>
          <a:lstStyle>
            <a:lvl1pPr marL="0" indent="0" algn="ctr">
              <a:buNone/>
              <a:defRPr sz="1400">
                <a:solidFill>
                  <a:schemeClr val="accent3"/>
                </a:solidFill>
                <a:latin typeface="Georgia" panose="02040502050405020303" pitchFamily="18" charset="0"/>
              </a:defRPr>
            </a:lvl1pPr>
          </a:lstStyle>
          <a:p>
            <a:pPr lvl="0"/>
            <a:r>
              <a:rPr lang="en-US" dirty="0"/>
              <a:t>Click to edit name</a:t>
            </a:r>
          </a:p>
        </p:txBody>
      </p:sp>
      <p:sp>
        <p:nvSpPr>
          <p:cNvPr id="43" name="Text Placeholder 4">
            <a:extLst>
              <a:ext uri="{FF2B5EF4-FFF2-40B4-BE49-F238E27FC236}">
                <a16:creationId xmlns:a16="http://schemas.microsoft.com/office/drawing/2014/main" id="{8DF3F5F8-62FC-7740-A30C-D302D156F450}"/>
              </a:ext>
            </a:extLst>
          </p:cNvPr>
          <p:cNvSpPr>
            <a:spLocks noGrp="1"/>
          </p:cNvSpPr>
          <p:nvPr>
            <p:ph type="body" sz="quarter" idx="12" hasCustomPrompt="1"/>
          </p:nvPr>
        </p:nvSpPr>
        <p:spPr>
          <a:xfrm>
            <a:off x="6253167" y="2423112"/>
            <a:ext cx="2438400" cy="304800"/>
          </a:xfrm>
        </p:spPr>
        <p:txBody>
          <a:bodyPr>
            <a:noAutofit/>
          </a:bodyPr>
          <a:lstStyle>
            <a:lvl1pPr marL="0" indent="0" algn="ctr">
              <a:buNone/>
              <a:defRPr sz="1400">
                <a:solidFill>
                  <a:schemeClr val="accent3"/>
                </a:solidFill>
                <a:latin typeface="Georgia" panose="02040502050405020303" pitchFamily="18" charset="0"/>
              </a:defRPr>
            </a:lvl1pPr>
          </a:lstStyle>
          <a:p>
            <a:pPr lvl="0"/>
            <a:r>
              <a:rPr lang="en-US" dirty="0"/>
              <a:t>Click to edit name</a:t>
            </a:r>
          </a:p>
        </p:txBody>
      </p:sp>
      <p:sp>
        <p:nvSpPr>
          <p:cNvPr id="44" name="Text Placeholder 4">
            <a:extLst>
              <a:ext uri="{FF2B5EF4-FFF2-40B4-BE49-F238E27FC236}">
                <a16:creationId xmlns:a16="http://schemas.microsoft.com/office/drawing/2014/main" id="{DCC593EB-D496-7E44-801E-FD1834C93419}"/>
              </a:ext>
            </a:extLst>
          </p:cNvPr>
          <p:cNvSpPr>
            <a:spLocks noGrp="1"/>
          </p:cNvSpPr>
          <p:nvPr>
            <p:ph type="body" sz="quarter" idx="13"/>
          </p:nvPr>
        </p:nvSpPr>
        <p:spPr>
          <a:xfrm>
            <a:off x="609600" y="2651715"/>
            <a:ext cx="2438400" cy="277748"/>
          </a:xfrm>
        </p:spPr>
        <p:txBody>
          <a:bodyPr>
            <a:noAutofit/>
          </a:bodyPr>
          <a:lstStyle>
            <a:lvl1pPr marL="0" indent="0" algn="ctr">
              <a:buNone/>
              <a:defRPr sz="1067" i="1">
                <a:solidFill>
                  <a:schemeClr val="accent3">
                    <a:lumMod val="60000"/>
                    <a:lumOff val="40000"/>
                  </a:schemeClr>
                </a:solidFill>
                <a:latin typeface="Georgia" panose="02040502050405020303" pitchFamily="18" charset="0"/>
              </a:defRPr>
            </a:lvl1pPr>
          </a:lstStyle>
          <a:p>
            <a:pPr lvl="0"/>
            <a:r>
              <a:rPr lang="en-US"/>
              <a:t>Edit Master text styles</a:t>
            </a:r>
          </a:p>
        </p:txBody>
      </p:sp>
      <p:sp>
        <p:nvSpPr>
          <p:cNvPr id="45" name="Text Placeholder 4">
            <a:extLst>
              <a:ext uri="{FF2B5EF4-FFF2-40B4-BE49-F238E27FC236}">
                <a16:creationId xmlns:a16="http://schemas.microsoft.com/office/drawing/2014/main" id="{6FBF6677-E790-754C-BA2A-29ECC0FA2E54}"/>
              </a:ext>
            </a:extLst>
          </p:cNvPr>
          <p:cNvSpPr>
            <a:spLocks noGrp="1"/>
          </p:cNvSpPr>
          <p:nvPr>
            <p:ph type="body" sz="quarter" idx="14"/>
          </p:nvPr>
        </p:nvSpPr>
        <p:spPr>
          <a:xfrm>
            <a:off x="3475833" y="2651715"/>
            <a:ext cx="2438400" cy="277748"/>
          </a:xfrm>
        </p:spPr>
        <p:txBody>
          <a:bodyPr>
            <a:noAutofit/>
          </a:bodyPr>
          <a:lstStyle>
            <a:lvl1pPr marL="0" indent="0" algn="ctr">
              <a:buNone/>
              <a:defRPr sz="1067" i="1">
                <a:solidFill>
                  <a:schemeClr val="accent3">
                    <a:lumMod val="60000"/>
                    <a:lumOff val="40000"/>
                  </a:schemeClr>
                </a:solidFill>
                <a:latin typeface="Georgia" panose="02040502050405020303" pitchFamily="18" charset="0"/>
              </a:defRPr>
            </a:lvl1pPr>
          </a:lstStyle>
          <a:p>
            <a:pPr lvl="0"/>
            <a:r>
              <a:rPr lang="en-US"/>
              <a:t>Edit Master text styles</a:t>
            </a:r>
          </a:p>
        </p:txBody>
      </p:sp>
      <p:sp>
        <p:nvSpPr>
          <p:cNvPr id="46" name="Text Placeholder 4">
            <a:extLst>
              <a:ext uri="{FF2B5EF4-FFF2-40B4-BE49-F238E27FC236}">
                <a16:creationId xmlns:a16="http://schemas.microsoft.com/office/drawing/2014/main" id="{7D9711AA-C3D0-AF47-95A1-1B81812019E8}"/>
              </a:ext>
            </a:extLst>
          </p:cNvPr>
          <p:cNvSpPr>
            <a:spLocks noGrp="1"/>
          </p:cNvSpPr>
          <p:nvPr>
            <p:ph type="body" sz="quarter" idx="15"/>
          </p:nvPr>
        </p:nvSpPr>
        <p:spPr>
          <a:xfrm>
            <a:off x="6253167" y="2651715"/>
            <a:ext cx="2438400" cy="277748"/>
          </a:xfrm>
        </p:spPr>
        <p:txBody>
          <a:bodyPr>
            <a:noAutofit/>
          </a:bodyPr>
          <a:lstStyle>
            <a:lvl1pPr marL="0" indent="0" algn="ctr">
              <a:buNone/>
              <a:defRPr sz="1067" i="1">
                <a:solidFill>
                  <a:schemeClr val="accent3">
                    <a:lumMod val="60000"/>
                    <a:lumOff val="40000"/>
                  </a:schemeClr>
                </a:solidFill>
                <a:latin typeface="Georgia" panose="02040502050405020303" pitchFamily="18" charset="0"/>
              </a:defRPr>
            </a:lvl1pPr>
          </a:lstStyle>
          <a:p>
            <a:pPr lvl="0"/>
            <a:r>
              <a:rPr lang="en-US"/>
              <a:t>Edit Master text styles</a:t>
            </a:r>
          </a:p>
        </p:txBody>
      </p:sp>
      <p:sp>
        <p:nvSpPr>
          <p:cNvPr id="47" name="Picture Placeholder 14">
            <a:extLst>
              <a:ext uri="{FF2B5EF4-FFF2-40B4-BE49-F238E27FC236}">
                <a16:creationId xmlns:a16="http://schemas.microsoft.com/office/drawing/2014/main" id="{C98E102E-61D3-0742-808A-B3EAFDE7F877}"/>
              </a:ext>
            </a:extLst>
          </p:cNvPr>
          <p:cNvSpPr>
            <a:spLocks noGrp="1"/>
          </p:cNvSpPr>
          <p:nvPr>
            <p:ph type="pic" sz="quarter" idx="17"/>
          </p:nvPr>
        </p:nvSpPr>
        <p:spPr>
          <a:xfrm>
            <a:off x="4267200" y="1527763"/>
            <a:ext cx="914400" cy="877824"/>
          </a:xfrm>
          <a:prstGeom prst="ellipse">
            <a:avLst/>
          </a:prstGeom>
          <a:solidFill>
            <a:schemeClr val="accent2"/>
          </a:solidFill>
        </p:spPr>
        <p:txBody>
          <a:bodyPr wrap="square" lIns="0" rIns="0" anchor="ctr">
            <a:noAutofit/>
          </a:bodyPr>
          <a:lstStyle>
            <a:lvl1pPr marL="0" indent="0" algn="ctr">
              <a:buNone/>
              <a:defRPr sz="1067" b="1" i="0">
                <a:solidFill>
                  <a:schemeClr val="accent3"/>
                </a:solidFill>
                <a:latin typeface="Arial Bold"/>
                <a:cs typeface="Arial Bold"/>
              </a:defRPr>
            </a:lvl1pPr>
          </a:lstStyle>
          <a:p>
            <a:r>
              <a:rPr lang="en-US"/>
              <a:t>Click icon to add picture</a:t>
            </a:r>
            <a:endParaRPr lang="en-US" dirty="0"/>
          </a:p>
        </p:txBody>
      </p:sp>
      <p:sp>
        <p:nvSpPr>
          <p:cNvPr id="48" name="Text Placeholder 4">
            <a:extLst>
              <a:ext uri="{FF2B5EF4-FFF2-40B4-BE49-F238E27FC236}">
                <a16:creationId xmlns:a16="http://schemas.microsoft.com/office/drawing/2014/main" id="{B080405E-B424-D444-B477-EFFC940DAFBF}"/>
              </a:ext>
            </a:extLst>
          </p:cNvPr>
          <p:cNvSpPr>
            <a:spLocks noGrp="1"/>
          </p:cNvSpPr>
          <p:nvPr>
            <p:ph type="body" sz="quarter" idx="20" hasCustomPrompt="1"/>
          </p:nvPr>
        </p:nvSpPr>
        <p:spPr>
          <a:xfrm>
            <a:off x="9030500" y="2423112"/>
            <a:ext cx="2438400" cy="304800"/>
          </a:xfrm>
        </p:spPr>
        <p:txBody>
          <a:bodyPr>
            <a:noAutofit/>
          </a:bodyPr>
          <a:lstStyle>
            <a:lvl1pPr marL="0" indent="0" algn="ctr">
              <a:buNone/>
              <a:defRPr sz="1400">
                <a:solidFill>
                  <a:schemeClr val="accent3"/>
                </a:solidFill>
                <a:latin typeface="Georgia" panose="02040502050405020303" pitchFamily="18" charset="0"/>
              </a:defRPr>
            </a:lvl1pPr>
          </a:lstStyle>
          <a:p>
            <a:pPr lvl="0"/>
            <a:r>
              <a:rPr lang="en-US" dirty="0"/>
              <a:t>Click to edit name</a:t>
            </a:r>
          </a:p>
        </p:txBody>
      </p:sp>
      <p:sp>
        <p:nvSpPr>
          <p:cNvPr id="49" name="Text Placeholder 4">
            <a:extLst>
              <a:ext uri="{FF2B5EF4-FFF2-40B4-BE49-F238E27FC236}">
                <a16:creationId xmlns:a16="http://schemas.microsoft.com/office/drawing/2014/main" id="{CB83B9BC-DE83-5A48-B517-A103C9F5B268}"/>
              </a:ext>
            </a:extLst>
          </p:cNvPr>
          <p:cNvSpPr>
            <a:spLocks noGrp="1"/>
          </p:cNvSpPr>
          <p:nvPr>
            <p:ph type="body" sz="quarter" idx="21"/>
          </p:nvPr>
        </p:nvSpPr>
        <p:spPr>
          <a:xfrm>
            <a:off x="9030500" y="2651715"/>
            <a:ext cx="2438400" cy="277748"/>
          </a:xfrm>
        </p:spPr>
        <p:txBody>
          <a:bodyPr>
            <a:noAutofit/>
          </a:bodyPr>
          <a:lstStyle>
            <a:lvl1pPr marL="0" indent="0" algn="ctr">
              <a:buNone/>
              <a:defRPr sz="1067" i="1">
                <a:solidFill>
                  <a:schemeClr val="accent3">
                    <a:lumMod val="60000"/>
                    <a:lumOff val="40000"/>
                  </a:schemeClr>
                </a:solidFill>
                <a:latin typeface="Georgia" panose="02040502050405020303" pitchFamily="18" charset="0"/>
              </a:defRPr>
            </a:lvl1pPr>
          </a:lstStyle>
          <a:p>
            <a:pPr lvl="0"/>
            <a:r>
              <a:rPr lang="en-US"/>
              <a:t>Edit Master text styles</a:t>
            </a:r>
          </a:p>
        </p:txBody>
      </p:sp>
      <p:sp>
        <p:nvSpPr>
          <p:cNvPr id="50" name="Text Placeholder 4">
            <a:extLst>
              <a:ext uri="{FF2B5EF4-FFF2-40B4-BE49-F238E27FC236}">
                <a16:creationId xmlns:a16="http://schemas.microsoft.com/office/drawing/2014/main" id="{C2143D35-65E6-584E-B5AF-2BB86B0CEE1F}"/>
              </a:ext>
            </a:extLst>
          </p:cNvPr>
          <p:cNvSpPr>
            <a:spLocks noGrp="1"/>
          </p:cNvSpPr>
          <p:nvPr>
            <p:ph type="body" sz="quarter" idx="22" hasCustomPrompt="1"/>
          </p:nvPr>
        </p:nvSpPr>
        <p:spPr>
          <a:xfrm>
            <a:off x="609600" y="4024911"/>
            <a:ext cx="2438400" cy="304800"/>
          </a:xfrm>
        </p:spPr>
        <p:txBody>
          <a:bodyPr>
            <a:noAutofit/>
          </a:bodyPr>
          <a:lstStyle>
            <a:lvl1pPr marL="0" indent="0" algn="ctr">
              <a:buNone/>
              <a:defRPr sz="1400">
                <a:solidFill>
                  <a:schemeClr val="accent3"/>
                </a:solidFill>
                <a:latin typeface="Georgia" panose="02040502050405020303" pitchFamily="18" charset="0"/>
              </a:defRPr>
            </a:lvl1pPr>
          </a:lstStyle>
          <a:p>
            <a:pPr lvl="0"/>
            <a:r>
              <a:rPr lang="en-US" dirty="0"/>
              <a:t>Click to edit name</a:t>
            </a:r>
          </a:p>
        </p:txBody>
      </p:sp>
      <p:sp>
        <p:nvSpPr>
          <p:cNvPr id="51" name="Text Placeholder 4">
            <a:extLst>
              <a:ext uri="{FF2B5EF4-FFF2-40B4-BE49-F238E27FC236}">
                <a16:creationId xmlns:a16="http://schemas.microsoft.com/office/drawing/2014/main" id="{0A60333F-1AB5-F446-A2F1-D78156AD7943}"/>
              </a:ext>
            </a:extLst>
          </p:cNvPr>
          <p:cNvSpPr>
            <a:spLocks noGrp="1"/>
          </p:cNvSpPr>
          <p:nvPr>
            <p:ph type="body" sz="quarter" idx="23" hasCustomPrompt="1"/>
          </p:nvPr>
        </p:nvSpPr>
        <p:spPr>
          <a:xfrm>
            <a:off x="3475833" y="4024911"/>
            <a:ext cx="2438400" cy="304800"/>
          </a:xfrm>
        </p:spPr>
        <p:txBody>
          <a:bodyPr>
            <a:noAutofit/>
          </a:bodyPr>
          <a:lstStyle>
            <a:lvl1pPr marL="0" indent="0" algn="ctr">
              <a:buNone/>
              <a:defRPr sz="1400">
                <a:solidFill>
                  <a:schemeClr val="accent3"/>
                </a:solidFill>
                <a:latin typeface="Georgia" panose="02040502050405020303" pitchFamily="18" charset="0"/>
              </a:defRPr>
            </a:lvl1pPr>
          </a:lstStyle>
          <a:p>
            <a:pPr lvl="0"/>
            <a:r>
              <a:rPr lang="en-US" dirty="0"/>
              <a:t>Click to edit name</a:t>
            </a:r>
          </a:p>
        </p:txBody>
      </p:sp>
      <p:sp>
        <p:nvSpPr>
          <p:cNvPr id="52" name="Text Placeholder 4">
            <a:extLst>
              <a:ext uri="{FF2B5EF4-FFF2-40B4-BE49-F238E27FC236}">
                <a16:creationId xmlns:a16="http://schemas.microsoft.com/office/drawing/2014/main" id="{7698CECD-C294-8B46-82BA-B6CF702CFD55}"/>
              </a:ext>
            </a:extLst>
          </p:cNvPr>
          <p:cNvSpPr>
            <a:spLocks noGrp="1"/>
          </p:cNvSpPr>
          <p:nvPr>
            <p:ph type="body" sz="quarter" idx="24" hasCustomPrompt="1"/>
          </p:nvPr>
        </p:nvSpPr>
        <p:spPr>
          <a:xfrm>
            <a:off x="6253167" y="4024911"/>
            <a:ext cx="2438400" cy="304800"/>
          </a:xfrm>
        </p:spPr>
        <p:txBody>
          <a:bodyPr>
            <a:noAutofit/>
          </a:bodyPr>
          <a:lstStyle>
            <a:lvl1pPr marL="0" indent="0" algn="ctr">
              <a:buNone/>
              <a:defRPr sz="1400">
                <a:solidFill>
                  <a:schemeClr val="accent3"/>
                </a:solidFill>
                <a:latin typeface="Georgia" panose="02040502050405020303" pitchFamily="18" charset="0"/>
              </a:defRPr>
            </a:lvl1pPr>
          </a:lstStyle>
          <a:p>
            <a:pPr lvl="0"/>
            <a:r>
              <a:rPr lang="en-US" dirty="0"/>
              <a:t>Click to edit name</a:t>
            </a:r>
          </a:p>
        </p:txBody>
      </p:sp>
      <p:sp>
        <p:nvSpPr>
          <p:cNvPr id="53" name="Text Placeholder 4">
            <a:extLst>
              <a:ext uri="{FF2B5EF4-FFF2-40B4-BE49-F238E27FC236}">
                <a16:creationId xmlns:a16="http://schemas.microsoft.com/office/drawing/2014/main" id="{7EF9C35E-E0C8-2946-932A-1EA035C785BC}"/>
              </a:ext>
            </a:extLst>
          </p:cNvPr>
          <p:cNvSpPr>
            <a:spLocks noGrp="1"/>
          </p:cNvSpPr>
          <p:nvPr>
            <p:ph type="body" sz="quarter" idx="25"/>
          </p:nvPr>
        </p:nvSpPr>
        <p:spPr>
          <a:xfrm>
            <a:off x="609600" y="4253514"/>
            <a:ext cx="2438400" cy="277748"/>
          </a:xfrm>
        </p:spPr>
        <p:txBody>
          <a:bodyPr>
            <a:noAutofit/>
          </a:bodyPr>
          <a:lstStyle>
            <a:lvl1pPr marL="0" indent="0" algn="ctr">
              <a:buNone/>
              <a:defRPr sz="1067" i="1">
                <a:solidFill>
                  <a:schemeClr val="accent3">
                    <a:lumMod val="60000"/>
                    <a:lumOff val="40000"/>
                  </a:schemeClr>
                </a:solidFill>
                <a:latin typeface="Georgia" panose="02040502050405020303" pitchFamily="18" charset="0"/>
              </a:defRPr>
            </a:lvl1pPr>
          </a:lstStyle>
          <a:p>
            <a:pPr lvl="0"/>
            <a:r>
              <a:rPr lang="en-US"/>
              <a:t>Edit Master text styles</a:t>
            </a:r>
          </a:p>
        </p:txBody>
      </p:sp>
      <p:sp>
        <p:nvSpPr>
          <p:cNvPr id="55" name="Text Placeholder 4">
            <a:extLst>
              <a:ext uri="{FF2B5EF4-FFF2-40B4-BE49-F238E27FC236}">
                <a16:creationId xmlns:a16="http://schemas.microsoft.com/office/drawing/2014/main" id="{2D42CE3B-A592-2545-B63B-003FD92EDED6}"/>
              </a:ext>
            </a:extLst>
          </p:cNvPr>
          <p:cNvSpPr>
            <a:spLocks noGrp="1"/>
          </p:cNvSpPr>
          <p:nvPr>
            <p:ph type="body" sz="quarter" idx="26"/>
          </p:nvPr>
        </p:nvSpPr>
        <p:spPr>
          <a:xfrm>
            <a:off x="3475833" y="4253514"/>
            <a:ext cx="2438400" cy="277748"/>
          </a:xfrm>
        </p:spPr>
        <p:txBody>
          <a:bodyPr>
            <a:noAutofit/>
          </a:bodyPr>
          <a:lstStyle>
            <a:lvl1pPr marL="0" indent="0" algn="ctr">
              <a:buNone/>
              <a:defRPr sz="1067" i="1">
                <a:solidFill>
                  <a:schemeClr val="accent3">
                    <a:lumMod val="60000"/>
                    <a:lumOff val="40000"/>
                  </a:schemeClr>
                </a:solidFill>
                <a:latin typeface="Georgia" panose="02040502050405020303" pitchFamily="18" charset="0"/>
              </a:defRPr>
            </a:lvl1pPr>
          </a:lstStyle>
          <a:p>
            <a:pPr lvl="0"/>
            <a:r>
              <a:rPr lang="en-US"/>
              <a:t>Edit Master text styles</a:t>
            </a:r>
          </a:p>
        </p:txBody>
      </p:sp>
      <p:sp>
        <p:nvSpPr>
          <p:cNvPr id="56" name="Text Placeholder 4">
            <a:extLst>
              <a:ext uri="{FF2B5EF4-FFF2-40B4-BE49-F238E27FC236}">
                <a16:creationId xmlns:a16="http://schemas.microsoft.com/office/drawing/2014/main" id="{C695613A-027C-A847-AE6C-99E7392190D3}"/>
              </a:ext>
            </a:extLst>
          </p:cNvPr>
          <p:cNvSpPr>
            <a:spLocks noGrp="1"/>
          </p:cNvSpPr>
          <p:nvPr>
            <p:ph type="body" sz="quarter" idx="27"/>
          </p:nvPr>
        </p:nvSpPr>
        <p:spPr>
          <a:xfrm>
            <a:off x="6253167" y="4253514"/>
            <a:ext cx="2438400" cy="277748"/>
          </a:xfrm>
        </p:spPr>
        <p:txBody>
          <a:bodyPr>
            <a:noAutofit/>
          </a:bodyPr>
          <a:lstStyle>
            <a:lvl1pPr marL="0" indent="0" algn="ctr">
              <a:buNone/>
              <a:defRPr sz="1067" i="1">
                <a:solidFill>
                  <a:schemeClr val="accent3">
                    <a:lumMod val="60000"/>
                    <a:lumOff val="40000"/>
                  </a:schemeClr>
                </a:solidFill>
                <a:latin typeface="Georgia" panose="02040502050405020303" pitchFamily="18" charset="0"/>
              </a:defRPr>
            </a:lvl1pPr>
          </a:lstStyle>
          <a:p>
            <a:pPr lvl="0"/>
            <a:r>
              <a:rPr lang="en-US"/>
              <a:t>Edit Master text styles</a:t>
            </a:r>
          </a:p>
        </p:txBody>
      </p:sp>
      <p:sp>
        <p:nvSpPr>
          <p:cNvPr id="57" name="Text Placeholder 4">
            <a:extLst>
              <a:ext uri="{FF2B5EF4-FFF2-40B4-BE49-F238E27FC236}">
                <a16:creationId xmlns:a16="http://schemas.microsoft.com/office/drawing/2014/main" id="{7F8E43B3-AE60-A542-8836-9EA4CE36B534}"/>
              </a:ext>
            </a:extLst>
          </p:cNvPr>
          <p:cNvSpPr>
            <a:spLocks noGrp="1"/>
          </p:cNvSpPr>
          <p:nvPr>
            <p:ph type="body" sz="quarter" idx="32" hasCustomPrompt="1"/>
          </p:nvPr>
        </p:nvSpPr>
        <p:spPr>
          <a:xfrm>
            <a:off x="9030500" y="4024911"/>
            <a:ext cx="2438400" cy="304800"/>
          </a:xfrm>
        </p:spPr>
        <p:txBody>
          <a:bodyPr>
            <a:noAutofit/>
          </a:bodyPr>
          <a:lstStyle>
            <a:lvl1pPr marL="0" indent="0" algn="ctr">
              <a:buNone/>
              <a:defRPr sz="1400">
                <a:solidFill>
                  <a:schemeClr val="accent3"/>
                </a:solidFill>
                <a:latin typeface="Georgia" panose="02040502050405020303" pitchFamily="18" charset="0"/>
              </a:defRPr>
            </a:lvl1pPr>
          </a:lstStyle>
          <a:p>
            <a:pPr lvl="0"/>
            <a:r>
              <a:rPr lang="en-US" dirty="0"/>
              <a:t>Click to edit name</a:t>
            </a:r>
          </a:p>
        </p:txBody>
      </p:sp>
      <p:sp>
        <p:nvSpPr>
          <p:cNvPr id="58" name="Text Placeholder 4">
            <a:extLst>
              <a:ext uri="{FF2B5EF4-FFF2-40B4-BE49-F238E27FC236}">
                <a16:creationId xmlns:a16="http://schemas.microsoft.com/office/drawing/2014/main" id="{D4F48B59-D1F2-2E4F-A697-8BC8D3B5A511}"/>
              </a:ext>
            </a:extLst>
          </p:cNvPr>
          <p:cNvSpPr>
            <a:spLocks noGrp="1"/>
          </p:cNvSpPr>
          <p:nvPr>
            <p:ph type="body" sz="quarter" idx="33"/>
          </p:nvPr>
        </p:nvSpPr>
        <p:spPr>
          <a:xfrm>
            <a:off x="9030500" y="4253514"/>
            <a:ext cx="2438400" cy="277748"/>
          </a:xfrm>
        </p:spPr>
        <p:txBody>
          <a:bodyPr>
            <a:noAutofit/>
          </a:bodyPr>
          <a:lstStyle>
            <a:lvl1pPr marL="0" indent="0" algn="ctr">
              <a:buNone/>
              <a:defRPr sz="1067" i="1">
                <a:solidFill>
                  <a:schemeClr val="accent3">
                    <a:lumMod val="60000"/>
                    <a:lumOff val="40000"/>
                  </a:schemeClr>
                </a:solidFill>
                <a:latin typeface="Georgia" panose="02040502050405020303" pitchFamily="18" charset="0"/>
              </a:defRPr>
            </a:lvl1pPr>
          </a:lstStyle>
          <a:p>
            <a:pPr lvl="0"/>
            <a:r>
              <a:rPr lang="en-US"/>
              <a:t>Edit Master text styles</a:t>
            </a:r>
          </a:p>
        </p:txBody>
      </p:sp>
      <p:sp>
        <p:nvSpPr>
          <p:cNvPr id="59" name="Text Placeholder 4">
            <a:extLst>
              <a:ext uri="{FF2B5EF4-FFF2-40B4-BE49-F238E27FC236}">
                <a16:creationId xmlns:a16="http://schemas.microsoft.com/office/drawing/2014/main" id="{3E130FC0-342D-434B-B7F2-9E31BAECE8A0}"/>
              </a:ext>
            </a:extLst>
          </p:cNvPr>
          <p:cNvSpPr>
            <a:spLocks noGrp="1"/>
          </p:cNvSpPr>
          <p:nvPr>
            <p:ph type="body" sz="quarter" idx="34" hasCustomPrompt="1"/>
          </p:nvPr>
        </p:nvSpPr>
        <p:spPr>
          <a:xfrm>
            <a:off x="2032000" y="5571844"/>
            <a:ext cx="2438400" cy="304800"/>
          </a:xfrm>
        </p:spPr>
        <p:txBody>
          <a:bodyPr>
            <a:noAutofit/>
          </a:bodyPr>
          <a:lstStyle>
            <a:lvl1pPr marL="0" indent="0" algn="ctr">
              <a:buNone/>
              <a:defRPr sz="1400">
                <a:solidFill>
                  <a:schemeClr val="accent3"/>
                </a:solidFill>
                <a:latin typeface="Georgia" panose="02040502050405020303" pitchFamily="18" charset="0"/>
              </a:defRPr>
            </a:lvl1pPr>
          </a:lstStyle>
          <a:p>
            <a:pPr lvl="0"/>
            <a:r>
              <a:rPr lang="en-US" dirty="0"/>
              <a:t>Click to edit name</a:t>
            </a:r>
          </a:p>
        </p:txBody>
      </p:sp>
      <p:sp>
        <p:nvSpPr>
          <p:cNvPr id="60" name="Text Placeholder 4">
            <a:extLst>
              <a:ext uri="{FF2B5EF4-FFF2-40B4-BE49-F238E27FC236}">
                <a16:creationId xmlns:a16="http://schemas.microsoft.com/office/drawing/2014/main" id="{2168A16B-A067-184D-B505-EEF623F50CB2}"/>
              </a:ext>
            </a:extLst>
          </p:cNvPr>
          <p:cNvSpPr>
            <a:spLocks noGrp="1"/>
          </p:cNvSpPr>
          <p:nvPr>
            <p:ph type="body" sz="quarter" idx="35" hasCustomPrompt="1"/>
          </p:nvPr>
        </p:nvSpPr>
        <p:spPr>
          <a:xfrm>
            <a:off x="4876800" y="5571844"/>
            <a:ext cx="2438400" cy="304800"/>
          </a:xfrm>
        </p:spPr>
        <p:txBody>
          <a:bodyPr>
            <a:noAutofit/>
          </a:bodyPr>
          <a:lstStyle>
            <a:lvl1pPr marL="0" indent="0" algn="ctr">
              <a:buNone/>
              <a:defRPr sz="1400">
                <a:solidFill>
                  <a:schemeClr val="accent3"/>
                </a:solidFill>
                <a:latin typeface="Georgia" panose="02040502050405020303" pitchFamily="18" charset="0"/>
              </a:defRPr>
            </a:lvl1pPr>
          </a:lstStyle>
          <a:p>
            <a:pPr lvl="0"/>
            <a:r>
              <a:rPr lang="en-US" dirty="0"/>
              <a:t>Click to edit name</a:t>
            </a:r>
          </a:p>
        </p:txBody>
      </p:sp>
      <p:sp>
        <p:nvSpPr>
          <p:cNvPr id="61" name="Text Placeholder 4">
            <a:extLst>
              <a:ext uri="{FF2B5EF4-FFF2-40B4-BE49-F238E27FC236}">
                <a16:creationId xmlns:a16="http://schemas.microsoft.com/office/drawing/2014/main" id="{8C6DEF85-4D4D-704D-963D-992111E84A92}"/>
              </a:ext>
            </a:extLst>
          </p:cNvPr>
          <p:cNvSpPr>
            <a:spLocks noGrp="1"/>
          </p:cNvSpPr>
          <p:nvPr>
            <p:ph type="body" sz="quarter" idx="36" hasCustomPrompt="1"/>
          </p:nvPr>
        </p:nvSpPr>
        <p:spPr>
          <a:xfrm>
            <a:off x="7675567" y="5571844"/>
            <a:ext cx="2438400" cy="304800"/>
          </a:xfrm>
        </p:spPr>
        <p:txBody>
          <a:bodyPr>
            <a:noAutofit/>
          </a:bodyPr>
          <a:lstStyle>
            <a:lvl1pPr marL="0" indent="0" algn="ctr">
              <a:buNone/>
              <a:defRPr sz="1400">
                <a:solidFill>
                  <a:schemeClr val="accent3"/>
                </a:solidFill>
                <a:latin typeface="Georgia" panose="02040502050405020303" pitchFamily="18" charset="0"/>
              </a:defRPr>
            </a:lvl1pPr>
          </a:lstStyle>
          <a:p>
            <a:pPr lvl="0"/>
            <a:r>
              <a:rPr lang="en-US" dirty="0"/>
              <a:t>Click to edit name</a:t>
            </a:r>
          </a:p>
        </p:txBody>
      </p:sp>
      <p:sp>
        <p:nvSpPr>
          <p:cNvPr id="62" name="Text Placeholder 4">
            <a:extLst>
              <a:ext uri="{FF2B5EF4-FFF2-40B4-BE49-F238E27FC236}">
                <a16:creationId xmlns:a16="http://schemas.microsoft.com/office/drawing/2014/main" id="{D905B680-7F66-1F46-823D-F18333E6F6DE}"/>
              </a:ext>
            </a:extLst>
          </p:cNvPr>
          <p:cNvSpPr>
            <a:spLocks noGrp="1"/>
          </p:cNvSpPr>
          <p:nvPr>
            <p:ph type="body" sz="quarter" idx="37"/>
          </p:nvPr>
        </p:nvSpPr>
        <p:spPr>
          <a:xfrm>
            <a:off x="2032000" y="5800445"/>
            <a:ext cx="2438400" cy="277748"/>
          </a:xfrm>
        </p:spPr>
        <p:txBody>
          <a:bodyPr>
            <a:noAutofit/>
          </a:bodyPr>
          <a:lstStyle>
            <a:lvl1pPr marL="0" indent="0" algn="ctr">
              <a:buNone/>
              <a:defRPr sz="1067" i="1">
                <a:solidFill>
                  <a:schemeClr val="accent3">
                    <a:lumMod val="60000"/>
                    <a:lumOff val="40000"/>
                  </a:schemeClr>
                </a:solidFill>
                <a:latin typeface="Georgia" panose="02040502050405020303" pitchFamily="18" charset="0"/>
              </a:defRPr>
            </a:lvl1pPr>
          </a:lstStyle>
          <a:p>
            <a:pPr lvl="0"/>
            <a:r>
              <a:rPr lang="en-US"/>
              <a:t>Edit Master text styles</a:t>
            </a:r>
          </a:p>
        </p:txBody>
      </p:sp>
      <p:sp>
        <p:nvSpPr>
          <p:cNvPr id="63" name="Text Placeholder 4">
            <a:extLst>
              <a:ext uri="{FF2B5EF4-FFF2-40B4-BE49-F238E27FC236}">
                <a16:creationId xmlns:a16="http://schemas.microsoft.com/office/drawing/2014/main" id="{7C1AC7F8-16AA-1140-8093-B43909C4D60D}"/>
              </a:ext>
            </a:extLst>
          </p:cNvPr>
          <p:cNvSpPr>
            <a:spLocks noGrp="1"/>
          </p:cNvSpPr>
          <p:nvPr>
            <p:ph type="body" sz="quarter" idx="38"/>
          </p:nvPr>
        </p:nvSpPr>
        <p:spPr>
          <a:xfrm>
            <a:off x="4876800" y="5800445"/>
            <a:ext cx="2438400" cy="277748"/>
          </a:xfrm>
        </p:spPr>
        <p:txBody>
          <a:bodyPr>
            <a:noAutofit/>
          </a:bodyPr>
          <a:lstStyle>
            <a:lvl1pPr marL="0" indent="0" algn="ctr">
              <a:buNone/>
              <a:defRPr sz="1067" i="1">
                <a:solidFill>
                  <a:schemeClr val="accent3">
                    <a:lumMod val="60000"/>
                    <a:lumOff val="40000"/>
                  </a:schemeClr>
                </a:solidFill>
                <a:latin typeface="Georgia" panose="02040502050405020303" pitchFamily="18" charset="0"/>
              </a:defRPr>
            </a:lvl1pPr>
          </a:lstStyle>
          <a:p>
            <a:pPr lvl="0"/>
            <a:r>
              <a:rPr lang="en-US"/>
              <a:t>Edit Master text styles</a:t>
            </a:r>
          </a:p>
        </p:txBody>
      </p:sp>
      <p:sp>
        <p:nvSpPr>
          <p:cNvPr id="64" name="Text Placeholder 4">
            <a:extLst>
              <a:ext uri="{FF2B5EF4-FFF2-40B4-BE49-F238E27FC236}">
                <a16:creationId xmlns:a16="http://schemas.microsoft.com/office/drawing/2014/main" id="{A23B9713-3FFC-714B-9378-A8AE7167B7A1}"/>
              </a:ext>
            </a:extLst>
          </p:cNvPr>
          <p:cNvSpPr>
            <a:spLocks noGrp="1"/>
          </p:cNvSpPr>
          <p:nvPr>
            <p:ph type="body" sz="quarter" idx="39"/>
          </p:nvPr>
        </p:nvSpPr>
        <p:spPr>
          <a:xfrm>
            <a:off x="7675567" y="5800445"/>
            <a:ext cx="2438400" cy="277748"/>
          </a:xfrm>
        </p:spPr>
        <p:txBody>
          <a:bodyPr>
            <a:noAutofit/>
          </a:bodyPr>
          <a:lstStyle>
            <a:lvl1pPr marL="0" indent="0" algn="ctr">
              <a:buNone/>
              <a:defRPr sz="1067" i="1">
                <a:solidFill>
                  <a:schemeClr val="accent3">
                    <a:lumMod val="60000"/>
                    <a:lumOff val="40000"/>
                  </a:schemeClr>
                </a:solidFill>
                <a:latin typeface="Georgia" panose="02040502050405020303" pitchFamily="18" charset="0"/>
              </a:defRPr>
            </a:lvl1pPr>
          </a:lstStyle>
          <a:p>
            <a:pPr lvl="0"/>
            <a:r>
              <a:rPr lang="en-US"/>
              <a:t>Edit Master text styles</a:t>
            </a:r>
          </a:p>
        </p:txBody>
      </p:sp>
      <p:sp>
        <p:nvSpPr>
          <p:cNvPr id="65" name="Picture Placeholder 14">
            <a:extLst>
              <a:ext uri="{FF2B5EF4-FFF2-40B4-BE49-F238E27FC236}">
                <a16:creationId xmlns:a16="http://schemas.microsoft.com/office/drawing/2014/main" id="{E45CABF3-6B98-494C-A8EB-D2D7EC201EAE}"/>
              </a:ext>
            </a:extLst>
          </p:cNvPr>
          <p:cNvSpPr>
            <a:spLocks noGrp="1"/>
          </p:cNvSpPr>
          <p:nvPr>
            <p:ph type="pic" sz="quarter" idx="43"/>
          </p:nvPr>
        </p:nvSpPr>
        <p:spPr>
          <a:xfrm>
            <a:off x="1422400" y="1532460"/>
            <a:ext cx="914400" cy="877824"/>
          </a:xfrm>
          <a:prstGeom prst="ellipse">
            <a:avLst/>
          </a:prstGeom>
          <a:solidFill>
            <a:schemeClr val="accent2"/>
          </a:solidFill>
        </p:spPr>
        <p:txBody>
          <a:bodyPr wrap="square" lIns="0" rIns="0" anchor="ctr">
            <a:noAutofit/>
          </a:bodyPr>
          <a:lstStyle>
            <a:lvl1pPr marL="0" indent="0" algn="ctr">
              <a:buNone/>
              <a:defRPr sz="1067" b="1" i="0">
                <a:solidFill>
                  <a:schemeClr val="accent3"/>
                </a:solidFill>
                <a:latin typeface="Arial Bold"/>
                <a:cs typeface="Arial Bold"/>
              </a:defRPr>
            </a:lvl1pPr>
          </a:lstStyle>
          <a:p>
            <a:r>
              <a:rPr lang="en-US"/>
              <a:t>Click icon to add picture</a:t>
            </a:r>
            <a:endParaRPr lang="en-US" dirty="0"/>
          </a:p>
        </p:txBody>
      </p:sp>
      <p:sp>
        <p:nvSpPr>
          <p:cNvPr id="66" name="Picture Placeholder 14">
            <a:extLst>
              <a:ext uri="{FF2B5EF4-FFF2-40B4-BE49-F238E27FC236}">
                <a16:creationId xmlns:a16="http://schemas.microsoft.com/office/drawing/2014/main" id="{5959F7FF-48A6-5F4E-B446-7D4A3D124BE8}"/>
              </a:ext>
            </a:extLst>
          </p:cNvPr>
          <p:cNvSpPr>
            <a:spLocks noGrp="1"/>
          </p:cNvSpPr>
          <p:nvPr>
            <p:ph type="pic" sz="quarter" idx="44"/>
          </p:nvPr>
        </p:nvSpPr>
        <p:spPr>
          <a:xfrm>
            <a:off x="7010400" y="1532460"/>
            <a:ext cx="914400" cy="877824"/>
          </a:xfrm>
          <a:prstGeom prst="ellipse">
            <a:avLst/>
          </a:prstGeom>
          <a:solidFill>
            <a:schemeClr val="accent2"/>
          </a:solidFill>
        </p:spPr>
        <p:txBody>
          <a:bodyPr wrap="square" lIns="0" rIns="0" anchor="ctr">
            <a:noAutofit/>
          </a:bodyPr>
          <a:lstStyle>
            <a:lvl1pPr marL="0" indent="0" algn="ctr">
              <a:buNone/>
              <a:defRPr sz="1067" b="1" i="0">
                <a:solidFill>
                  <a:schemeClr val="accent3"/>
                </a:solidFill>
                <a:latin typeface="Arial Bold"/>
                <a:cs typeface="Arial Bold"/>
              </a:defRPr>
            </a:lvl1pPr>
          </a:lstStyle>
          <a:p>
            <a:r>
              <a:rPr lang="en-US"/>
              <a:t>Click icon to add picture</a:t>
            </a:r>
            <a:endParaRPr lang="en-US" dirty="0"/>
          </a:p>
        </p:txBody>
      </p:sp>
      <p:sp>
        <p:nvSpPr>
          <p:cNvPr id="67" name="Picture Placeholder 14">
            <a:extLst>
              <a:ext uri="{FF2B5EF4-FFF2-40B4-BE49-F238E27FC236}">
                <a16:creationId xmlns:a16="http://schemas.microsoft.com/office/drawing/2014/main" id="{AD9FF4D3-677F-A242-8431-3BA971292280}"/>
              </a:ext>
            </a:extLst>
          </p:cNvPr>
          <p:cNvSpPr>
            <a:spLocks noGrp="1"/>
          </p:cNvSpPr>
          <p:nvPr>
            <p:ph type="pic" sz="quarter" idx="45"/>
          </p:nvPr>
        </p:nvSpPr>
        <p:spPr>
          <a:xfrm>
            <a:off x="9753600" y="1532460"/>
            <a:ext cx="914400" cy="877824"/>
          </a:xfrm>
          <a:prstGeom prst="ellipse">
            <a:avLst/>
          </a:prstGeom>
          <a:solidFill>
            <a:schemeClr val="accent2"/>
          </a:solidFill>
        </p:spPr>
        <p:txBody>
          <a:bodyPr wrap="square" lIns="0" rIns="0" anchor="ctr">
            <a:noAutofit/>
          </a:bodyPr>
          <a:lstStyle>
            <a:lvl1pPr marL="0" indent="0" algn="ctr">
              <a:buNone/>
              <a:defRPr sz="1067" b="1" i="0">
                <a:solidFill>
                  <a:schemeClr val="accent3"/>
                </a:solidFill>
                <a:latin typeface="Arial Bold"/>
                <a:cs typeface="Arial Bold"/>
              </a:defRPr>
            </a:lvl1pPr>
          </a:lstStyle>
          <a:p>
            <a:r>
              <a:rPr lang="en-US"/>
              <a:t>Click icon to add picture</a:t>
            </a:r>
            <a:endParaRPr lang="en-US" dirty="0"/>
          </a:p>
        </p:txBody>
      </p:sp>
      <p:sp>
        <p:nvSpPr>
          <p:cNvPr id="68" name="Picture Placeholder 14">
            <a:extLst>
              <a:ext uri="{FF2B5EF4-FFF2-40B4-BE49-F238E27FC236}">
                <a16:creationId xmlns:a16="http://schemas.microsoft.com/office/drawing/2014/main" id="{716215FD-531B-3343-9411-567B03FCBE2C}"/>
              </a:ext>
            </a:extLst>
          </p:cNvPr>
          <p:cNvSpPr>
            <a:spLocks noGrp="1"/>
          </p:cNvSpPr>
          <p:nvPr>
            <p:ph type="pic" sz="quarter" idx="46"/>
          </p:nvPr>
        </p:nvSpPr>
        <p:spPr>
          <a:xfrm>
            <a:off x="4267200" y="3133497"/>
            <a:ext cx="914400" cy="877824"/>
          </a:xfrm>
          <a:prstGeom prst="ellipse">
            <a:avLst/>
          </a:prstGeom>
          <a:solidFill>
            <a:schemeClr val="accent2"/>
          </a:solidFill>
        </p:spPr>
        <p:txBody>
          <a:bodyPr wrap="square" lIns="0" rIns="0" anchor="ctr">
            <a:noAutofit/>
          </a:bodyPr>
          <a:lstStyle>
            <a:lvl1pPr marL="0" indent="0" algn="ctr">
              <a:buNone/>
              <a:defRPr sz="1067" b="1" i="0">
                <a:solidFill>
                  <a:schemeClr val="accent3"/>
                </a:solidFill>
                <a:latin typeface="Arial Bold"/>
                <a:cs typeface="Arial Bold"/>
              </a:defRPr>
            </a:lvl1pPr>
          </a:lstStyle>
          <a:p>
            <a:r>
              <a:rPr lang="en-US"/>
              <a:t>Click icon to add picture</a:t>
            </a:r>
            <a:endParaRPr lang="en-US" dirty="0"/>
          </a:p>
        </p:txBody>
      </p:sp>
      <p:sp>
        <p:nvSpPr>
          <p:cNvPr id="69" name="Picture Placeholder 14">
            <a:extLst>
              <a:ext uri="{FF2B5EF4-FFF2-40B4-BE49-F238E27FC236}">
                <a16:creationId xmlns:a16="http://schemas.microsoft.com/office/drawing/2014/main" id="{2870A804-BC98-DA45-B010-50BB3875C6D9}"/>
              </a:ext>
            </a:extLst>
          </p:cNvPr>
          <p:cNvSpPr>
            <a:spLocks noGrp="1"/>
          </p:cNvSpPr>
          <p:nvPr>
            <p:ph type="pic" sz="quarter" idx="47"/>
          </p:nvPr>
        </p:nvSpPr>
        <p:spPr>
          <a:xfrm>
            <a:off x="1422400" y="3138195"/>
            <a:ext cx="914400" cy="877824"/>
          </a:xfrm>
          <a:prstGeom prst="ellipse">
            <a:avLst/>
          </a:prstGeom>
          <a:solidFill>
            <a:schemeClr val="accent2"/>
          </a:solidFill>
        </p:spPr>
        <p:txBody>
          <a:bodyPr wrap="square" lIns="0" rIns="0" anchor="ctr">
            <a:noAutofit/>
          </a:bodyPr>
          <a:lstStyle>
            <a:lvl1pPr marL="0" indent="0" algn="ctr">
              <a:buNone/>
              <a:defRPr sz="1067" b="1" i="0">
                <a:solidFill>
                  <a:schemeClr val="accent3"/>
                </a:solidFill>
                <a:latin typeface="Arial Bold"/>
                <a:cs typeface="Arial Bold"/>
              </a:defRPr>
            </a:lvl1pPr>
          </a:lstStyle>
          <a:p>
            <a:r>
              <a:rPr lang="en-US"/>
              <a:t>Click icon to add picture</a:t>
            </a:r>
            <a:endParaRPr lang="en-US" dirty="0"/>
          </a:p>
        </p:txBody>
      </p:sp>
      <p:sp>
        <p:nvSpPr>
          <p:cNvPr id="70" name="Picture Placeholder 14">
            <a:extLst>
              <a:ext uri="{FF2B5EF4-FFF2-40B4-BE49-F238E27FC236}">
                <a16:creationId xmlns:a16="http://schemas.microsoft.com/office/drawing/2014/main" id="{B1D49557-AF6F-6C4E-964F-A09F0813C114}"/>
              </a:ext>
            </a:extLst>
          </p:cNvPr>
          <p:cNvSpPr>
            <a:spLocks noGrp="1"/>
          </p:cNvSpPr>
          <p:nvPr>
            <p:ph type="pic" sz="quarter" idx="48"/>
          </p:nvPr>
        </p:nvSpPr>
        <p:spPr>
          <a:xfrm>
            <a:off x="7010400" y="3138195"/>
            <a:ext cx="914400" cy="877824"/>
          </a:xfrm>
          <a:prstGeom prst="ellipse">
            <a:avLst/>
          </a:prstGeom>
          <a:solidFill>
            <a:schemeClr val="accent2"/>
          </a:solidFill>
        </p:spPr>
        <p:txBody>
          <a:bodyPr wrap="square" lIns="0" rIns="0" anchor="ctr">
            <a:noAutofit/>
          </a:bodyPr>
          <a:lstStyle>
            <a:lvl1pPr marL="0" indent="0" algn="ctr">
              <a:buNone/>
              <a:defRPr sz="1067" b="1" i="0">
                <a:solidFill>
                  <a:schemeClr val="accent3"/>
                </a:solidFill>
                <a:latin typeface="Arial Bold"/>
                <a:cs typeface="Arial Bold"/>
              </a:defRPr>
            </a:lvl1pPr>
          </a:lstStyle>
          <a:p>
            <a:r>
              <a:rPr lang="en-US"/>
              <a:t>Click icon to add picture</a:t>
            </a:r>
            <a:endParaRPr lang="en-US" dirty="0"/>
          </a:p>
        </p:txBody>
      </p:sp>
      <p:sp>
        <p:nvSpPr>
          <p:cNvPr id="71" name="Picture Placeholder 14">
            <a:extLst>
              <a:ext uri="{FF2B5EF4-FFF2-40B4-BE49-F238E27FC236}">
                <a16:creationId xmlns:a16="http://schemas.microsoft.com/office/drawing/2014/main" id="{3434E7C5-4BAB-9049-97D7-1DEB8F7E4311}"/>
              </a:ext>
            </a:extLst>
          </p:cNvPr>
          <p:cNvSpPr>
            <a:spLocks noGrp="1"/>
          </p:cNvSpPr>
          <p:nvPr>
            <p:ph type="pic" sz="quarter" idx="49"/>
          </p:nvPr>
        </p:nvSpPr>
        <p:spPr>
          <a:xfrm>
            <a:off x="9753600" y="3138195"/>
            <a:ext cx="914400" cy="877824"/>
          </a:xfrm>
          <a:prstGeom prst="ellipse">
            <a:avLst/>
          </a:prstGeom>
          <a:solidFill>
            <a:schemeClr val="accent2"/>
          </a:solidFill>
        </p:spPr>
        <p:txBody>
          <a:bodyPr wrap="square" lIns="0" rIns="0" anchor="ctr">
            <a:noAutofit/>
          </a:bodyPr>
          <a:lstStyle>
            <a:lvl1pPr marL="0" indent="0" algn="ctr">
              <a:buNone/>
              <a:defRPr sz="1067" b="1" i="0">
                <a:solidFill>
                  <a:schemeClr val="accent3"/>
                </a:solidFill>
                <a:latin typeface="Arial Bold"/>
                <a:cs typeface="Arial Bold"/>
              </a:defRPr>
            </a:lvl1pPr>
          </a:lstStyle>
          <a:p>
            <a:r>
              <a:rPr lang="en-US"/>
              <a:t>Click icon to add picture</a:t>
            </a:r>
            <a:endParaRPr lang="en-US" dirty="0"/>
          </a:p>
        </p:txBody>
      </p:sp>
      <p:sp>
        <p:nvSpPr>
          <p:cNvPr id="72" name="Picture Placeholder 14">
            <a:extLst>
              <a:ext uri="{FF2B5EF4-FFF2-40B4-BE49-F238E27FC236}">
                <a16:creationId xmlns:a16="http://schemas.microsoft.com/office/drawing/2014/main" id="{976DBF47-12D3-064F-A999-581CC3F19C96}"/>
              </a:ext>
            </a:extLst>
          </p:cNvPr>
          <p:cNvSpPr>
            <a:spLocks noGrp="1"/>
          </p:cNvSpPr>
          <p:nvPr>
            <p:ph type="pic" sz="quarter" idx="50"/>
          </p:nvPr>
        </p:nvSpPr>
        <p:spPr>
          <a:xfrm>
            <a:off x="5588000" y="4670777"/>
            <a:ext cx="914400" cy="877824"/>
          </a:xfrm>
          <a:prstGeom prst="ellipse">
            <a:avLst/>
          </a:prstGeom>
          <a:solidFill>
            <a:schemeClr val="accent2"/>
          </a:solidFill>
        </p:spPr>
        <p:txBody>
          <a:bodyPr wrap="square" lIns="0" rIns="0" anchor="ctr">
            <a:noAutofit/>
          </a:bodyPr>
          <a:lstStyle>
            <a:lvl1pPr marL="0" indent="0" algn="ctr">
              <a:buNone/>
              <a:defRPr sz="1067" b="1" i="0">
                <a:solidFill>
                  <a:schemeClr val="accent3"/>
                </a:solidFill>
                <a:latin typeface="Arial Bold"/>
                <a:cs typeface="Arial Bold"/>
              </a:defRPr>
            </a:lvl1pPr>
          </a:lstStyle>
          <a:p>
            <a:r>
              <a:rPr lang="en-US"/>
              <a:t>Click icon to add picture</a:t>
            </a:r>
            <a:endParaRPr lang="en-US" dirty="0"/>
          </a:p>
        </p:txBody>
      </p:sp>
      <p:sp>
        <p:nvSpPr>
          <p:cNvPr id="73" name="Picture Placeholder 14">
            <a:extLst>
              <a:ext uri="{FF2B5EF4-FFF2-40B4-BE49-F238E27FC236}">
                <a16:creationId xmlns:a16="http://schemas.microsoft.com/office/drawing/2014/main" id="{46D84929-5FAB-794F-AFEF-D2F551288A88}"/>
              </a:ext>
            </a:extLst>
          </p:cNvPr>
          <p:cNvSpPr>
            <a:spLocks noGrp="1"/>
          </p:cNvSpPr>
          <p:nvPr>
            <p:ph type="pic" sz="quarter" idx="51"/>
          </p:nvPr>
        </p:nvSpPr>
        <p:spPr>
          <a:xfrm>
            <a:off x="2844800" y="4675475"/>
            <a:ext cx="914400" cy="877824"/>
          </a:xfrm>
          <a:prstGeom prst="ellipse">
            <a:avLst/>
          </a:prstGeom>
          <a:solidFill>
            <a:schemeClr val="accent2"/>
          </a:solidFill>
        </p:spPr>
        <p:txBody>
          <a:bodyPr wrap="square" lIns="0" rIns="0" anchor="ctr">
            <a:noAutofit/>
          </a:bodyPr>
          <a:lstStyle>
            <a:lvl1pPr marL="0" indent="0" algn="ctr">
              <a:buNone/>
              <a:defRPr sz="1067" b="1" i="0">
                <a:solidFill>
                  <a:schemeClr val="accent3"/>
                </a:solidFill>
                <a:latin typeface="Arial Bold"/>
                <a:cs typeface="Arial Bold"/>
              </a:defRPr>
            </a:lvl1pPr>
          </a:lstStyle>
          <a:p>
            <a:r>
              <a:rPr lang="en-US"/>
              <a:t>Click icon to add picture</a:t>
            </a:r>
            <a:endParaRPr lang="en-US" dirty="0"/>
          </a:p>
        </p:txBody>
      </p:sp>
      <p:sp>
        <p:nvSpPr>
          <p:cNvPr id="75" name="Picture Placeholder 14">
            <a:extLst>
              <a:ext uri="{FF2B5EF4-FFF2-40B4-BE49-F238E27FC236}">
                <a16:creationId xmlns:a16="http://schemas.microsoft.com/office/drawing/2014/main" id="{041CE872-B0A8-1140-B24D-CE1D597EB68D}"/>
              </a:ext>
            </a:extLst>
          </p:cNvPr>
          <p:cNvSpPr>
            <a:spLocks noGrp="1"/>
          </p:cNvSpPr>
          <p:nvPr>
            <p:ph type="pic" sz="quarter" idx="52"/>
          </p:nvPr>
        </p:nvSpPr>
        <p:spPr>
          <a:xfrm>
            <a:off x="8432800" y="4675475"/>
            <a:ext cx="914400" cy="877824"/>
          </a:xfrm>
          <a:prstGeom prst="ellipse">
            <a:avLst/>
          </a:prstGeom>
          <a:solidFill>
            <a:schemeClr val="accent2"/>
          </a:solidFill>
        </p:spPr>
        <p:txBody>
          <a:bodyPr wrap="square" lIns="0" rIns="0" anchor="ctr">
            <a:noAutofit/>
          </a:bodyPr>
          <a:lstStyle>
            <a:lvl1pPr marL="0" indent="0" algn="ctr">
              <a:buNone/>
              <a:defRPr sz="1067" b="1" i="0">
                <a:solidFill>
                  <a:schemeClr val="accent3"/>
                </a:solidFill>
                <a:latin typeface="Arial Bold"/>
                <a:cs typeface="Arial Bold"/>
              </a:defRPr>
            </a:lvl1pPr>
          </a:lstStyle>
          <a:p>
            <a:r>
              <a:rPr lang="en-US"/>
              <a:t>Click icon to add picture</a:t>
            </a:r>
            <a:endParaRPr lang="en-US" dirty="0"/>
          </a:p>
        </p:txBody>
      </p:sp>
      <p:sp>
        <p:nvSpPr>
          <p:cNvPr id="39" name="Footer Placeholder 1">
            <a:extLst>
              <a:ext uri="{FF2B5EF4-FFF2-40B4-BE49-F238E27FC236}">
                <a16:creationId xmlns:a16="http://schemas.microsoft.com/office/drawing/2014/main" id="{C6263844-DAB8-9E47-AAB4-20EC43D98D50}"/>
              </a:ext>
            </a:extLst>
          </p:cNvPr>
          <p:cNvSpPr>
            <a:spLocks noGrp="1"/>
          </p:cNvSpPr>
          <p:nvPr>
            <p:ph type="ftr" sz="quarter" idx="3"/>
          </p:nvPr>
        </p:nvSpPr>
        <p:spPr>
          <a:xfrm>
            <a:off x="986507" y="6295496"/>
            <a:ext cx="4520557" cy="243840"/>
          </a:xfrm>
          <a:prstGeom prst="rect">
            <a:avLst/>
          </a:prstGeom>
        </p:spPr>
        <p:txBody>
          <a:bodyPr wrap="none" lIns="0" anchor="ctr"/>
          <a:lstStyle>
            <a:lvl1pPr>
              <a:defRPr sz="1200">
                <a:solidFill>
                  <a:schemeClr val="accent3"/>
                </a:solidFill>
              </a:defRPr>
            </a:lvl1pPr>
          </a:lstStyle>
          <a:p>
            <a:r>
              <a:rPr lang="en-US">
                <a:cs typeface="Arial"/>
              </a:rPr>
              <a:t>Enter Title or Department Name</a:t>
            </a:r>
            <a:endParaRPr lang="en-US" dirty="0">
              <a:cs typeface="Arial"/>
            </a:endParaRPr>
          </a:p>
        </p:txBody>
      </p:sp>
    </p:spTree>
    <p:extLst>
      <p:ext uri="{BB962C8B-B14F-4D97-AF65-F5344CB8AC3E}">
        <p14:creationId xmlns:p14="http://schemas.microsoft.com/office/powerpoint/2010/main" val="2581888372"/>
      </p:ext>
    </p:extLst>
  </p:cSld>
  <p:clrMapOvr>
    <a:masterClrMapping/>
  </p:clrMapOvr>
  <p:extLst>
    <p:ext uri="{DCECCB84-F9BA-43D5-87BE-67443E8EF086}">
      <p15:sldGuideLst xmlns:p15="http://schemas.microsoft.com/office/powerpoint/2012/main">
        <p15:guide id="4" orient="horz" pos="1620">
          <p15:clr>
            <a:srgbClr val="FBAE40"/>
          </p15:clr>
        </p15:guide>
        <p15:guide id="5" pos="5472">
          <p15:clr>
            <a:srgbClr val="FBAE4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Four Rows">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981200"/>
            <a:ext cx="10972800" cy="762000"/>
          </a:xfrm>
          <a:prstGeom prst="rect">
            <a:avLst/>
          </a:prstGeom>
        </p:spPr>
        <p:txBody>
          <a:bodyPr anchor="ctr">
            <a:normAutofit/>
          </a:bodyPr>
          <a:lstStyle>
            <a:lvl1pPr marL="0" indent="0" algn="ctr">
              <a:buFont typeface="Arial" panose="020B0604020202020204" pitchFamily="34" charset="0"/>
              <a:buNone/>
              <a:defRPr sz="2400" b="1" i="0" cap="all" baseline="0">
                <a:solidFill>
                  <a:schemeClr val="accent3"/>
                </a:solidFill>
                <a:latin typeface="Arial Bold"/>
                <a:cs typeface="Arial Bold"/>
              </a:defRPr>
            </a:lvl1pPr>
            <a:lvl2pPr>
              <a:defRPr sz="3733"/>
            </a:lvl2pPr>
            <a:lvl3pPr>
              <a:defRPr sz="3733"/>
            </a:lvl3pPr>
            <a:lvl4pPr>
              <a:defRPr sz="3733"/>
            </a:lvl4pPr>
            <a:lvl5pPr>
              <a:defRPr sz="3733"/>
            </a:lvl5pPr>
          </a:lstStyle>
          <a:p>
            <a:pPr lvl="0"/>
            <a:r>
              <a:rPr lang="en-US"/>
              <a:t>Edit Master text styles</a:t>
            </a:r>
          </a:p>
        </p:txBody>
      </p:sp>
      <p:sp>
        <p:nvSpPr>
          <p:cNvPr id="8" name="Content Placeholder 2"/>
          <p:cNvSpPr>
            <a:spLocks noGrp="1"/>
          </p:cNvSpPr>
          <p:nvPr>
            <p:ph idx="10"/>
          </p:nvPr>
        </p:nvSpPr>
        <p:spPr>
          <a:xfrm>
            <a:off x="609600" y="2870200"/>
            <a:ext cx="10972800" cy="762000"/>
          </a:xfrm>
          <a:prstGeom prst="rect">
            <a:avLst/>
          </a:prstGeom>
        </p:spPr>
        <p:txBody>
          <a:bodyPr anchor="ctr">
            <a:normAutofit/>
          </a:bodyPr>
          <a:lstStyle>
            <a:lvl1pPr marL="0" indent="0" algn="ctr">
              <a:buFont typeface="Arial" panose="020B0604020202020204" pitchFamily="34" charset="0"/>
              <a:buNone/>
              <a:defRPr sz="2400" b="1" i="0" cap="all" baseline="0">
                <a:solidFill>
                  <a:schemeClr val="accent3"/>
                </a:solidFill>
                <a:latin typeface="Arial Bold"/>
                <a:cs typeface="Arial Bold"/>
              </a:defRPr>
            </a:lvl1pPr>
            <a:lvl2pPr>
              <a:defRPr sz="3733"/>
            </a:lvl2pPr>
            <a:lvl3pPr>
              <a:defRPr sz="3733"/>
            </a:lvl3pPr>
            <a:lvl4pPr>
              <a:defRPr sz="3733"/>
            </a:lvl4pPr>
            <a:lvl5pPr>
              <a:defRPr sz="3733"/>
            </a:lvl5pPr>
          </a:lstStyle>
          <a:p>
            <a:pPr lvl="0"/>
            <a:r>
              <a:rPr lang="en-US"/>
              <a:t>Edit Master text styles</a:t>
            </a:r>
          </a:p>
        </p:txBody>
      </p:sp>
      <p:sp>
        <p:nvSpPr>
          <p:cNvPr id="9" name="Content Placeholder 2"/>
          <p:cNvSpPr>
            <a:spLocks noGrp="1"/>
          </p:cNvSpPr>
          <p:nvPr>
            <p:ph idx="11"/>
          </p:nvPr>
        </p:nvSpPr>
        <p:spPr>
          <a:xfrm>
            <a:off x="609600" y="3759200"/>
            <a:ext cx="10972800" cy="762000"/>
          </a:xfrm>
          <a:prstGeom prst="rect">
            <a:avLst/>
          </a:prstGeom>
        </p:spPr>
        <p:txBody>
          <a:bodyPr anchor="ctr">
            <a:normAutofit/>
          </a:bodyPr>
          <a:lstStyle>
            <a:lvl1pPr marL="0" indent="0" algn="ctr">
              <a:buFont typeface="Arial" panose="020B0604020202020204" pitchFamily="34" charset="0"/>
              <a:buNone/>
              <a:defRPr sz="2400" b="1" i="0" cap="all" baseline="0">
                <a:solidFill>
                  <a:schemeClr val="accent3"/>
                </a:solidFill>
                <a:latin typeface="Arial Bold"/>
                <a:cs typeface="Arial Bold"/>
              </a:defRPr>
            </a:lvl1pPr>
            <a:lvl2pPr>
              <a:defRPr sz="3733"/>
            </a:lvl2pPr>
            <a:lvl3pPr>
              <a:defRPr sz="3733"/>
            </a:lvl3pPr>
            <a:lvl4pPr>
              <a:defRPr sz="3733"/>
            </a:lvl4pPr>
            <a:lvl5pPr>
              <a:defRPr sz="3733"/>
            </a:lvl5pPr>
          </a:lstStyle>
          <a:p>
            <a:pPr lvl="0"/>
            <a:r>
              <a:rPr lang="en-US"/>
              <a:t>Edit Master text styles</a:t>
            </a:r>
          </a:p>
        </p:txBody>
      </p:sp>
      <p:sp>
        <p:nvSpPr>
          <p:cNvPr id="10" name="Content Placeholder 2"/>
          <p:cNvSpPr>
            <a:spLocks noGrp="1"/>
          </p:cNvSpPr>
          <p:nvPr>
            <p:ph idx="12"/>
          </p:nvPr>
        </p:nvSpPr>
        <p:spPr>
          <a:xfrm>
            <a:off x="609600" y="4648200"/>
            <a:ext cx="10972800" cy="762000"/>
          </a:xfrm>
          <a:prstGeom prst="rect">
            <a:avLst/>
          </a:prstGeom>
        </p:spPr>
        <p:txBody>
          <a:bodyPr anchor="ctr">
            <a:normAutofit/>
          </a:bodyPr>
          <a:lstStyle>
            <a:lvl1pPr marL="0" indent="0" algn="ctr">
              <a:buFont typeface="Arial" panose="020B0604020202020204" pitchFamily="34" charset="0"/>
              <a:buNone/>
              <a:defRPr sz="2400" b="1" i="0" cap="all" baseline="0">
                <a:solidFill>
                  <a:schemeClr val="accent3"/>
                </a:solidFill>
                <a:latin typeface="Arial Bold"/>
                <a:cs typeface="Arial Bold"/>
              </a:defRPr>
            </a:lvl1pPr>
            <a:lvl2pPr>
              <a:defRPr sz="3733"/>
            </a:lvl2pPr>
            <a:lvl3pPr>
              <a:defRPr sz="3733"/>
            </a:lvl3pPr>
            <a:lvl4pPr>
              <a:defRPr sz="3733"/>
            </a:lvl4pPr>
            <a:lvl5pPr>
              <a:defRPr sz="3733"/>
            </a:lvl5pPr>
          </a:lstStyle>
          <a:p>
            <a:pPr lvl="0"/>
            <a:r>
              <a:rPr lang="en-US"/>
              <a:t>Edit Master text styles</a:t>
            </a:r>
          </a:p>
        </p:txBody>
      </p:sp>
      <p:sp>
        <p:nvSpPr>
          <p:cNvPr id="4" name="Title 3">
            <a:extLst>
              <a:ext uri="{FF2B5EF4-FFF2-40B4-BE49-F238E27FC236}">
                <a16:creationId xmlns:a16="http://schemas.microsoft.com/office/drawing/2014/main" id="{63B24DF4-0314-594F-AD91-4E22B32CDE5C}"/>
              </a:ext>
            </a:extLst>
          </p:cNvPr>
          <p:cNvSpPr>
            <a:spLocks noGrp="1"/>
          </p:cNvSpPr>
          <p:nvPr>
            <p:ph type="title"/>
          </p:nvPr>
        </p:nvSpPr>
        <p:spPr>
          <a:xfrm>
            <a:off x="609600" y="331155"/>
            <a:ext cx="10972800" cy="1082439"/>
          </a:xfrm>
          <a:prstGeom prst="rect">
            <a:avLst/>
          </a:prstGeom>
        </p:spPr>
        <p:txBody>
          <a:bodyPr/>
          <a:lstStyle/>
          <a:p>
            <a:r>
              <a:rPr lang="en-US"/>
              <a:t>Click to edit Master title style</a:t>
            </a:r>
            <a:endParaRPr lang="en-US" dirty="0"/>
          </a:p>
        </p:txBody>
      </p:sp>
      <p:sp>
        <p:nvSpPr>
          <p:cNvPr id="11" name="Footer Placeholder 1">
            <a:extLst>
              <a:ext uri="{FF2B5EF4-FFF2-40B4-BE49-F238E27FC236}">
                <a16:creationId xmlns:a16="http://schemas.microsoft.com/office/drawing/2014/main" id="{C6263844-DAB8-9E47-AAB4-20EC43D98D50}"/>
              </a:ext>
            </a:extLst>
          </p:cNvPr>
          <p:cNvSpPr>
            <a:spLocks noGrp="1"/>
          </p:cNvSpPr>
          <p:nvPr>
            <p:ph type="ftr" sz="quarter" idx="3"/>
          </p:nvPr>
        </p:nvSpPr>
        <p:spPr>
          <a:xfrm>
            <a:off x="986507" y="6295496"/>
            <a:ext cx="4520557" cy="243840"/>
          </a:xfrm>
          <a:prstGeom prst="rect">
            <a:avLst/>
          </a:prstGeom>
        </p:spPr>
        <p:txBody>
          <a:bodyPr wrap="none" lIns="0" anchor="ctr"/>
          <a:lstStyle>
            <a:lvl1pPr>
              <a:defRPr sz="1200">
                <a:solidFill>
                  <a:schemeClr val="accent3"/>
                </a:solidFill>
              </a:defRPr>
            </a:lvl1pPr>
          </a:lstStyle>
          <a:p>
            <a:r>
              <a:rPr lang="en-US">
                <a:cs typeface="Arial"/>
              </a:rPr>
              <a:t>Enter Title or Department Name</a:t>
            </a:r>
            <a:endParaRPr lang="en-US" dirty="0">
              <a:cs typeface="Arial"/>
            </a:endParaRPr>
          </a:p>
        </p:txBody>
      </p:sp>
    </p:spTree>
    <p:extLst>
      <p:ext uri="{BB962C8B-B14F-4D97-AF65-F5344CB8AC3E}">
        <p14:creationId xmlns:p14="http://schemas.microsoft.com/office/powerpoint/2010/main" val="1119784483"/>
      </p:ext>
    </p:extLst>
  </p:cSld>
  <p:clrMapOvr>
    <a:masterClrMapping/>
  </p:clrMapOvr>
  <p:extLst>
    <p:ext uri="{DCECCB84-F9BA-43D5-87BE-67443E8EF086}">
      <p15:sldGuideLst xmlns:p15="http://schemas.microsoft.com/office/powerpoint/2012/main">
        <p15:guide id="2" pos="2880">
          <p15:clr>
            <a:srgbClr val="FBAE40"/>
          </p15:clr>
        </p15:guide>
        <p15:guide id="4" orient="horz" pos="162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Navy Strip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ED25B6F-9899-7444-9A22-B086967762B8}"/>
              </a:ext>
            </a:extLst>
          </p:cNvPr>
          <p:cNvSpPr/>
          <p:nvPr/>
        </p:nvSpPr>
        <p:spPr>
          <a:xfrm>
            <a:off x="12" y="0"/>
            <a:ext cx="1308409" cy="6858000"/>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10" name="Title 1">
            <a:extLst>
              <a:ext uri="{FF2B5EF4-FFF2-40B4-BE49-F238E27FC236}">
                <a16:creationId xmlns:a16="http://schemas.microsoft.com/office/drawing/2014/main" id="{F7BF5ECA-E282-C04C-AD22-AAE64911C8B7}"/>
              </a:ext>
            </a:extLst>
          </p:cNvPr>
          <p:cNvSpPr>
            <a:spLocks noGrp="1"/>
          </p:cNvSpPr>
          <p:nvPr>
            <p:ph type="ctrTitle"/>
          </p:nvPr>
        </p:nvSpPr>
        <p:spPr>
          <a:xfrm>
            <a:off x="1670924" y="2277129"/>
            <a:ext cx="7919125" cy="1312387"/>
          </a:xfrm>
          <a:prstGeom prst="rect">
            <a:avLst/>
          </a:prstGeom>
        </p:spPr>
        <p:txBody>
          <a:bodyPr lIns="0" tIns="0" rIns="0" bIns="0" anchor="b" anchorCtr="0">
            <a:noAutofit/>
          </a:bodyPr>
          <a:lstStyle>
            <a:lvl1pPr algn="l">
              <a:lnSpc>
                <a:spcPct val="100000"/>
              </a:lnSpc>
              <a:defRPr sz="5867" b="1" kern="600" spc="-40" baseline="0">
                <a:solidFill>
                  <a:schemeClr val="tx1"/>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12" name="Subtitle 2">
            <a:extLst>
              <a:ext uri="{FF2B5EF4-FFF2-40B4-BE49-F238E27FC236}">
                <a16:creationId xmlns:a16="http://schemas.microsoft.com/office/drawing/2014/main" id="{ADF31917-AC1B-D74C-A1F1-582B3FDA54AC}"/>
              </a:ext>
            </a:extLst>
          </p:cNvPr>
          <p:cNvSpPr>
            <a:spLocks noGrp="1"/>
          </p:cNvSpPr>
          <p:nvPr>
            <p:ph type="subTitle" idx="1"/>
          </p:nvPr>
        </p:nvSpPr>
        <p:spPr>
          <a:xfrm>
            <a:off x="1670924" y="3817153"/>
            <a:ext cx="7577667" cy="909859"/>
          </a:xfrm>
          <a:prstGeom prst="rect">
            <a:avLst/>
          </a:prstGeom>
        </p:spPr>
        <p:txBody>
          <a:bodyPr lIns="0" tIns="0" rIns="0" bIns="0" anchor="ctr">
            <a:noAutofit/>
          </a:bodyPr>
          <a:lstStyle>
            <a:lvl1pPr marL="0" indent="0" algn="l">
              <a:lnSpc>
                <a:spcPct val="110000"/>
              </a:lnSpc>
              <a:buNone/>
              <a:defRPr sz="1600" b="0">
                <a:solidFill>
                  <a:schemeClr val="accent2"/>
                </a:solidFill>
                <a:latin typeface="Arial" panose="020B0604020202020204" pitchFamily="34" charset="0"/>
                <a:cs typeface="Arial" panose="020B0604020202020204" pitchFamily="34" charset="0"/>
              </a:defRPr>
            </a:lvl1pPr>
            <a:lvl2pPr marL="609570" indent="0" algn="ctr">
              <a:buNone/>
              <a:defRPr>
                <a:solidFill>
                  <a:schemeClr val="tx1">
                    <a:tint val="75000"/>
                  </a:schemeClr>
                </a:solidFill>
              </a:defRPr>
            </a:lvl2pPr>
            <a:lvl3pPr marL="1219140" indent="0" algn="ctr">
              <a:buNone/>
              <a:defRPr>
                <a:solidFill>
                  <a:schemeClr val="tx1">
                    <a:tint val="75000"/>
                  </a:schemeClr>
                </a:solidFill>
              </a:defRPr>
            </a:lvl3pPr>
            <a:lvl4pPr marL="1828709" indent="0" algn="ctr">
              <a:buNone/>
              <a:defRPr>
                <a:solidFill>
                  <a:schemeClr val="tx1">
                    <a:tint val="75000"/>
                  </a:schemeClr>
                </a:solidFill>
              </a:defRPr>
            </a:lvl4pPr>
            <a:lvl5pPr marL="2438278" indent="0" algn="ctr">
              <a:buNone/>
              <a:defRPr>
                <a:solidFill>
                  <a:schemeClr val="tx1">
                    <a:tint val="75000"/>
                  </a:schemeClr>
                </a:solidFill>
              </a:defRPr>
            </a:lvl5pPr>
            <a:lvl6pPr marL="3047848" indent="0" algn="ctr">
              <a:buNone/>
              <a:defRPr>
                <a:solidFill>
                  <a:schemeClr val="tx1">
                    <a:tint val="75000"/>
                  </a:schemeClr>
                </a:solidFill>
              </a:defRPr>
            </a:lvl6pPr>
            <a:lvl7pPr marL="3657418" indent="0" algn="ctr">
              <a:buNone/>
              <a:defRPr>
                <a:solidFill>
                  <a:schemeClr val="tx1">
                    <a:tint val="75000"/>
                  </a:schemeClr>
                </a:solidFill>
              </a:defRPr>
            </a:lvl7pPr>
            <a:lvl8pPr marL="4266987" indent="0" algn="ctr">
              <a:buNone/>
              <a:defRPr>
                <a:solidFill>
                  <a:schemeClr val="tx1">
                    <a:tint val="75000"/>
                  </a:schemeClr>
                </a:solidFill>
              </a:defRPr>
            </a:lvl8pPr>
            <a:lvl9pPr marL="4876557"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4173748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Orange Oversized Pattern">
    <p:bg>
      <p:bgPr>
        <a:solidFill>
          <a:schemeClr val="accent2"/>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21BE94C-EF74-7A40-A399-128AA95C10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2" y="-36449"/>
            <a:ext cx="12186457" cy="5725096"/>
          </a:xfrm>
          <a:prstGeom prst="rect">
            <a:avLst/>
          </a:prstGeom>
        </p:spPr>
      </p:pic>
      <p:sp>
        <p:nvSpPr>
          <p:cNvPr id="6" name="Title 1">
            <a:extLst>
              <a:ext uri="{FF2B5EF4-FFF2-40B4-BE49-F238E27FC236}">
                <a16:creationId xmlns:a16="http://schemas.microsoft.com/office/drawing/2014/main" id="{BAA6FA76-4335-1240-AA7D-0A3AB60CE3DE}"/>
              </a:ext>
            </a:extLst>
          </p:cNvPr>
          <p:cNvSpPr>
            <a:spLocks noGrp="1"/>
          </p:cNvSpPr>
          <p:nvPr>
            <p:ph type="ctrTitle"/>
          </p:nvPr>
        </p:nvSpPr>
        <p:spPr>
          <a:xfrm>
            <a:off x="627296" y="3429001"/>
            <a:ext cx="10158560" cy="1312387"/>
          </a:xfrm>
          <a:prstGeom prst="rect">
            <a:avLst/>
          </a:prstGeom>
        </p:spPr>
        <p:txBody>
          <a:bodyPr lIns="0" tIns="0" rIns="0" bIns="0" anchor="b" anchorCtr="0">
            <a:noAutofit/>
          </a:bodyPr>
          <a:lstStyle>
            <a:lvl1pPr algn="l">
              <a:lnSpc>
                <a:spcPct val="80000"/>
              </a:lnSpc>
              <a:defRPr sz="5867" b="1" kern="600" spc="-40" baseline="0">
                <a:solidFill>
                  <a:schemeClr val="bg1"/>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7" name="Rectangle 6">
            <a:extLst>
              <a:ext uri="{FF2B5EF4-FFF2-40B4-BE49-F238E27FC236}">
                <a16:creationId xmlns:a16="http://schemas.microsoft.com/office/drawing/2014/main" id="{A03BF07A-FB7A-2847-8E78-24846A5DCB54}"/>
              </a:ext>
            </a:extLst>
          </p:cNvPr>
          <p:cNvSpPr/>
          <p:nvPr/>
        </p:nvSpPr>
        <p:spPr>
          <a:xfrm>
            <a:off x="0" y="5711843"/>
            <a:ext cx="12192000" cy="1164491"/>
          </a:xfrm>
          <a:prstGeom prst="rect">
            <a:avLst/>
          </a:prstGeom>
          <a:solidFill>
            <a:schemeClr val="bg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2" name="Subtitle 2">
            <a:extLst>
              <a:ext uri="{FF2B5EF4-FFF2-40B4-BE49-F238E27FC236}">
                <a16:creationId xmlns:a16="http://schemas.microsoft.com/office/drawing/2014/main" id="{CACD30FF-4182-AB45-A4F7-FF890778FE67}"/>
              </a:ext>
            </a:extLst>
          </p:cNvPr>
          <p:cNvSpPr>
            <a:spLocks noGrp="1"/>
          </p:cNvSpPr>
          <p:nvPr>
            <p:ph type="subTitle" idx="1" hasCustomPrompt="1"/>
          </p:nvPr>
        </p:nvSpPr>
        <p:spPr>
          <a:xfrm>
            <a:off x="628652" y="5838329"/>
            <a:ext cx="5906553" cy="909859"/>
          </a:xfrm>
          <a:prstGeom prst="rect">
            <a:avLst/>
          </a:prstGeom>
        </p:spPr>
        <p:txBody>
          <a:bodyPr lIns="0" tIns="0" rIns="0" bIns="0" anchor="ctr">
            <a:noAutofit/>
          </a:bodyPr>
          <a:lstStyle>
            <a:lvl1pPr marL="0" indent="0" algn="l">
              <a:lnSpc>
                <a:spcPct val="110000"/>
              </a:lnSpc>
              <a:buNone/>
              <a:defRPr sz="1600" b="0">
                <a:solidFill>
                  <a:schemeClr val="accent3"/>
                </a:solidFill>
                <a:latin typeface="Arial" panose="020B0604020202020204" pitchFamily="34" charset="0"/>
                <a:cs typeface="Arial" panose="020B0604020202020204" pitchFamily="34" charset="0"/>
              </a:defRPr>
            </a:lvl1pPr>
            <a:lvl2pPr marL="609570" indent="0" algn="ctr">
              <a:buNone/>
              <a:defRPr>
                <a:solidFill>
                  <a:schemeClr val="tx1">
                    <a:tint val="75000"/>
                  </a:schemeClr>
                </a:solidFill>
              </a:defRPr>
            </a:lvl2pPr>
            <a:lvl3pPr marL="1219140" indent="0" algn="ctr">
              <a:buNone/>
              <a:defRPr>
                <a:solidFill>
                  <a:schemeClr val="tx1">
                    <a:tint val="75000"/>
                  </a:schemeClr>
                </a:solidFill>
              </a:defRPr>
            </a:lvl3pPr>
            <a:lvl4pPr marL="1828709" indent="0" algn="ctr">
              <a:buNone/>
              <a:defRPr>
                <a:solidFill>
                  <a:schemeClr val="tx1">
                    <a:tint val="75000"/>
                  </a:schemeClr>
                </a:solidFill>
              </a:defRPr>
            </a:lvl4pPr>
            <a:lvl5pPr marL="2438278" indent="0" algn="ctr">
              <a:buNone/>
              <a:defRPr>
                <a:solidFill>
                  <a:schemeClr val="tx1">
                    <a:tint val="75000"/>
                  </a:schemeClr>
                </a:solidFill>
              </a:defRPr>
            </a:lvl5pPr>
            <a:lvl6pPr marL="3047848" indent="0" algn="ctr">
              <a:buNone/>
              <a:defRPr>
                <a:solidFill>
                  <a:schemeClr val="tx1">
                    <a:tint val="75000"/>
                  </a:schemeClr>
                </a:solidFill>
              </a:defRPr>
            </a:lvl6pPr>
            <a:lvl7pPr marL="3657418" indent="0" algn="ctr">
              <a:buNone/>
              <a:defRPr>
                <a:solidFill>
                  <a:schemeClr val="tx1">
                    <a:tint val="75000"/>
                  </a:schemeClr>
                </a:solidFill>
              </a:defRPr>
            </a:lvl7pPr>
            <a:lvl8pPr marL="4266987" indent="0" algn="ctr">
              <a:buNone/>
              <a:defRPr>
                <a:solidFill>
                  <a:schemeClr val="tx1">
                    <a:tint val="75000"/>
                  </a:schemeClr>
                </a:solidFill>
              </a:defRPr>
            </a:lvl8pPr>
            <a:lvl9pPr marL="4876557" indent="0" algn="ctr">
              <a:buNone/>
              <a:defRPr>
                <a:solidFill>
                  <a:schemeClr val="tx1">
                    <a:tint val="75000"/>
                  </a:schemeClr>
                </a:solidFill>
              </a:defRPr>
            </a:lvl9pPr>
          </a:lstStyle>
          <a:p>
            <a:r>
              <a:rPr lang="en-US" dirty="0"/>
              <a:t>&lt;Department Name&gt;</a:t>
            </a:r>
          </a:p>
          <a:p>
            <a:r>
              <a:rPr lang="en-US" dirty="0"/>
              <a:t>Version # - Date</a:t>
            </a:r>
          </a:p>
        </p:txBody>
      </p:sp>
      <p:sp>
        <p:nvSpPr>
          <p:cNvPr id="8" name="Footer Placeholder 3">
            <a:extLst>
              <a:ext uri="{FF2B5EF4-FFF2-40B4-BE49-F238E27FC236}">
                <a16:creationId xmlns:a16="http://schemas.microsoft.com/office/drawing/2014/main" id="{2C0DC6FE-712E-8F4C-B335-D0C0A7ADA9C1}"/>
              </a:ext>
            </a:extLst>
          </p:cNvPr>
          <p:cNvSpPr txBox="1">
            <a:spLocks/>
          </p:cNvSpPr>
          <p:nvPr/>
        </p:nvSpPr>
        <p:spPr>
          <a:xfrm>
            <a:off x="7053155" y="6243003"/>
            <a:ext cx="3131680" cy="332340"/>
          </a:xfrm>
          <a:prstGeom prst="rect">
            <a:avLst/>
          </a:prstGeom>
        </p:spPr>
        <p:txBody>
          <a:bodyPr vert="horz" lIns="0" tIns="0" rIns="0" bIns="0" rtlCol="0" anchor="t"/>
          <a:lstStyle>
            <a:defPPr>
              <a:defRPr lang="en-US"/>
            </a:defPPr>
            <a:lvl1pPr marL="0" algn="l" defTabSz="457200" rtl="0" eaLnBrk="1" latinLnBrk="0" hangingPunct="1">
              <a:defRPr sz="8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10584" indent="-10584" algn="l">
              <a:lnSpc>
                <a:spcPct val="110000"/>
              </a:lnSpc>
              <a:tabLst/>
            </a:pPr>
            <a:r>
              <a:rPr lang="en-US" sz="933" dirty="0">
                <a:solidFill>
                  <a:schemeClr val="accent4">
                    <a:lumMod val="75000"/>
                  </a:schemeClr>
                </a:solidFill>
                <a:latin typeface="+mn-lt"/>
                <a:cs typeface="Arial"/>
              </a:rPr>
              <a:t>CONFIDENTIAL – Contains proprietary information.</a:t>
            </a:r>
          </a:p>
          <a:p>
            <a:pPr marL="10584" indent="-10584" algn="l">
              <a:lnSpc>
                <a:spcPct val="110000"/>
              </a:lnSpc>
              <a:tabLst/>
            </a:pPr>
            <a:r>
              <a:rPr lang="en-US" sz="933" dirty="0">
                <a:solidFill>
                  <a:schemeClr val="accent4">
                    <a:lumMod val="75000"/>
                  </a:schemeClr>
                </a:solidFill>
                <a:latin typeface="+mn-lt"/>
                <a:cs typeface="Arial"/>
              </a:rPr>
              <a:t>Not intended for external distribution.</a:t>
            </a:r>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80907" y="6004849"/>
            <a:ext cx="1381639" cy="587745"/>
          </a:xfrm>
          <a:prstGeom prst="rect">
            <a:avLst/>
          </a:prstGeom>
        </p:spPr>
      </p:pic>
      <p:sp>
        <p:nvSpPr>
          <p:cNvPr id="13" name="Text Placeholder 15"/>
          <p:cNvSpPr>
            <a:spLocks noGrp="1"/>
          </p:cNvSpPr>
          <p:nvPr>
            <p:ph type="body" sz="quarter" idx="11" hasCustomPrompt="1"/>
          </p:nvPr>
        </p:nvSpPr>
        <p:spPr>
          <a:xfrm>
            <a:off x="627297" y="4922338"/>
            <a:ext cx="4548716" cy="683709"/>
          </a:xfrm>
        </p:spPr>
        <p:txBody>
          <a:bodyPr/>
          <a:lstStyle>
            <a:lvl1pPr marL="0" indent="0">
              <a:buNone/>
              <a:defRPr sz="2400">
                <a:solidFill>
                  <a:schemeClr val="bg1"/>
                </a:solidFill>
                <a:latin typeface="+mn-lt"/>
              </a:defRPr>
            </a:lvl1pPr>
            <a:lvl2pPr>
              <a:defRPr sz="2400">
                <a:latin typeface="+mn-lt"/>
              </a:defRPr>
            </a:lvl2pPr>
            <a:lvl3pPr>
              <a:defRPr sz="2400">
                <a:latin typeface="+mn-lt"/>
              </a:defRPr>
            </a:lvl3pPr>
            <a:lvl4pPr>
              <a:defRPr sz="2400">
                <a:latin typeface="+mn-lt"/>
              </a:defRPr>
            </a:lvl4pPr>
            <a:lvl5pPr>
              <a:defRPr sz="2400">
                <a:latin typeface="+mn-lt"/>
              </a:defRPr>
            </a:lvl5pPr>
          </a:lstStyle>
          <a:p>
            <a:pPr lvl="0"/>
            <a:r>
              <a:rPr lang="en-US" dirty="0"/>
              <a:t>Enter Subtitle</a:t>
            </a:r>
          </a:p>
        </p:txBody>
      </p:sp>
    </p:spTree>
    <p:extLst>
      <p:ext uri="{BB962C8B-B14F-4D97-AF65-F5344CB8AC3E}">
        <p14:creationId xmlns:p14="http://schemas.microsoft.com/office/powerpoint/2010/main" val="14218309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Navy Oversized Pattern">
    <p:bg>
      <p:bgPr>
        <a:solidFill>
          <a:schemeClr val="tx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45BACB8-9170-6542-A1C2-7792E2DB28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2" y="-23049"/>
            <a:ext cx="12186457" cy="5725096"/>
          </a:xfrm>
          <a:prstGeom prst="rect">
            <a:avLst/>
          </a:prstGeom>
        </p:spPr>
      </p:pic>
      <p:sp>
        <p:nvSpPr>
          <p:cNvPr id="11" name="Title 1">
            <a:extLst>
              <a:ext uri="{FF2B5EF4-FFF2-40B4-BE49-F238E27FC236}">
                <a16:creationId xmlns:a16="http://schemas.microsoft.com/office/drawing/2014/main" id="{C634E7DF-B2BE-FB49-A440-C7B586BE1492}"/>
              </a:ext>
            </a:extLst>
          </p:cNvPr>
          <p:cNvSpPr>
            <a:spLocks noGrp="1"/>
          </p:cNvSpPr>
          <p:nvPr>
            <p:ph type="ctrTitle"/>
          </p:nvPr>
        </p:nvSpPr>
        <p:spPr>
          <a:xfrm>
            <a:off x="627296" y="3429001"/>
            <a:ext cx="10158560" cy="1312387"/>
          </a:xfrm>
          <a:prstGeom prst="rect">
            <a:avLst/>
          </a:prstGeom>
        </p:spPr>
        <p:txBody>
          <a:bodyPr lIns="0" tIns="0" rIns="0" bIns="0" anchor="b" anchorCtr="0">
            <a:noAutofit/>
          </a:bodyPr>
          <a:lstStyle>
            <a:lvl1pPr algn="l">
              <a:lnSpc>
                <a:spcPct val="80000"/>
              </a:lnSpc>
              <a:defRPr sz="5867" b="1" kern="600" spc="-40" baseline="0">
                <a:solidFill>
                  <a:schemeClr val="bg1"/>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12" name="Rectangle 11">
            <a:extLst>
              <a:ext uri="{FF2B5EF4-FFF2-40B4-BE49-F238E27FC236}">
                <a16:creationId xmlns:a16="http://schemas.microsoft.com/office/drawing/2014/main" id="{FEB9A70F-DA84-E14E-8D78-254C32FC3E60}"/>
              </a:ext>
            </a:extLst>
          </p:cNvPr>
          <p:cNvSpPr/>
          <p:nvPr/>
        </p:nvSpPr>
        <p:spPr>
          <a:xfrm>
            <a:off x="0" y="5711843"/>
            <a:ext cx="12192000" cy="1164491"/>
          </a:xfrm>
          <a:prstGeom prst="rect">
            <a:avLst/>
          </a:prstGeom>
          <a:solidFill>
            <a:schemeClr val="bg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8" name="Subtitle 2">
            <a:extLst>
              <a:ext uri="{FF2B5EF4-FFF2-40B4-BE49-F238E27FC236}">
                <a16:creationId xmlns:a16="http://schemas.microsoft.com/office/drawing/2014/main" id="{97D87A85-1C95-284D-86C3-B5253763EB99}"/>
              </a:ext>
            </a:extLst>
          </p:cNvPr>
          <p:cNvSpPr>
            <a:spLocks noGrp="1"/>
          </p:cNvSpPr>
          <p:nvPr>
            <p:ph type="subTitle" idx="1" hasCustomPrompt="1"/>
          </p:nvPr>
        </p:nvSpPr>
        <p:spPr>
          <a:xfrm>
            <a:off x="628652" y="5838329"/>
            <a:ext cx="5906553" cy="909859"/>
          </a:xfrm>
          <a:prstGeom prst="rect">
            <a:avLst/>
          </a:prstGeom>
        </p:spPr>
        <p:txBody>
          <a:bodyPr lIns="0" tIns="0" rIns="0" bIns="0" anchor="ctr">
            <a:noAutofit/>
          </a:bodyPr>
          <a:lstStyle>
            <a:lvl1pPr marL="0" indent="0" algn="l">
              <a:lnSpc>
                <a:spcPct val="110000"/>
              </a:lnSpc>
              <a:buNone/>
              <a:defRPr sz="1600" b="0">
                <a:solidFill>
                  <a:schemeClr val="accent3"/>
                </a:solidFill>
                <a:latin typeface="Arial" panose="020B0604020202020204" pitchFamily="34" charset="0"/>
                <a:cs typeface="Arial" panose="020B0604020202020204" pitchFamily="34" charset="0"/>
              </a:defRPr>
            </a:lvl1pPr>
            <a:lvl2pPr marL="609570" indent="0" algn="ctr">
              <a:buNone/>
              <a:defRPr>
                <a:solidFill>
                  <a:schemeClr val="tx1">
                    <a:tint val="75000"/>
                  </a:schemeClr>
                </a:solidFill>
              </a:defRPr>
            </a:lvl2pPr>
            <a:lvl3pPr marL="1219140" indent="0" algn="ctr">
              <a:buNone/>
              <a:defRPr>
                <a:solidFill>
                  <a:schemeClr val="tx1">
                    <a:tint val="75000"/>
                  </a:schemeClr>
                </a:solidFill>
              </a:defRPr>
            </a:lvl3pPr>
            <a:lvl4pPr marL="1828709" indent="0" algn="ctr">
              <a:buNone/>
              <a:defRPr>
                <a:solidFill>
                  <a:schemeClr val="tx1">
                    <a:tint val="75000"/>
                  </a:schemeClr>
                </a:solidFill>
              </a:defRPr>
            </a:lvl4pPr>
            <a:lvl5pPr marL="2438278" indent="0" algn="ctr">
              <a:buNone/>
              <a:defRPr>
                <a:solidFill>
                  <a:schemeClr val="tx1">
                    <a:tint val="75000"/>
                  </a:schemeClr>
                </a:solidFill>
              </a:defRPr>
            </a:lvl5pPr>
            <a:lvl6pPr marL="3047848" indent="0" algn="ctr">
              <a:buNone/>
              <a:defRPr>
                <a:solidFill>
                  <a:schemeClr val="tx1">
                    <a:tint val="75000"/>
                  </a:schemeClr>
                </a:solidFill>
              </a:defRPr>
            </a:lvl6pPr>
            <a:lvl7pPr marL="3657418" indent="0" algn="ctr">
              <a:buNone/>
              <a:defRPr>
                <a:solidFill>
                  <a:schemeClr val="tx1">
                    <a:tint val="75000"/>
                  </a:schemeClr>
                </a:solidFill>
              </a:defRPr>
            </a:lvl7pPr>
            <a:lvl8pPr marL="4266987" indent="0" algn="ctr">
              <a:buNone/>
              <a:defRPr>
                <a:solidFill>
                  <a:schemeClr val="tx1">
                    <a:tint val="75000"/>
                  </a:schemeClr>
                </a:solidFill>
              </a:defRPr>
            </a:lvl8pPr>
            <a:lvl9pPr marL="4876557" indent="0" algn="ctr">
              <a:buNone/>
              <a:defRPr>
                <a:solidFill>
                  <a:schemeClr val="tx1">
                    <a:tint val="75000"/>
                  </a:schemeClr>
                </a:solidFill>
              </a:defRPr>
            </a:lvl9pPr>
          </a:lstStyle>
          <a:p>
            <a:r>
              <a:rPr lang="en-US" dirty="0"/>
              <a:t>&lt;Department Name&gt;</a:t>
            </a:r>
          </a:p>
          <a:p>
            <a:r>
              <a:rPr lang="en-US" dirty="0"/>
              <a:t>Version # - Date</a:t>
            </a:r>
          </a:p>
        </p:txBody>
      </p:sp>
      <p:sp>
        <p:nvSpPr>
          <p:cNvPr id="6" name="Footer Placeholder 3">
            <a:extLst>
              <a:ext uri="{FF2B5EF4-FFF2-40B4-BE49-F238E27FC236}">
                <a16:creationId xmlns:a16="http://schemas.microsoft.com/office/drawing/2014/main" id="{2C0DC6FE-712E-8F4C-B335-D0C0A7ADA9C1}"/>
              </a:ext>
            </a:extLst>
          </p:cNvPr>
          <p:cNvSpPr txBox="1">
            <a:spLocks/>
          </p:cNvSpPr>
          <p:nvPr/>
        </p:nvSpPr>
        <p:spPr>
          <a:xfrm>
            <a:off x="7053155" y="6243003"/>
            <a:ext cx="3131680" cy="332340"/>
          </a:xfrm>
          <a:prstGeom prst="rect">
            <a:avLst/>
          </a:prstGeom>
        </p:spPr>
        <p:txBody>
          <a:bodyPr vert="horz" lIns="0" tIns="0" rIns="0" bIns="0" rtlCol="0" anchor="t"/>
          <a:lstStyle>
            <a:defPPr>
              <a:defRPr lang="en-US"/>
            </a:defPPr>
            <a:lvl1pPr marL="0" algn="l" defTabSz="457200" rtl="0" eaLnBrk="1" latinLnBrk="0" hangingPunct="1">
              <a:defRPr sz="8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10584" indent="-10584" algn="l">
              <a:lnSpc>
                <a:spcPct val="110000"/>
              </a:lnSpc>
              <a:tabLst/>
            </a:pPr>
            <a:r>
              <a:rPr lang="en-US" sz="933" dirty="0">
                <a:solidFill>
                  <a:schemeClr val="accent4">
                    <a:lumMod val="75000"/>
                  </a:schemeClr>
                </a:solidFill>
                <a:latin typeface="+mn-lt"/>
                <a:cs typeface="Arial"/>
              </a:rPr>
              <a:t>CONFIDENTIAL – Contains proprietary information.</a:t>
            </a:r>
          </a:p>
          <a:p>
            <a:pPr marL="10584" indent="-10584" algn="l">
              <a:lnSpc>
                <a:spcPct val="110000"/>
              </a:lnSpc>
              <a:tabLst/>
            </a:pPr>
            <a:r>
              <a:rPr lang="en-US" sz="933" dirty="0">
                <a:solidFill>
                  <a:schemeClr val="accent4">
                    <a:lumMod val="75000"/>
                  </a:schemeClr>
                </a:solidFill>
                <a:latin typeface="+mn-lt"/>
                <a:cs typeface="Arial"/>
              </a:rPr>
              <a:t>Not intended for external distribution.</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80907" y="6004849"/>
            <a:ext cx="1381639" cy="587745"/>
          </a:xfrm>
          <a:prstGeom prst="rect">
            <a:avLst/>
          </a:prstGeom>
        </p:spPr>
      </p:pic>
      <p:sp>
        <p:nvSpPr>
          <p:cNvPr id="14" name="Text Placeholder 15"/>
          <p:cNvSpPr>
            <a:spLocks noGrp="1"/>
          </p:cNvSpPr>
          <p:nvPr>
            <p:ph type="body" sz="quarter" idx="11" hasCustomPrompt="1"/>
          </p:nvPr>
        </p:nvSpPr>
        <p:spPr>
          <a:xfrm>
            <a:off x="627297" y="4922338"/>
            <a:ext cx="4548716" cy="683709"/>
          </a:xfrm>
        </p:spPr>
        <p:txBody>
          <a:bodyPr/>
          <a:lstStyle>
            <a:lvl1pPr marL="0" indent="0">
              <a:buNone/>
              <a:defRPr sz="2400">
                <a:solidFill>
                  <a:schemeClr val="bg1"/>
                </a:solidFill>
                <a:latin typeface="+mn-lt"/>
              </a:defRPr>
            </a:lvl1pPr>
            <a:lvl2pPr>
              <a:defRPr sz="2400">
                <a:latin typeface="+mn-lt"/>
              </a:defRPr>
            </a:lvl2pPr>
            <a:lvl3pPr>
              <a:defRPr sz="2400">
                <a:latin typeface="+mn-lt"/>
              </a:defRPr>
            </a:lvl3pPr>
            <a:lvl4pPr>
              <a:defRPr sz="2400">
                <a:latin typeface="+mn-lt"/>
              </a:defRPr>
            </a:lvl4pPr>
            <a:lvl5pPr>
              <a:defRPr sz="2400">
                <a:latin typeface="+mn-lt"/>
              </a:defRPr>
            </a:lvl5pPr>
          </a:lstStyle>
          <a:p>
            <a:pPr lvl="0"/>
            <a:r>
              <a:rPr lang="en-US" dirty="0"/>
              <a:t>Enter Subtitle</a:t>
            </a:r>
          </a:p>
        </p:txBody>
      </p:sp>
    </p:spTree>
    <p:extLst>
      <p:ext uri="{BB962C8B-B14F-4D97-AF65-F5344CB8AC3E}">
        <p14:creationId xmlns:p14="http://schemas.microsoft.com/office/powerpoint/2010/main" val="13128853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7" Type="http://schemas.openxmlformats.org/officeDocument/2006/relationships/image" Target="../media/image1.png"/><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theme" Target="../theme/theme2.xml"/><Relationship Id="rId5" Type="http://schemas.openxmlformats.org/officeDocument/2006/relationships/slideLayout" Target="../slideLayouts/slideLayout17.xml"/><Relationship Id="rId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slideLayout" Target="../slideLayouts/slideLayout35.xml"/><Relationship Id="rId3" Type="http://schemas.openxmlformats.org/officeDocument/2006/relationships/slideLayout" Target="../slideLayouts/slideLayout20.xml"/><Relationship Id="rId21" Type="http://schemas.openxmlformats.org/officeDocument/2006/relationships/image" Target="../media/image1.png"/><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20" Type="http://schemas.openxmlformats.org/officeDocument/2006/relationships/theme" Target="../theme/theme3.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19" Type="http://schemas.openxmlformats.org/officeDocument/2006/relationships/slideLayout" Target="../slideLayouts/slideLayout36.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image" Target="../media/image1.png"/></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51.xml"/><Relationship Id="rId7" Type="http://schemas.openxmlformats.org/officeDocument/2006/relationships/image" Target="../media/image1.png"/><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theme" Target="../theme/theme5.xml"/><Relationship Id="rId5" Type="http://schemas.openxmlformats.org/officeDocument/2006/relationships/slideLayout" Target="../slideLayouts/slideLayout53.xml"/><Relationship Id="rId4" Type="http://schemas.openxmlformats.org/officeDocument/2006/relationships/slideLayout" Target="../slideLayouts/slideLayout52.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1.xml"/><Relationship Id="rId13" Type="http://schemas.openxmlformats.org/officeDocument/2006/relationships/slideLayout" Target="../slideLayouts/slideLayout66.xml"/><Relationship Id="rId18" Type="http://schemas.openxmlformats.org/officeDocument/2006/relationships/image" Target="../media/image1.png"/><Relationship Id="rId3" Type="http://schemas.openxmlformats.org/officeDocument/2006/relationships/slideLayout" Target="../slideLayouts/slideLayout56.xml"/><Relationship Id="rId7" Type="http://schemas.openxmlformats.org/officeDocument/2006/relationships/slideLayout" Target="../slideLayouts/slideLayout60.xml"/><Relationship Id="rId12" Type="http://schemas.openxmlformats.org/officeDocument/2006/relationships/slideLayout" Target="../slideLayouts/slideLayout65.xml"/><Relationship Id="rId17" Type="http://schemas.openxmlformats.org/officeDocument/2006/relationships/theme" Target="../theme/theme6.xml"/><Relationship Id="rId2" Type="http://schemas.openxmlformats.org/officeDocument/2006/relationships/slideLayout" Target="../slideLayouts/slideLayout55.xml"/><Relationship Id="rId16" Type="http://schemas.openxmlformats.org/officeDocument/2006/relationships/slideLayout" Target="../slideLayouts/slideLayout69.xml"/><Relationship Id="rId1" Type="http://schemas.openxmlformats.org/officeDocument/2006/relationships/slideLayout" Target="../slideLayouts/slideLayout54.xml"/><Relationship Id="rId6" Type="http://schemas.openxmlformats.org/officeDocument/2006/relationships/slideLayout" Target="../slideLayouts/slideLayout59.xml"/><Relationship Id="rId11" Type="http://schemas.openxmlformats.org/officeDocument/2006/relationships/slideLayout" Target="../slideLayouts/slideLayout64.xml"/><Relationship Id="rId5" Type="http://schemas.openxmlformats.org/officeDocument/2006/relationships/slideLayout" Target="../slideLayouts/slideLayout58.xml"/><Relationship Id="rId15" Type="http://schemas.openxmlformats.org/officeDocument/2006/relationships/slideLayout" Target="../slideLayouts/slideLayout68.xml"/><Relationship Id="rId10" Type="http://schemas.openxmlformats.org/officeDocument/2006/relationships/slideLayout" Target="../slideLayouts/slideLayout63.xml"/><Relationship Id="rId4" Type="http://schemas.openxmlformats.org/officeDocument/2006/relationships/slideLayout" Target="../slideLayouts/slideLayout57.xml"/><Relationship Id="rId9" Type="http://schemas.openxmlformats.org/officeDocument/2006/relationships/slideLayout" Target="../slideLayouts/slideLayout62.xml"/><Relationship Id="rId14" Type="http://schemas.openxmlformats.org/officeDocument/2006/relationships/slideLayout" Target="../slideLayouts/slideLayout6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Title Placeholder 14">
            <a:extLst>
              <a:ext uri="{FF2B5EF4-FFF2-40B4-BE49-F238E27FC236}">
                <a16:creationId xmlns:a16="http://schemas.microsoft.com/office/drawing/2014/main" id="{C1B40A55-A07E-F74A-BC88-CD34FB88EF52}"/>
              </a:ext>
            </a:extLst>
          </p:cNvPr>
          <p:cNvSpPr>
            <a:spLocks noGrp="1"/>
          </p:cNvSpPr>
          <p:nvPr>
            <p:ph type="title"/>
          </p:nvPr>
        </p:nvSpPr>
        <p:spPr>
          <a:xfrm>
            <a:off x="609600" y="331155"/>
            <a:ext cx="10972800" cy="1082439"/>
          </a:xfrm>
          <a:prstGeom prst="rect">
            <a:avLst/>
          </a:prstGeom>
        </p:spPr>
        <p:txBody>
          <a:bodyPr vert="horz" wrap="square" lIns="0" tIns="0" rIns="0" bIns="0" rtlCol="0" anchor="b">
            <a:normAutofit/>
          </a:bodyPr>
          <a:lstStyle/>
          <a:p>
            <a:r>
              <a:rPr lang="en-US" dirty="0"/>
              <a:t>Title</a:t>
            </a:r>
          </a:p>
        </p:txBody>
      </p:sp>
      <p:sp>
        <p:nvSpPr>
          <p:cNvPr id="11" name="Text Placeholder 17">
            <a:extLst>
              <a:ext uri="{FF2B5EF4-FFF2-40B4-BE49-F238E27FC236}">
                <a16:creationId xmlns:a16="http://schemas.microsoft.com/office/drawing/2014/main" id="{7A8769A6-BB1F-F94D-9E22-36BAF0157189}"/>
              </a:ext>
            </a:extLst>
          </p:cNvPr>
          <p:cNvSpPr>
            <a:spLocks noGrp="1"/>
          </p:cNvSpPr>
          <p:nvPr>
            <p:ph type="body" idx="1"/>
          </p:nvPr>
        </p:nvSpPr>
        <p:spPr>
          <a:xfrm>
            <a:off x="609600" y="1658297"/>
            <a:ext cx="10515600" cy="4310704"/>
          </a:xfrm>
          <a:prstGeom prst="rect">
            <a:avLst/>
          </a:prstGeom>
        </p:spPr>
        <p:txBody>
          <a:bodyPr vert="horz" lIns="91440" tIns="45720" rIns="91440" bIns="4572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3">
            <a:extLst>
              <a:ext uri="{FF2B5EF4-FFF2-40B4-BE49-F238E27FC236}">
                <a16:creationId xmlns:a16="http://schemas.microsoft.com/office/drawing/2014/main" id="{2C0DC6FE-712E-8F4C-B335-D0C0A7ADA9C1}"/>
              </a:ext>
            </a:extLst>
          </p:cNvPr>
          <p:cNvSpPr txBox="1">
            <a:spLocks/>
          </p:cNvSpPr>
          <p:nvPr/>
        </p:nvSpPr>
        <p:spPr>
          <a:xfrm>
            <a:off x="7053155" y="6243003"/>
            <a:ext cx="3131680" cy="332340"/>
          </a:xfrm>
          <a:prstGeom prst="rect">
            <a:avLst/>
          </a:prstGeom>
        </p:spPr>
        <p:txBody>
          <a:bodyPr vert="horz" lIns="0" tIns="0" rIns="0" bIns="0" rtlCol="0" anchor="t"/>
          <a:lstStyle>
            <a:defPPr>
              <a:defRPr lang="en-US"/>
            </a:defPPr>
            <a:lvl1pPr marL="0" algn="l" defTabSz="457200" rtl="0" eaLnBrk="1" latinLnBrk="0" hangingPunct="1">
              <a:defRPr sz="8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10584" indent="-10584" algn="l">
              <a:lnSpc>
                <a:spcPct val="110000"/>
              </a:lnSpc>
              <a:tabLst/>
            </a:pPr>
            <a:r>
              <a:rPr lang="en-US" sz="933" dirty="0">
                <a:solidFill>
                  <a:srgbClr val="898B8E"/>
                </a:solidFill>
                <a:latin typeface="+mn-lt"/>
                <a:cs typeface="Arial"/>
              </a:rPr>
              <a:t>CONFIDENTIAL – Contains proprietary information.</a:t>
            </a:r>
          </a:p>
          <a:p>
            <a:pPr marL="10584" indent="-10584" algn="l">
              <a:lnSpc>
                <a:spcPct val="110000"/>
              </a:lnSpc>
              <a:tabLst/>
            </a:pPr>
            <a:r>
              <a:rPr lang="en-US" sz="933" dirty="0">
                <a:solidFill>
                  <a:srgbClr val="898B8E"/>
                </a:solidFill>
                <a:latin typeface="+mn-lt"/>
                <a:cs typeface="Arial"/>
              </a:rPr>
              <a:t>Not intended for external distribution.</a:t>
            </a:r>
          </a:p>
        </p:txBody>
      </p:sp>
      <p:pic>
        <p:nvPicPr>
          <p:cNvPr id="7" name="Picture 6"/>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0280907" y="6004849"/>
            <a:ext cx="1381639" cy="587745"/>
          </a:xfrm>
          <a:prstGeom prst="rect">
            <a:avLst/>
          </a:prstGeom>
        </p:spPr>
      </p:pic>
    </p:spTree>
    <p:extLst>
      <p:ext uri="{BB962C8B-B14F-4D97-AF65-F5344CB8AC3E}">
        <p14:creationId xmlns:p14="http://schemas.microsoft.com/office/powerpoint/2010/main" val="240330701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96" r:id="rId12"/>
  </p:sldLayoutIdLst>
  <p:txStyles>
    <p:titleStyle>
      <a:lvl1pPr marL="0" marR="0" indent="0" algn="l" defTabSz="609570" rtl="0" eaLnBrk="1" fontAlgn="auto" latinLnBrk="0" hangingPunct="1">
        <a:lnSpc>
          <a:spcPct val="100000"/>
        </a:lnSpc>
        <a:spcBef>
          <a:spcPct val="0"/>
        </a:spcBef>
        <a:spcAft>
          <a:spcPts val="0"/>
        </a:spcAft>
        <a:buClrTx/>
        <a:buSzTx/>
        <a:buFontTx/>
        <a:buNone/>
        <a:tabLst/>
        <a:defRPr sz="3733" b="1" kern="1200">
          <a:solidFill>
            <a:schemeClr val="tx1"/>
          </a:solidFill>
          <a:latin typeface="Arial" panose="020B0604020202020204" pitchFamily="34" charset="0"/>
          <a:ea typeface="+mj-ea"/>
          <a:cs typeface="Arial" panose="020B0604020202020204" pitchFamily="34" charset="0"/>
        </a:defRPr>
      </a:lvl1pPr>
    </p:titleStyle>
    <p:bodyStyle>
      <a:lvl1pPr marL="311135" indent="-311135" algn="l" defTabSz="609570" rtl="0" eaLnBrk="1" latinLnBrk="0" hangingPunct="1">
        <a:lnSpc>
          <a:spcPct val="110000"/>
        </a:lnSpc>
        <a:spcBef>
          <a:spcPts val="0"/>
        </a:spcBef>
        <a:spcAft>
          <a:spcPts val="800"/>
        </a:spcAft>
        <a:buClr>
          <a:srgbClr val="E35929"/>
        </a:buClr>
        <a:buFont typeface="Arial" panose="020B0604020202020204" pitchFamily="34" charset="0"/>
        <a:buChar char="•"/>
        <a:tabLst/>
        <a:defRPr sz="2400" kern="1200">
          <a:solidFill>
            <a:srgbClr val="4E4540"/>
          </a:solidFill>
          <a:latin typeface="+mn-lt"/>
          <a:ea typeface="+mn-ea"/>
          <a:cs typeface="Arial" panose="020B0604020202020204" pitchFamily="34" charset="0"/>
        </a:defRPr>
      </a:lvl1pPr>
      <a:lvl2pPr marL="541840" indent="-234939" algn="l" defTabSz="609570" rtl="0" eaLnBrk="1" latinLnBrk="0" hangingPunct="1">
        <a:lnSpc>
          <a:spcPct val="110000"/>
        </a:lnSpc>
        <a:spcBef>
          <a:spcPts val="0"/>
        </a:spcBef>
        <a:spcAft>
          <a:spcPts val="800"/>
        </a:spcAft>
        <a:buClr>
          <a:srgbClr val="E35929"/>
        </a:buClr>
        <a:buFont typeface="Courier New" panose="02070309020205020404" pitchFamily="49" charset="0"/>
        <a:buChar char="o"/>
        <a:tabLst/>
        <a:defRPr sz="1867" kern="1200">
          <a:solidFill>
            <a:srgbClr val="4E4540"/>
          </a:solidFill>
          <a:latin typeface="+mn-lt"/>
          <a:ea typeface="+mn-ea"/>
          <a:cs typeface="Arial" panose="020B0604020202020204" pitchFamily="34" charset="0"/>
        </a:defRPr>
      </a:lvl2pPr>
      <a:lvl3pPr marL="766196" indent="-224356" algn="l" defTabSz="609570" rtl="0" eaLnBrk="1" latinLnBrk="0" hangingPunct="1">
        <a:lnSpc>
          <a:spcPct val="100000"/>
        </a:lnSpc>
        <a:spcBef>
          <a:spcPts val="0"/>
        </a:spcBef>
        <a:spcAft>
          <a:spcPts val="800"/>
        </a:spcAft>
        <a:buClr>
          <a:srgbClr val="E35929"/>
        </a:buClr>
        <a:buFont typeface="Wingdings" pitchFamily="2" charset="2"/>
        <a:buChar char="§"/>
        <a:tabLst/>
        <a:defRPr sz="1600" kern="1200">
          <a:solidFill>
            <a:srgbClr val="4E4540"/>
          </a:solidFill>
          <a:latin typeface="+mn-lt"/>
          <a:ea typeface="+mn-ea"/>
          <a:cs typeface="Arial" panose="020B0604020202020204" pitchFamily="34" charset="0"/>
        </a:defRPr>
      </a:lvl3pPr>
      <a:lvl4pPr marL="999018" indent="-232822" algn="l" defTabSz="609570" rtl="0" eaLnBrk="1" latinLnBrk="0" hangingPunct="1">
        <a:lnSpc>
          <a:spcPct val="100000"/>
        </a:lnSpc>
        <a:spcBef>
          <a:spcPts val="0"/>
        </a:spcBef>
        <a:spcAft>
          <a:spcPts val="800"/>
        </a:spcAft>
        <a:buClr>
          <a:srgbClr val="E35929"/>
        </a:buClr>
        <a:buFont typeface="Arial"/>
        <a:buChar char="–"/>
        <a:tabLst/>
        <a:defRPr sz="1400" kern="1200">
          <a:solidFill>
            <a:srgbClr val="4E4540"/>
          </a:solidFill>
          <a:latin typeface="+mn-lt"/>
          <a:ea typeface="+mn-ea"/>
          <a:cs typeface="Arial" panose="020B0604020202020204" pitchFamily="34" charset="0"/>
        </a:defRPr>
      </a:lvl4pPr>
      <a:lvl5pPr marL="1225489" indent="-234939" algn="l" defTabSz="609570" rtl="0" eaLnBrk="1" latinLnBrk="0" hangingPunct="1">
        <a:spcBef>
          <a:spcPct val="20000"/>
        </a:spcBef>
        <a:buClr>
          <a:schemeClr val="accent2"/>
        </a:buClr>
        <a:buFont typeface="Arial"/>
        <a:buChar char="»"/>
        <a:tabLst/>
        <a:defRPr sz="1400" kern="1200">
          <a:solidFill>
            <a:schemeClr val="accent3"/>
          </a:solidFill>
          <a:latin typeface="+mn-lt"/>
          <a:ea typeface="+mn-ea"/>
          <a:cs typeface="+mn-cs"/>
        </a:defRPr>
      </a:lvl5pPr>
      <a:lvl6pPr marL="3352632" indent="-304784" algn="l" defTabSz="609570" rtl="0" eaLnBrk="1" latinLnBrk="0" hangingPunct="1">
        <a:spcBef>
          <a:spcPct val="20000"/>
        </a:spcBef>
        <a:buFont typeface="Arial"/>
        <a:buChar char="•"/>
        <a:defRPr sz="2667" kern="1200">
          <a:solidFill>
            <a:schemeClr val="tx1"/>
          </a:solidFill>
          <a:latin typeface="+mn-lt"/>
          <a:ea typeface="+mn-ea"/>
          <a:cs typeface="+mn-cs"/>
        </a:defRPr>
      </a:lvl6pPr>
      <a:lvl7pPr marL="3962202" indent="-304784" algn="l" defTabSz="609570" rtl="0" eaLnBrk="1" latinLnBrk="0" hangingPunct="1">
        <a:spcBef>
          <a:spcPct val="20000"/>
        </a:spcBef>
        <a:buFont typeface="Arial"/>
        <a:buChar char="•"/>
        <a:defRPr sz="2667" kern="1200">
          <a:solidFill>
            <a:schemeClr val="tx1"/>
          </a:solidFill>
          <a:latin typeface="+mn-lt"/>
          <a:ea typeface="+mn-ea"/>
          <a:cs typeface="+mn-cs"/>
        </a:defRPr>
      </a:lvl7pPr>
      <a:lvl8pPr marL="4571772" indent="-304784" algn="l" defTabSz="609570" rtl="0" eaLnBrk="1" latinLnBrk="0" hangingPunct="1">
        <a:spcBef>
          <a:spcPct val="20000"/>
        </a:spcBef>
        <a:buFont typeface="Arial"/>
        <a:buChar char="•"/>
        <a:defRPr sz="2667" kern="1200">
          <a:solidFill>
            <a:schemeClr val="tx1"/>
          </a:solidFill>
          <a:latin typeface="+mn-lt"/>
          <a:ea typeface="+mn-ea"/>
          <a:cs typeface="+mn-cs"/>
        </a:defRPr>
      </a:lvl8pPr>
      <a:lvl9pPr marL="5181341" indent="-304784" algn="l" defTabSz="609570"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70" rtl="0" eaLnBrk="1" latinLnBrk="0" hangingPunct="1">
        <a:defRPr sz="2400" kern="1200">
          <a:solidFill>
            <a:schemeClr val="tx1"/>
          </a:solidFill>
          <a:latin typeface="+mn-lt"/>
          <a:ea typeface="+mn-ea"/>
          <a:cs typeface="+mn-cs"/>
        </a:defRPr>
      </a:lvl1pPr>
      <a:lvl2pPr marL="609570" algn="l" defTabSz="609570" rtl="0" eaLnBrk="1" latinLnBrk="0" hangingPunct="1">
        <a:defRPr sz="2400" kern="1200">
          <a:solidFill>
            <a:schemeClr val="tx1"/>
          </a:solidFill>
          <a:latin typeface="+mn-lt"/>
          <a:ea typeface="+mn-ea"/>
          <a:cs typeface="+mn-cs"/>
        </a:defRPr>
      </a:lvl2pPr>
      <a:lvl3pPr marL="1219140" algn="l" defTabSz="609570" rtl="0" eaLnBrk="1" latinLnBrk="0" hangingPunct="1">
        <a:defRPr sz="2400" kern="1200">
          <a:solidFill>
            <a:schemeClr val="tx1"/>
          </a:solidFill>
          <a:latin typeface="+mn-lt"/>
          <a:ea typeface="+mn-ea"/>
          <a:cs typeface="+mn-cs"/>
        </a:defRPr>
      </a:lvl3pPr>
      <a:lvl4pPr marL="1828709" algn="l" defTabSz="609570" rtl="0" eaLnBrk="1" latinLnBrk="0" hangingPunct="1">
        <a:defRPr sz="2400" kern="1200">
          <a:solidFill>
            <a:schemeClr val="tx1"/>
          </a:solidFill>
          <a:latin typeface="+mn-lt"/>
          <a:ea typeface="+mn-ea"/>
          <a:cs typeface="+mn-cs"/>
        </a:defRPr>
      </a:lvl4pPr>
      <a:lvl5pPr marL="2438278" algn="l" defTabSz="609570" rtl="0" eaLnBrk="1" latinLnBrk="0" hangingPunct="1">
        <a:defRPr sz="2400" kern="1200">
          <a:solidFill>
            <a:schemeClr val="tx1"/>
          </a:solidFill>
          <a:latin typeface="+mn-lt"/>
          <a:ea typeface="+mn-ea"/>
          <a:cs typeface="+mn-cs"/>
        </a:defRPr>
      </a:lvl5pPr>
      <a:lvl6pPr marL="3047848" algn="l" defTabSz="609570" rtl="0" eaLnBrk="1" latinLnBrk="0" hangingPunct="1">
        <a:defRPr sz="2400" kern="1200">
          <a:solidFill>
            <a:schemeClr val="tx1"/>
          </a:solidFill>
          <a:latin typeface="+mn-lt"/>
          <a:ea typeface="+mn-ea"/>
          <a:cs typeface="+mn-cs"/>
        </a:defRPr>
      </a:lvl6pPr>
      <a:lvl7pPr marL="3657418" algn="l" defTabSz="609570" rtl="0" eaLnBrk="1" latinLnBrk="0" hangingPunct="1">
        <a:defRPr sz="2400" kern="1200">
          <a:solidFill>
            <a:schemeClr val="tx1"/>
          </a:solidFill>
          <a:latin typeface="+mn-lt"/>
          <a:ea typeface="+mn-ea"/>
          <a:cs typeface="+mn-cs"/>
        </a:defRPr>
      </a:lvl7pPr>
      <a:lvl8pPr marL="4266987" algn="l" defTabSz="609570" rtl="0" eaLnBrk="1" latinLnBrk="0" hangingPunct="1">
        <a:defRPr sz="2400" kern="1200">
          <a:solidFill>
            <a:schemeClr val="tx1"/>
          </a:solidFill>
          <a:latin typeface="+mn-lt"/>
          <a:ea typeface="+mn-ea"/>
          <a:cs typeface="+mn-cs"/>
        </a:defRPr>
      </a:lvl8pPr>
      <a:lvl9pPr marL="4876557" algn="l" defTabSz="60957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p15:clr>
            <a:srgbClr val="F26B43"/>
          </p15:clr>
        </p15:guide>
        <p15:guide id="2" pos="2880">
          <p15:clr>
            <a:srgbClr val="F26B43"/>
          </p15:clr>
        </p15:guide>
        <p15:guide id="3" pos="288">
          <p15:clr>
            <a:srgbClr val="F26B43"/>
          </p15:clr>
        </p15:guide>
        <p15:guide id="4" pos="5472">
          <p15:clr>
            <a:srgbClr val="F26B43"/>
          </p15:clr>
        </p15:guide>
        <p15:guide id="5" orient="horz" pos="2820">
          <p15:clr>
            <a:srgbClr val="F26B43"/>
          </p15:clr>
        </p15:guide>
        <p15:guide id="6" orient="horz" pos="780">
          <p15:clr>
            <a:srgbClr val="F26B43"/>
          </p15:clr>
        </p15:guide>
        <p15:guide id="7" pos="4176">
          <p15:clr>
            <a:srgbClr val="F26B43"/>
          </p15:clr>
        </p15:guide>
        <p15:guide id="8" pos="1584">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4" name="TextBox 13"/>
          <p:cNvSpPr txBox="1"/>
          <p:nvPr/>
        </p:nvSpPr>
        <p:spPr>
          <a:xfrm>
            <a:off x="609601" y="6295496"/>
            <a:ext cx="329184" cy="243840"/>
          </a:xfrm>
          <a:prstGeom prst="rect">
            <a:avLst/>
          </a:prstGeom>
          <a:noFill/>
        </p:spPr>
        <p:txBody>
          <a:bodyPr wrap="none" lIns="0" rIns="0" rtlCol="0" anchor="ctr">
            <a:noAutofit/>
          </a:bodyPr>
          <a:lstStyle/>
          <a:p>
            <a:pPr algn="l"/>
            <a:fld id="{6A80920A-E64B-3542-A76A-8E6A3F6E04A6}" type="slidenum">
              <a:rPr lang="en-US" sz="1200" smtClean="0">
                <a:solidFill>
                  <a:schemeClr val="accent3"/>
                </a:solidFill>
                <a:latin typeface="Arial"/>
                <a:cs typeface="Arial"/>
              </a:rPr>
              <a:pPr algn="l"/>
              <a:t>‹#›</a:t>
            </a:fld>
            <a:r>
              <a:rPr lang="en-US" sz="1200" dirty="0">
                <a:solidFill>
                  <a:schemeClr val="accent2"/>
                </a:solidFill>
                <a:latin typeface="Arial"/>
                <a:cs typeface="Arial"/>
              </a:rPr>
              <a:t>  </a:t>
            </a:r>
            <a:r>
              <a:rPr lang="en-US" sz="1200" dirty="0">
                <a:solidFill>
                  <a:schemeClr val="bg2">
                    <a:lumMod val="75000"/>
                  </a:schemeClr>
                </a:solidFill>
                <a:latin typeface="+mn-lt"/>
                <a:cs typeface="Arial"/>
              </a:rPr>
              <a:t> </a:t>
            </a:r>
            <a:endParaRPr lang="en-US" sz="1200" dirty="0">
              <a:solidFill>
                <a:schemeClr val="bg1"/>
              </a:solidFill>
              <a:latin typeface="Arial"/>
              <a:cs typeface="Arial"/>
            </a:endParaRPr>
          </a:p>
        </p:txBody>
      </p:sp>
      <p:sp>
        <p:nvSpPr>
          <p:cNvPr id="15" name="Title Placeholder 14"/>
          <p:cNvSpPr>
            <a:spLocks noGrp="1"/>
          </p:cNvSpPr>
          <p:nvPr>
            <p:ph type="title"/>
          </p:nvPr>
        </p:nvSpPr>
        <p:spPr>
          <a:xfrm>
            <a:off x="609600" y="331155"/>
            <a:ext cx="10972800" cy="1082439"/>
          </a:xfrm>
          <a:prstGeom prst="rect">
            <a:avLst/>
          </a:prstGeom>
        </p:spPr>
        <p:txBody>
          <a:bodyPr vert="horz" wrap="square" lIns="0" tIns="0" rIns="0" bIns="0" rtlCol="0" anchor="b">
            <a:normAutofit/>
          </a:bodyPr>
          <a:lstStyle/>
          <a:p>
            <a:r>
              <a:rPr lang="en-US" dirty="0"/>
              <a:t>Title</a:t>
            </a:r>
          </a:p>
        </p:txBody>
      </p:sp>
      <p:cxnSp>
        <p:nvCxnSpPr>
          <p:cNvPr id="4" name="Straight Connector 3">
            <a:extLst>
              <a:ext uri="{FF2B5EF4-FFF2-40B4-BE49-F238E27FC236}">
                <a16:creationId xmlns:a16="http://schemas.microsoft.com/office/drawing/2014/main" id="{745E869E-C5D6-DA4D-8C79-657818C673A7}"/>
              </a:ext>
            </a:extLst>
          </p:cNvPr>
          <p:cNvCxnSpPr/>
          <p:nvPr/>
        </p:nvCxnSpPr>
        <p:spPr>
          <a:xfrm>
            <a:off x="884663" y="6335642"/>
            <a:ext cx="0" cy="163551"/>
          </a:xfrm>
          <a:prstGeom prst="line">
            <a:avLst/>
          </a:prstGeom>
          <a:ln w="9525">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13" name="Text Placeholder 17">
            <a:extLst>
              <a:ext uri="{FF2B5EF4-FFF2-40B4-BE49-F238E27FC236}">
                <a16:creationId xmlns:a16="http://schemas.microsoft.com/office/drawing/2014/main" id="{4BC5F2B7-DA94-0A42-990C-5A7C0D1D4909}"/>
              </a:ext>
            </a:extLst>
          </p:cNvPr>
          <p:cNvSpPr>
            <a:spLocks noGrp="1"/>
          </p:cNvSpPr>
          <p:nvPr>
            <p:ph type="body" idx="1"/>
          </p:nvPr>
        </p:nvSpPr>
        <p:spPr>
          <a:xfrm>
            <a:off x="609600" y="1658297"/>
            <a:ext cx="10515600" cy="4310704"/>
          </a:xfrm>
          <a:prstGeom prst="rect">
            <a:avLst/>
          </a:prstGeom>
        </p:spPr>
        <p:txBody>
          <a:bodyPr vert="horz" lIns="91440" tIns="45720" rIns="91440" bIns="4572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Footer Placeholder 3">
            <a:extLst>
              <a:ext uri="{FF2B5EF4-FFF2-40B4-BE49-F238E27FC236}">
                <a16:creationId xmlns:a16="http://schemas.microsoft.com/office/drawing/2014/main" id="{2C0DC6FE-712E-8F4C-B335-D0C0A7ADA9C1}"/>
              </a:ext>
            </a:extLst>
          </p:cNvPr>
          <p:cNvSpPr txBox="1">
            <a:spLocks/>
          </p:cNvSpPr>
          <p:nvPr/>
        </p:nvSpPr>
        <p:spPr>
          <a:xfrm>
            <a:off x="7053155" y="6243003"/>
            <a:ext cx="3131680" cy="332340"/>
          </a:xfrm>
          <a:prstGeom prst="rect">
            <a:avLst/>
          </a:prstGeom>
        </p:spPr>
        <p:txBody>
          <a:bodyPr vert="horz" lIns="0" tIns="0" rIns="0" bIns="0" rtlCol="0" anchor="t"/>
          <a:lstStyle>
            <a:defPPr>
              <a:defRPr lang="en-US"/>
            </a:defPPr>
            <a:lvl1pPr marL="0" algn="l" defTabSz="457200" rtl="0" eaLnBrk="1" latinLnBrk="0" hangingPunct="1">
              <a:defRPr sz="8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10584" indent="-10584" algn="l">
              <a:lnSpc>
                <a:spcPct val="110000"/>
              </a:lnSpc>
              <a:tabLst/>
            </a:pPr>
            <a:r>
              <a:rPr lang="en-US" sz="933" dirty="0">
                <a:solidFill>
                  <a:schemeClr val="accent4">
                    <a:lumMod val="75000"/>
                  </a:schemeClr>
                </a:solidFill>
                <a:latin typeface="+mn-lt"/>
                <a:cs typeface="Arial"/>
              </a:rPr>
              <a:t>CONFIDENTIAL – Contains proprietary information.</a:t>
            </a:r>
          </a:p>
          <a:p>
            <a:pPr marL="10584" indent="-10584" algn="l">
              <a:lnSpc>
                <a:spcPct val="110000"/>
              </a:lnSpc>
              <a:tabLst/>
            </a:pPr>
            <a:r>
              <a:rPr lang="en-US" sz="933" dirty="0">
                <a:solidFill>
                  <a:schemeClr val="accent4">
                    <a:lumMod val="75000"/>
                  </a:schemeClr>
                </a:solidFill>
                <a:latin typeface="+mn-lt"/>
                <a:cs typeface="Arial"/>
              </a:rPr>
              <a:t>Not intended for external distribution.</a:t>
            </a:r>
          </a:p>
        </p:txBody>
      </p:sp>
      <p:pic>
        <p:nvPicPr>
          <p:cNvPr id="18" name="Picture 1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803713" y="6227249"/>
            <a:ext cx="858832" cy="365345"/>
          </a:xfrm>
          <a:prstGeom prst="rect">
            <a:avLst/>
          </a:prstGeom>
        </p:spPr>
      </p:pic>
      <p:sp>
        <p:nvSpPr>
          <p:cNvPr id="9" name="Footer Placeholder 1">
            <a:extLst>
              <a:ext uri="{FF2B5EF4-FFF2-40B4-BE49-F238E27FC236}">
                <a16:creationId xmlns:a16="http://schemas.microsoft.com/office/drawing/2014/main" id="{C6263844-DAB8-9E47-AAB4-20EC43D98D50}"/>
              </a:ext>
            </a:extLst>
          </p:cNvPr>
          <p:cNvSpPr>
            <a:spLocks noGrp="1"/>
          </p:cNvSpPr>
          <p:nvPr>
            <p:ph type="ftr" sz="quarter" idx="3"/>
          </p:nvPr>
        </p:nvSpPr>
        <p:spPr>
          <a:xfrm>
            <a:off x="986507" y="6295496"/>
            <a:ext cx="4520557" cy="243840"/>
          </a:xfrm>
          <a:prstGeom prst="rect">
            <a:avLst/>
          </a:prstGeom>
        </p:spPr>
        <p:txBody>
          <a:bodyPr wrap="none" lIns="0" anchor="ctr"/>
          <a:lstStyle>
            <a:lvl1pPr>
              <a:defRPr sz="1200">
                <a:solidFill>
                  <a:schemeClr val="accent3"/>
                </a:solidFill>
              </a:defRPr>
            </a:lvl1pPr>
          </a:lstStyle>
          <a:p>
            <a:r>
              <a:rPr lang="en-US" dirty="0">
                <a:cs typeface="Arial"/>
              </a:rPr>
              <a:t>Enter Title or Department Name</a:t>
            </a:r>
          </a:p>
        </p:txBody>
      </p:sp>
    </p:spTree>
    <p:extLst>
      <p:ext uri="{BB962C8B-B14F-4D97-AF65-F5344CB8AC3E}">
        <p14:creationId xmlns:p14="http://schemas.microsoft.com/office/powerpoint/2010/main" val="2734740291"/>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Lst>
  <p:hf sldNum="0" hdr="0" dt="0"/>
  <p:txStyles>
    <p:titleStyle>
      <a:lvl1pPr marL="0" marR="0" indent="0" algn="l" defTabSz="609570" rtl="0" eaLnBrk="1" fontAlgn="auto" latinLnBrk="0" hangingPunct="1">
        <a:lnSpc>
          <a:spcPct val="100000"/>
        </a:lnSpc>
        <a:spcBef>
          <a:spcPct val="0"/>
        </a:spcBef>
        <a:spcAft>
          <a:spcPts val="0"/>
        </a:spcAft>
        <a:buClrTx/>
        <a:buSzTx/>
        <a:buFontTx/>
        <a:buNone/>
        <a:tabLst/>
        <a:defRPr sz="3733" b="1" kern="1200">
          <a:solidFill>
            <a:schemeClr val="tx1"/>
          </a:solidFill>
          <a:latin typeface="Arial" panose="020B0604020202020204" pitchFamily="34" charset="0"/>
          <a:ea typeface="+mj-ea"/>
          <a:cs typeface="Arial" panose="020B0604020202020204" pitchFamily="34" charset="0"/>
        </a:defRPr>
      </a:lvl1pPr>
    </p:titleStyle>
    <p:bodyStyle>
      <a:lvl1pPr marL="311135" indent="-311135" algn="l" defTabSz="609570" rtl="0" eaLnBrk="1" latinLnBrk="0" hangingPunct="1">
        <a:lnSpc>
          <a:spcPct val="110000"/>
        </a:lnSpc>
        <a:spcBef>
          <a:spcPts val="0"/>
        </a:spcBef>
        <a:spcAft>
          <a:spcPts val="800"/>
        </a:spcAft>
        <a:buClr>
          <a:srgbClr val="E35929"/>
        </a:buClr>
        <a:buFont typeface="Arial" panose="020B0604020202020204" pitchFamily="34" charset="0"/>
        <a:buChar char="•"/>
        <a:tabLst/>
        <a:defRPr sz="2133" kern="1200">
          <a:solidFill>
            <a:srgbClr val="4E4540"/>
          </a:solidFill>
          <a:latin typeface="+mn-lt"/>
          <a:ea typeface="+mn-ea"/>
          <a:cs typeface="Arial" panose="020B0604020202020204" pitchFamily="34" charset="0"/>
        </a:defRPr>
      </a:lvl1pPr>
      <a:lvl2pPr marL="541840" indent="-234939" algn="l" defTabSz="609570" rtl="0" eaLnBrk="1" latinLnBrk="0" hangingPunct="1">
        <a:lnSpc>
          <a:spcPct val="110000"/>
        </a:lnSpc>
        <a:spcBef>
          <a:spcPts val="0"/>
        </a:spcBef>
        <a:spcAft>
          <a:spcPts val="800"/>
        </a:spcAft>
        <a:buClr>
          <a:srgbClr val="E35929"/>
        </a:buClr>
        <a:buFont typeface="Courier New" panose="02070309020205020404" pitchFamily="49" charset="0"/>
        <a:buChar char="o"/>
        <a:tabLst/>
        <a:defRPr sz="1867" kern="1200">
          <a:solidFill>
            <a:srgbClr val="4E4540"/>
          </a:solidFill>
          <a:latin typeface="+mn-lt"/>
          <a:ea typeface="+mn-ea"/>
          <a:cs typeface="Arial" panose="020B0604020202020204" pitchFamily="34" charset="0"/>
        </a:defRPr>
      </a:lvl2pPr>
      <a:lvl3pPr marL="766196" indent="-224356" algn="l" defTabSz="609570" rtl="0" eaLnBrk="1" latinLnBrk="0" hangingPunct="1">
        <a:lnSpc>
          <a:spcPct val="100000"/>
        </a:lnSpc>
        <a:spcBef>
          <a:spcPts val="0"/>
        </a:spcBef>
        <a:spcAft>
          <a:spcPts val="800"/>
        </a:spcAft>
        <a:buClr>
          <a:srgbClr val="E35929"/>
        </a:buClr>
        <a:buFont typeface="Wingdings" pitchFamily="2" charset="2"/>
        <a:buChar char="§"/>
        <a:tabLst/>
        <a:defRPr sz="1600" kern="1200">
          <a:solidFill>
            <a:srgbClr val="4E4540"/>
          </a:solidFill>
          <a:latin typeface="+mn-lt"/>
          <a:ea typeface="+mn-ea"/>
          <a:cs typeface="Arial" panose="020B0604020202020204" pitchFamily="34" charset="0"/>
        </a:defRPr>
      </a:lvl3pPr>
      <a:lvl4pPr marL="999018" indent="-232822" algn="l" defTabSz="609570" rtl="0" eaLnBrk="1" latinLnBrk="0" hangingPunct="1">
        <a:lnSpc>
          <a:spcPct val="100000"/>
        </a:lnSpc>
        <a:spcBef>
          <a:spcPts val="0"/>
        </a:spcBef>
        <a:spcAft>
          <a:spcPts val="800"/>
        </a:spcAft>
        <a:buClr>
          <a:srgbClr val="E35929"/>
        </a:buClr>
        <a:buFont typeface="Arial"/>
        <a:buChar char="–"/>
        <a:tabLst/>
        <a:defRPr sz="1400" kern="1200">
          <a:solidFill>
            <a:srgbClr val="4E4540"/>
          </a:solidFill>
          <a:latin typeface="+mn-lt"/>
          <a:ea typeface="+mn-ea"/>
          <a:cs typeface="Arial" panose="020B0604020202020204" pitchFamily="34" charset="0"/>
        </a:defRPr>
      </a:lvl4pPr>
      <a:lvl5pPr marL="1225489" indent="-234939" algn="l" defTabSz="609570" rtl="0" eaLnBrk="1" latinLnBrk="0" hangingPunct="1">
        <a:spcBef>
          <a:spcPct val="20000"/>
        </a:spcBef>
        <a:buClr>
          <a:schemeClr val="accent2"/>
        </a:buClr>
        <a:buFont typeface="Arial"/>
        <a:buChar char="»"/>
        <a:tabLst/>
        <a:defRPr sz="1400" kern="1200">
          <a:solidFill>
            <a:schemeClr val="accent3"/>
          </a:solidFill>
          <a:latin typeface="+mn-lt"/>
          <a:ea typeface="+mn-ea"/>
          <a:cs typeface="+mn-cs"/>
        </a:defRPr>
      </a:lvl5pPr>
      <a:lvl6pPr marL="3352632" indent="-304784" algn="l" defTabSz="609570" rtl="0" eaLnBrk="1" latinLnBrk="0" hangingPunct="1">
        <a:spcBef>
          <a:spcPct val="20000"/>
        </a:spcBef>
        <a:buFont typeface="Arial"/>
        <a:buChar char="•"/>
        <a:defRPr sz="2667" kern="1200">
          <a:solidFill>
            <a:schemeClr val="tx1"/>
          </a:solidFill>
          <a:latin typeface="+mn-lt"/>
          <a:ea typeface="+mn-ea"/>
          <a:cs typeface="+mn-cs"/>
        </a:defRPr>
      </a:lvl6pPr>
      <a:lvl7pPr marL="3962202" indent="-304784" algn="l" defTabSz="609570" rtl="0" eaLnBrk="1" latinLnBrk="0" hangingPunct="1">
        <a:spcBef>
          <a:spcPct val="20000"/>
        </a:spcBef>
        <a:buFont typeface="Arial"/>
        <a:buChar char="•"/>
        <a:defRPr sz="2667" kern="1200">
          <a:solidFill>
            <a:schemeClr val="tx1"/>
          </a:solidFill>
          <a:latin typeface="+mn-lt"/>
          <a:ea typeface="+mn-ea"/>
          <a:cs typeface="+mn-cs"/>
        </a:defRPr>
      </a:lvl7pPr>
      <a:lvl8pPr marL="4571772" indent="-304784" algn="l" defTabSz="609570" rtl="0" eaLnBrk="1" latinLnBrk="0" hangingPunct="1">
        <a:spcBef>
          <a:spcPct val="20000"/>
        </a:spcBef>
        <a:buFont typeface="Arial"/>
        <a:buChar char="•"/>
        <a:defRPr sz="2667" kern="1200">
          <a:solidFill>
            <a:schemeClr val="tx1"/>
          </a:solidFill>
          <a:latin typeface="+mn-lt"/>
          <a:ea typeface="+mn-ea"/>
          <a:cs typeface="+mn-cs"/>
        </a:defRPr>
      </a:lvl8pPr>
      <a:lvl9pPr marL="5181341" indent="-304784" algn="l" defTabSz="609570"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70" rtl="0" eaLnBrk="1" latinLnBrk="0" hangingPunct="1">
        <a:defRPr sz="2400" kern="1200">
          <a:solidFill>
            <a:schemeClr val="tx1"/>
          </a:solidFill>
          <a:latin typeface="+mn-lt"/>
          <a:ea typeface="+mn-ea"/>
          <a:cs typeface="+mn-cs"/>
        </a:defRPr>
      </a:lvl1pPr>
      <a:lvl2pPr marL="609570" algn="l" defTabSz="609570" rtl="0" eaLnBrk="1" latinLnBrk="0" hangingPunct="1">
        <a:defRPr sz="2400" kern="1200">
          <a:solidFill>
            <a:schemeClr val="tx1"/>
          </a:solidFill>
          <a:latin typeface="+mn-lt"/>
          <a:ea typeface="+mn-ea"/>
          <a:cs typeface="+mn-cs"/>
        </a:defRPr>
      </a:lvl2pPr>
      <a:lvl3pPr marL="1219140" algn="l" defTabSz="609570" rtl="0" eaLnBrk="1" latinLnBrk="0" hangingPunct="1">
        <a:defRPr sz="2400" kern="1200">
          <a:solidFill>
            <a:schemeClr val="tx1"/>
          </a:solidFill>
          <a:latin typeface="+mn-lt"/>
          <a:ea typeface="+mn-ea"/>
          <a:cs typeface="+mn-cs"/>
        </a:defRPr>
      </a:lvl3pPr>
      <a:lvl4pPr marL="1828709" algn="l" defTabSz="609570" rtl="0" eaLnBrk="1" latinLnBrk="0" hangingPunct="1">
        <a:defRPr sz="2400" kern="1200">
          <a:solidFill>
            <a:schemeClr val="tx1"/>
          </a:solidFill>
          <a:latin typeface="+mn-lt"/>
          <a:ea typeface="+mn-ea"/>
          <a:cs typeface="+mn-cs"/>
        </a:defRPr>
      </a:lvl4pPr>
      <a:lvl5pPr marL="2438278" algn="l" defTabSz="609570" rtl="0" eaLnBrk="1" latinLnBrk="0" hangingPunct="1">
        <a:defRPr sz="2400" kern="1200">
          <a:solidFill>
            <a:schemeClr val="tx1"/>
          </a:solidFill>
          <a:latin typeface="+mn-lt"/>
          <a:ea typeface="+mn-ea"/>
          <a:cs typeface="+mn-cs"/>
        </a:defRPr>
      </a:lvl5pPr>
      <a:lvl6pPr marL="3047848" algn="l" defTabSz="609570" rtl="0" eaLnBrk="1" latinLnBrk="0" hangingPunct="1">
        <a:defRPr sz="2400" kern="1200">
          <a:solidFill>
            <a:schemeClr val="tx1"/>
          </a:solidFill>
          <a:latin typeface="+mn-lt"/>
          <a:ea typeface="+mn-ea"/>
          <a:cs typeface="+mn-cs"/>
        </a:defRPr>
      </a:lvl6pPr>
      <a:lvl7pPr marL="3657418" algn="l" defTabSz="609570" rtl="0" eaLnBrk="1" latinLnBrk="0" hangingPunct="1">
        <a:defRPr sz="2400" kern="1200">
          <a:solidFill>
            <a:schemeClr val="tx1"/>
          </a:solidFill>
          <a:latin typeface="+mn-lt"/>
          <a:ea typeface="+mn-ea"/>
          <a:cs typeface="+mn-cs"/>
        </a:defRPr>
      </a:lvl7pPr>
      <a:lvl8pPr marL="4266987" algn="l" defTabSz="609570" rtl="0" eaLnBrk="1" latinLnBrk="0" hangingPunct="1">
        <a:defRPr sz="2400" kern="1200">
          <a:solidFill>
            <a:schemeClr val="tx1"/>
          </a:solidFill>
          <a:latin typeface="+mn-lt"/>
          <a:ea typeface="+mn-ea"/>
          <a:cs typeface="+mn-cs"/>
        </a:defRPr>
      </a:lvl8pPr>
      <a:lvl9pPr marL="4876557" algn="l" defTabSz="60957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p15:clr>
            <a:srgbClr val="F26B43"/>
          </p15:clr>
        </p15:guide>
        <p15:guide id="2" pos="2880">
          <p15:clr>
            <a:srgbClr val="F26B43"/>
          </p15:clr>
        </p15:guide>
        <p15:guide id="3" pos="288">
          <p15:clr>
            <a:srgbClr val="F26B43"/>
          </p15:clr>
        </p15:guide>
        <p15:guide id="4" pos="5472">
          <p15:clr>
            <a:srgbClr val="F26B43"/>
          </p15:clr>
        </p15:guide>
        <p15:guide id="5" orient="horz" pos="2820">
          <p15:clr>
            <a:srgbClr val="F26B43"/>
          </p15:clr>
        </p15:guide>
        <p15:guide id="6" orient="horz" pos="780">
          <p15:clr>
            <a:srgbClr val="F26B43"/>
          </p15:clr>
        </p15:guide>
        <p15:guide id="7" pos="4176">
          <p15:clr>
            <a:srgbClr val="F26B43"/>
          </p15:clr>
        </p15:guide>
        <p15:guide id="8" pos="1584">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4" name="Title Placeholder 14">
            <a:extLst>
              <a:ext uri="{FF2B5EF4-FFF2-40B4-BE49-F238E27FC236}">
                <a16:creationId xmlns:a16="http://schemas.microsoft.com/office/drawing/2014/main" id="{DD2FDD1B-61D5-C84E-9013-2F74BA6FF31A}"/>
              </a:ext>
            </a:extLst>
          </p:cNvPr>
          <p:cNvSpPr>
            <a:spLocks noGrp="1"/>
          </p:cNvSpPr>
          <p:nvPr>
            <p:ph type="title"/>
          </p:nvPr>
        </p:nvSpPr>
        <p:spPr>
          <a:xfrm>
            <a:off x="609600" y="331155"/>
            <a:ext cx="10972800" cy="1082439"/>
          </a:xfrm>
          <a:prstGeom prst="rect">
            <a:avLst/>
          </a:prstGeom>
        </p:spPr>
        <p:txBody>
          <a:bodyPr vert="horz" wrap="square" lIns="0" tIns="0" rIns="0" bIns="0" rtlCol="0" anchor="b">
            <a:normAutofit/>
          </a:bodyPr>
          <a:lstStyle/>
          <a:p>
            <a:r>
              <a:rPr lang="en-US" dirty="0"/>
              <a:t>Title</a:t>
            </a:r>
          </a:p>
        </p:txBody>
      </p:sp>
      <p:sp>
        <p:nvSpPr>
          <p:cNvPr id="29" name="Text Placeholder 17">
            <a:extLst>
              <a:ext uri="{FF2B5EF4-FFF2-40B4-BE49-F238E27FC236}">
                <a16:creationId xmlns:a16="http://schemas.microsoft.com/office/drawing/2014/main" id="{BB96B3E7-BF76-D447-A48D-07898C3D7FEF}"/>
              </a:ext>
            </a:extLst>
          </p:cNvPr>
          <p:cNvSpPr>
            <a:spLocks noGrp="1"/>
          </p:cNvSpPr>
          <p:nvPr>
            <p:ph type="body" idx="1"/>
          </p:nvPr>
        </p:nvSpPr>
        <p:spPr>
          <a:xfrm>
            <a:off x="609600" y="1658297"/>
            <a:ext cx="10515600" cy="4310704"/>
          </a:xfrm>
          <a:prstGeom prst="rect">
            <a:avLst/>
          </a:prstGeom>
        </p:spPr>
        <p:txBody>
          <a:bodyPr vert="horz" lIns="91440" tIns="45720" rIns="91440" bIns="4572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Footer Placeholder 1">
            <a:extLst>
              <a:ext uri="{FF2B5EF4-FFF2-40B4-BE49-F238E27FC236}">
                <a16:creationId xmlns:a16="http://schemas.microsoft.com/office/drawing/2014/main" id="{F80965F1-6FE7-F54C-8055-5286955BDB02}"/>
              </a:ext>
            </a:extLst>
          </p:cNvPr>
          <p:cNvSpPr>
            <a:spLocks noGrp="1"/>
          </p:cNvSpPr>
          <p:nvPr>
            <p:ph type="ftr" sz="quarter" idx="3"/>
          </p:nvPr>
        </p:nvSpPr>
        <p:spPr>
          <a:xfrm>
            <a:off x="986507" y="6295496"/>
            <a:ext cx="4520557" cy="243840"/>
          </a:xfrm>
          <a:prstGeom prst="rect">
            <a:avLst/>
          </a:prstGeom>
        </p:spPr>
        <p:txBody>
          <a:bodyPr wrap="none" lIns="0" anchor="ctr"/>
          <a:lstStyle>
            <a:lvl1pPr>
              <a:defRPr sz="1200">
                <a:solidFill>
                  <a:schemeClr val="accent3"/>
                </a:solidFill>
              </a:defRPr>
            </a:lvl1pPr>
          </a:lstStyle>
          <a:p>
            <a:r>
              <a:rPr lang="en-US">
                <a:cs typeface="Arial"/>
              </a:rPr>
              <a:t>Enter Title or Department Name</a:t>
            </a:r>
            <a:endParaRPr lang="en-US" dirty="0">
              <a:cs typeface="Arial"/>
            </a:endParaRPr>
          </a:p>
        </p:txBody>
      </p:sp>
      <p:sp>
        <p:nvSpPr>
          <p:cNvPr id="9" name="Footer Placeholder 3">
            <a:extLst>
              <a:ext uri="{FF2B5EF4-FFF2-40B4-BE49-F238E27FC236}">
                <a16:creationId xmlns:a16="http://schemas.microsoft.com/office/drawing/2014/main" id="{2C0DC6FE-712E-8F4C-B335-D0C0A7ADA9C1}"/>
              </a:ext>
            </a:extLst>
          </p:cNvPr>
          <p:cNvSpPr txBox="1">
            <a:spLocks/>
          </p:cNvSpPr>
          <p:nvPr/>
        </p:nvSpPr>
        <p:spPr>
          <a:xfrm>
            <a:off x="7053155" y="6243003"/>
            <a:ext cx="3131680" cy="332340"/>
          </a:xfrm>
          <a:prstGeom prst="rect">
            <a:avLst/>
          </a:prstGeom>
        </p:spPr>
        <p:txBody>
          <a:bodyPr vert="horz" lIns="0" tIns="0" rIns="0" bIns="0" rtlCol="0" anchor="t"/>
          <a:lstStyle>
            <a:defPPr>
              <a:defRPr lang="en-US"/>
            </a:defPPr>
            <a:lvl1pPr marL="0" algn="l" defTabSz="457200" rtl="0" eaLnBrk="1" latinLnBrk="0" hangingPunct="1">
              <a:defRPr sz="8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10584" indent="-10584" algn="l">
              <a:lnSpc>
                <a:spcPct val="110000"/>
              </a:lnSpc>
              <a:tabLst/>
            </a:pPr>
            <a:r>
              <a:rPr lang="en-US" sz="933" dirty="0">
                <a:solidFill>
                  <a:schemeClr val="accent4">
                    <a:lumMod val="75000"/>
                  </a:schemeClr>
                </a:solidFill>
                <a:latin typeface="+mn-lt"/>
                <a:cs typeface="Arial"/>
              </a:rPr>
              <a:t>CONFIDENTIAL – Contains proprietary information.</a:t>
            </a:r>
          </a:p>
          <a:p>
            <a:pPr marL="10584" indent="-10584" algn="l">
              <a:lnSpc>
                <a:spcPct val="110000"/>
              </a:lnSpc>
              <a:tabLst/>
            </a:pPr>
            <a:r>
              <a:rPr lang="en-US" sz="933" dirty="0">
                <a:solidFill>
                  <a:schemeClr val="accent4">
                    <a:lumMod val="75000"/>
                  </a:schemeClr>
                </a:solidFill>
                <a:latin typeface="+mn-lt"/>
                <a:cs typeface="Arial"/>
              </a:rPr>
              <a:t>Not intended for external distribution.</a:t>
            </a:r>
          </a:p>
        </p:txBody>
      </p:sp>
      <p:cxnSp>
        <p:nvCxnSpPr>
          <p:cNvPr id="11" name="Straight Connector 10">
            <a:extLst>
              <a:ext uri="{FF2B5EF4-FFF2-40B4-BE49-F238E27FC236}">
                <a16:creationId xmlns:a16="http://schemas.microsoft.com/office/drawing/2014/main" id="{50F5AE40-A680-FD4D-9AE8-82DB5C69E1E6}"/>
              </a:ext>
            </a:extLst>
          </p:cNvPr>
          <p:cNvCxnSpPr/>
          <p:nvPr/>
        </p:nvCxnSpPr>
        <p:spPr>
          <a:xfrm>
            <a:off x="884663" y="6335642"/>
            <a:ext cx="0" cy="163551"/>
          </a:xfrm>
          <a:prstGeom prst="line">
            <a:avLst/>
          </a:prstGeom>
          <a:ln w="9525">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609601" y="6295496"/>
            <a:ext cx="329184" cy="243840"/>
          </a:xfrm>
          <a:prstGeom prst="rect">
            <a:avLst/>
          </a:prstGeom>
          <a:noFill/>
        </p:spPr>
        <p:txBody>
          <a:bodyPr wrap="none" lIns="0" rIns="0" rtlCol="0" anchor="ctr">
            <a:noAutofit/>
          </a:bodyPr>
          <a:lstStyle/>
          <a:p>
            <a:pPr algn="l"/>
            <a:fld id="{6A80920A-E64B-3542-A76A-8E6A3F6E04A6}" type="slidenum">
              <a:rPr lang="en-US" sz="1200" smtClean="0">
                <a:solidFill>
                  <a:schemeClr val="accent3"/>
                </a:solidFill>
                <a:latin typeface="Arial"/>
                <a:cs typeface="Arial"/>
              </a:rPr>
              <a:pPr algn="l"/>
              <a:t>‹#›</a:t>
            </a:fld>
            <a:r>
              <a:rPr lang="en-US" sz="1200" dirty="0">
                <a:solidFill>
                  <a:schemeClr val="accent2"/>
                </a:solidFill>
                <a:latin typeface="Arial"/>
                <a:cs typeface="Arial"/>
              </a:rPr>
              <a:t>  </a:t>
            </a:r>
            <a:r>
              <a:rPr lang="en-US" sz="1200" dirty="0">
                <a:solidFill>
                  <a:schemeClr val="bg2">
                    <a:lumMod val="75000"/>
                  </a:schemeClr>
                </a:solidFill>
                <a:latin typeface="+mn-lt"/>
                <a:cs typeface="Arial"/>
              </a:rPr>
              <a:t> </a:t>
            </a:r>
            <a:endParaRPr lang="en-US" sz="1200" dirty="0">
              <a:solidFill>
                <a:schemeClr val="bg1"/>
              </a:solidFill>
              <a:latin typeface="Arial"/>
              <a:cs typeface="Arial"/>
            </a:endParaRPr>
          </a:p>
        </p:txBody>
      </p:sp>
      <p:pic>
        <p:nvPicPr>
          <p:cNvPr id="10" name="Picture 9"/>
          <p:cNvPicPr>
            <a:picLocks noChangeAspect="1"/>
          </p:cNvPicPr>
          <p:nvPr/>
        </p:nvPicPr>
        <p:blipFill>
          <a:blip r:embed="rId21" cstate="print">
            <a:extLst>
              <a:ext uri="{28A0092B-C50C-407E-A947-70E740481C1C}">
                <a14:useLocalDpi xmlns:a14="http://schemas.microsoft.com/office/drawing/2010/main" val="0"/>
              </a:ext>
            </a:extLst>
          </a:blip>
          <a:stretch>
            <a:fillRect/>
          </a:stretch>
        </p:blipFill>
        <p:spPr>
          <a:xfrm>
            <a:off x="10803713" y="6227249"/>
            <a:ext cx="858832" cy="365345"/>
          </a:xfrm>
          <a:prstGeom prst="rect">
            <a:avLst/>
          </a:prstGeom>
        </p:spPr>
      </p:pic>
      <p:sp>
        <p:nvSpPr>
          <p:cNvPr id="15" name="TextBox 14"/>
          <p:cNvSpPr txBox="1"/>
          <p:nvPr/>
        </p:nvSpPr>
        <p:spPr>
          <a:xfrm>
            <a:off x="8136423" y="318102"/>
            <a:ext cx="3685488" cy="436641"/>
          </a:xfrm>
          <a:prstGeom prst="rect">
            <a:avLst/>
          </a:prstGeom>
        </p:spPr>
        <p:txBody>
          <a:bodyPr vert="horz" wrap="square" lIns="121920" tIns="60960" rIns="121920" bIns="60960" rtlCol="0">
            <a:noAutofit/>
          </a:bodyPr>
          <a:lstStyle/>
          <a:p>
            <a:pPr algn="r"/>
            <a:endParaRPr lang="en-US" sz="1067" b="1" dirty="0">
              <a:solidFill>
                <a:schemeClr val="bg1"/>
              </a:solidFill>
            </a:endParaRPr>
          </a:p>
        </p:txBody>
      </p:sp>
    </p:spTree>
    <p:extLst>
      <p:ext uri="{BB962C8B-B14F-4D97-AF65-F5344CB8AC3E}">
        <p14:creationId xmlns:p14="http://schemas.microsoft.com/office/powerpoint/2010/main" val="893534322"/>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 id="2147483692" r:id="rId13"/>
    <p:sldLayoutId id="2147483693" r:id="rId14"/>
    <p:sldLayoutId id="2147483694" r:id="rId15"/>
    <p:sldLayoutId id="2147483695" r:id="rId16"/>
    <p:sldLayoutId id="2147483733" r:id="rId17"/>
    <p:sldLayoutId id="2147483734" r:id="rId18"/>
    <p:sldLayoutId id="2147483735" r:id="rId19"/>
  </p:sldLayoutIdLst>
  <p:hf sldNum="0" hdr="0" dt="0"/>
  <p:txStyles>
    <p:titleStyle>
      <a:lvl1pPr marL="0" marR="0" indent="0" algn="l" defTabSz="609570" rtl="0" eaLnBrk="1" fontAlgn="auto" latinLnBrk="0" hangingPunct="1">
        <a:lnSpc>
          <a:spcPct val="100000"/>
        </a:lnSpc>
        <a:spcBef>
          <a:spcPct val="0"/>
        </a:spcBef>
        <a:spcAft>
          <a:spcPts val="0"/>
        </a:spcAft>
        <a:buClrTx/>
        <a:buSzTx/>
        <a:buFontTx/>
        <a:buNone/>
        <a:tabLst/>
        <a:defRPr sz="3733" b="1" kern="1200">
          <a:solidFill>
            <a:schemeClr val="tx1"/>
          </a:solidFill>
          <a:latin typeface="Arial" panose="020B0604020202020204" pitchFamily="34" charset="0"/>
          <a:ea typeface="+mj-ea"/>
          <a:cs typeface="Arial" panose="020B0604020202020204" pitchFamily="34" charset="0"/>
        </a:defRPr>
      </a:lvl1pPr>
    </p:titleStyle>
    <p:bodyStyle>
      <a:lvl1pPr marL="311135" indent="-311135" algn="l" defTabSz="609570" rtl="0" eaLnBrk="1" latinLnBrk="0" hangingPunct="1">
        <a:lnSpc>
          <a:spcPct val="110000"/>
        </a:lnSpc>
        <a:spcBef>
          <a:spcPts val="0"/>
        </a:spcBef>
        <a:spcAft>
          <a:spcPts val="800"/>
        </a:spcAft>
        <a:buClr>
          <a:srgbClr val="E35929"/>
        </a:buClr>
        <a:buFont typeface="Arial" panose="020B0604020202020204" pitchFamily="34" charset="0"/>
        <a:buChar char="•"/>
        <a:tabLst/>
        <a:defRPr sz="2133" b="0" kern="1200">
          <a:solidFill>
            <a:schemeClr val="accent3"/>
          </a:solidFill>
          <a:latin typeface="+mn-lt"/>
          <a:ea typeface="+mn-ea"/>
          <a:cs typeface="Arial"/>
        </a:defRPr>
      </a:lvl1pPr>
      <a:lvl2pPr marL="541840" indent="-234939" algn="l" defTabSz="609570" rtl="0" eaLnBrk="1" latinLnBrk="0" hangingPunct="1">
        <a:lnSpc>
          <a:spcPct val="110000"/>
        </a:lnSpc>
        <a:spcBef>
          <a:spcPts val="0"/>
        </a:spcBef>
        <a:spcAft>
          <a:spcPts val="800"/>
        </a:spcAft>
        <a:buClr>
          <a:srgbClr val="E35929"/>
        </a:buClr>
        <a:buFont typeface="Courier New" panose="02070309020205020404" pitchFamily="49" charset="0"/>
        <a:buChar char="o"/>
        <a:tabLst/>
        <a:defRPr sz="1867" kern="1200">
          <a:solidFill>
            <a:schemeClr val="accent3"/>
          </a:solidFill>
          <a:latin typeface="Arial" panose="020B0604020202020204" pitchFamily="34" charset="0"/>
          <a:ea typeface="+mn-ea"/>
          <a:cs typeface="Arial" panose="020B0604020202020204" pitchFamily="34" charset="0"/>
        </a:defRPr>
      </a:lvl2pPr>
      <a:lvl3pPr marL="766196" indent="-224356" algn="l" defTabSz="609570" rtl="0" eaLnBrk="1" latinLnBrk="0" hangingPunct="1">
        <a:lnSpc>
          <a:spcPct val="100000"/>
        </a:lnSpc>
        <a:spcBef>
          <a:spcPts val="0"/>
        </a:spcBef>
        <a:spcAft>
          <a:spcPts val="800"/>
        </a:spcAft>
        <a:buClr>
          <a:srgbClr val="E35929"/>
        </a:buClr>
        <a:buFont typeface="Wingdings" pitchFamily="2" charset="2"/>
        <a:buChar char="§"/>
        <a:tabLst/>
        <a:defRPr sz="1600" kern="1200">
          <a:solidFill>
            <a:schemeClr val="accent3"/>
          </a:solidFill>
          <a:latin typeface="Arial" panose="020B0604020202020204" pitchFamily="34" charset="0"/>
          <a:ea typeface="+mn-ea"/>
          <a:cs typeface="Arial" panose="020B0604020202020204" pitchFamily="34" charset="0"/>
        </a:defRPr>
      </a:lvl3pPr>
      <a:lvl4pPr marL="999018" indent="-232822" algn="l" defTabSz="609570" rtl="0" eaLnBrk="1" latinLnBrk="0" hangingPunct="1">
        <a:lnSpc>
          <a:spcPct val="100000"/>
        </a:lnSpc>
        <a:spcBef>
          <a:spcPts val="0"/>
        </a:spcBef>
        <a:spcAft>
          <a:spcPts val="800"/>
        </a:spcAft>
        <a:buClr>
          <a:srgbClr val="E35929"/>
        </a:buClr>
        <a:buFont typeface="Arial"/>
        <a:buChar char="–"/>
        <a:tabLst/>
        <a:defRPr sz="1333" kern="1200">
          <a:solidFill>
            <a:schemeClr val="accent3"/>
          </a:solidFill>
          <a:latin typeface="Arial" panose="020B0604020202020204" pitchFamily="34" charset="0"/>
          <a:ea typeface="+mn-ea"/>
          <a:cs typeface="Arial" panose="020B0604020202020204" pitchFamily="34" charset="0"/>
        </a:defRPr>
      </a:lvl4pPr>
      <a:lvl5pPr marL="1227605" indent="-226473" algn="l" defTabSz="609570" rtl="0" eaLnBrk="1" latinLnBrk="0" hangingPunct="1">
        <a:spcBef>
          <a:spcPct val="20000"/>
        </a:spcBef>
        <a:buClr>
          <a:schemeClr val="accent2"/>
        </a:buClr>
        <a:buFont typeface="Arial"/>
        <a:buChar char="»"/>
        <a:tabLst/>
        <a:defRPr sz="1333" kern="1200">
          <a:solidFill>
            <a:schemeClr val="accent3"/>
          </a:solidFill>
          <a:latin typeface="+mn-lt"/>
          <a:ea typeface="+mn-ea"/>
          <a:cs typeface="+mn-cs"/>
        </a:defRPr>
      </a:lvl5pPr>
      <a:lvl6pPr marL="3352632" indent="-304784" algn="l" defTabSz="609570" rtl="0" eaLnBrk="1" latinLnBrk="0" hangingPunct="1">
        <a:spcBef>
          <a:spcPct val="20000"/>
        </a:spcBef>
        <a:buFont typeface="Arial"/>
        <a:buChar char="•"/>
        <a:defRPr sz="2667" kern="1200">
          <a:solidFill>
            <a:schemeClr val="tx1"/>
          </a:solidFill>
          <a:latin typeface="+mn-lt"/>
          <a:ea typeface="+mn-ea"/>
          <a:cs typeface="+mn-cs"/>
        </a:defRPr>
      </a:lvl6pPr>
      <a:lvl7pPr marL="3962202" indent="-304784" algn="l" defTabSz="609570" rtl="0" eaLnBrk="1" latinLnBrk="0" hangingPunct="1">
        <a:spcBef>
          <a:spcPct val="20000"/>
        </a:spcBef>
        <a:buFont typeface="Arial"/>
        <a:buChar char="•"/>
        <a:defRPr sz="2667" kern="1200">
          <a:solidFill>
            <a:schemeClr val="tx1"/>
          </a:solidFill>
          <a:latin typeface="+mn-lt"/>
          <a:ea typeface="+mn-ea"/>
          <a:cs typeface="+mn-cs"/>
        </a:defRPr>
      </a:lvl7pPr>
      <a:lvl8pPr marL="4571772" indent="-304784" algn="l" defTabSz="609570" rtl="0" eaLnBrk="1" latinLnBrk="0" hangingPunct="1">
        <a:spcBef>
          <a:spcPct val="20000"/>
        </a:spcBef>
        <a:buFont typeface="Arial"/>
        <a:buChar char="•"/>
        <a:defRPr sz="2667" kern="1200">
          <a:solidFill>
            <a:schemeClr val="tx1"/>
          </a:solidFill>
          <a:latin typeface="+mn-lt"/>
          <a:ea typeface="+mn-ea"/>
          <a:cs typeface="+mn-cs"/>
        </a:defRPr>
      </a:lvl8pPr>
      <a:lvl9pPr marL="5181341" indent="-304784" algn="l" defTabSz="609570"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70" rtl="0" eaLnBrk="1" latinLnBrk="0" hangingPunct="1">
        <a:defRPr sz="2400" kern="1200">
          <a:solidFill>
            <a:schemeClr val="tx1"/>
          </a:solidFill>
          <a:latin typeface="+mn-lt"/>
          <a:ea typeface="+mn-ea"/>
          <a:cs typeface="+mn-cs"/>
        </a:defRPr>
      </a:lvl1pPr>
      <a:lvl2pPr marL="609570" algn="l" defTabSz="609570" rtl="0" eaLnBrk="1" latinLnBrk="0" hangingPunct="1">
        <a:defRPr sz="2400" kern="1200">
          <a:solidFill>
            <a:schemeClr val="tx1"/>
          </a:solidFill>
          <a:latin typeface="+mn-lt"/>
          <a:ea typeface="+mn-ea"/>
          <a:cs typeface="+mn-cs"/>
        </a:defRPr>
      </a:lvl2pPr>
      <a:lvl3pPr marL="1219140" algn="l" defTabSz="609570" rtl="0" eaLnBrk="1" latinLnBrk="0" hangingPunct="1">
        <a:defRPr sz="2400" kern="1200">
          <a:solidFill>
            <a:schemeClr val="tx1"/>
          </a:solidFill>
          <a:latin typeface="+mn-lt"/>
          <a:ea typeface="+mn-ea"/>
          <a:cs typeface="+mn-cs"/>
        </a:defRPr>
      </a:lvl3pPr>
      <a:lvl4pPr marL="1828709" algn="l" defTabSz="609570" rtl="0" eaLnBrk="1" latinLnBrk="0" hangingPunct="1">
        <a:defRPr sz="2400" kern="1200">
          <a:solidFill>
            <a:schemeClr val="tx1"/>
          </a:solidFill>
          <a:latin typeface="+mn-lt"/>
          <a:ea typeface="+mn-ea"/>
          <a:cs typeface="+mn-cs"/>
        </a:defRPr>
      </a:lvl4pPr>
      <a:lvl5pPr marL="2438278" algn="l" defTabSz="609570" rtl="0" eaLnBrk="1" latinLnBrk="0" hangingPunct="1">
        <a:defRPr sz="2400" kern="1200">
          <a:solidFill>
            <a:schemeClr val="tx1"/>
          </a:solidFill>
          <a:latin typeface="+mn-lt"/>
          <a:ea typeface="+mn-ea"/>
          <a:cs typeface="+mn-cs"/>
        </a:defRPr>
      </a:lvl5pPr>
      <a:lvl6pPr marL="3047848" algn="l" defTabSz="609570" rtl="0" eaLnBrk="1" latinLnBrk="0" hangingPunct="1">
        <a:defRPr sz="2400" kern="1200">
          <a:solidFill>
            <a:schemeClr val="tx1"/>
          </a:solidFill>
          <a:latin typeface="+mn-lt"/>
          <a:ea typeface="+mn-ea"/>
          <a:cs typeface="+mn-cs"/>
        </a:defRPr>
      </a:lvl6pPr>
      <a:lvl7pPr marL="3657418" algn="l" defTabSz="609570" rtl="0" eaLnBrk="1" latinLnBrk="0" hangingPunct="1">
        <a:defRPr sz="2400" kern="1200">
          <a:solidFill>
            <a:schemeClr val="tx1"/>
          </a:solidFill>
          <a:latin typeface="+mn-lt"/>
          <a:ea typeface="+mn-ea"/>
          <a:cs typeface="+mn-cs"/>
        </a:defRPr>
      </a:lvl7pPr>
      <a:lvl8pPr marL="4266987" algn="l" defTabSz="609570" rtl="0" eaLnBrk="1" latinLnBrk="0" hangingPunct="1">
        <a:defRPr sz="2400" kern="1200">
          <a:solidFill>
            <a:schemeClr val="tx1"/>
          </a:solidFill>
          <a:latin typeface="+mn-lt"/>
          <a:ea typeface="+mn-ea"/>
          <a:cs typeface="+mn-cs"/>
        </a:defRPr>
      </a:lvl8pPr>
      <a:lvl9pPr marL="4876557" algn="l" defTabSz="60957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p15:clr>
            <a:srgbClr val="F26B43"/>
          </p15:clr>
        </p15:guide>
        <p15:guide id="2" pos="2880">
          <p15:clr>
            <a:srgbClr val="F26B43"/>
          </p15:clr>
        </p15:guide>
        <p15:guide id="3" pos="288">
          <p15:clr>
            <a:srgbClr val="F26B43"/>
          </p15:clr>
        </p15:guide>
        <p15:guide id="4" pos="5472">
          <p15:clr>
            <a:srgbClr val="F26B43"/>
          </p15:clr>
        </p15:guide>
        <p15:guide id="5" orient="horz" pos="2820">
          <p15:clr>
            <a:srgbClr val="F26B43"/>
          </p15:clr>
        </p15:guide>
        <p15:guide id="6" orient="horz" pos="780">
          <p15:clr>
            <a:srgbClr val="F26B43"/>
          </p15:clr>
        </p15:guide>
        <p15:guide id="7" pos="4176">
          <p15:clr>
            <a:srgbClr val="F26B43"/>
          </p15:clr>
        </p15:guide>
        <p15:guide id="8" pos="1584">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Title Placeholder 14">
            <a:extLst>
              <a:ext uri="{FF2B5EF4-FFF2-40B4-BE49-F238E27FC236}">
                <a16:creationId xmlns:a16="http://schemas.microsoft.com/office/drawing/2014/main" id="{C1B40A55-A07E-F74A-BC88-CD34FB88EF52}"/>
              </a:ext>
            </a:extLst>
          </p:cNvPr>
          <p:cNvSpPr>
            <a:spLocks noGrp="1"/>
          </p:cNvSpPr>
          <p:nvPr>
            <p:ph type="title"/>
          </p:nvPr>
        </p:nvSpPr>
        <p:spPr>
          <a:xfrm>
            <a:off x="609600" y="331155"/>
            <a:ext cx="10972800" cy="1082439"/>
          </a:xfrm>
          <a:prstGeom prst="rect">
            <a:avLst/>
          </a:prstGeom>
        </p:spPr>
        <p:txBody>
          <a:bodyPr vert="horz" wrap="square" lIns="0" tIns="0" rIns="0" bIns="0" rtlCol="0" anchor="b">
            <a:normAutofit/>
          </a:bodyPr>
          <a:lstStyle/>
          <a:p>
            <a:r>
              <a:rPr lang="en-US" dirty="0"/>
              <a:t>Title</a:t>
            </a:r>
          </a:p>
        </p:txBody>
      </p:sp>
      <p:sp>
        <p:nvSpPr>
          <p:cNvPr id="11" name="Text Placeholder 17">
            <a:extLst>
              <a:ext uri="{FF2B5EF4-FFF2-40B4-BE49-F238E27FC236}">
                <a16:creationId xmlns:a16="http://schemas.microsoft.com/office/drawing/2014/main" id="{7A8769A6-BB1F-F94D-9E22-36BAF0157189}"/>
              </a:ext>
            </a:extLst>
          </p:cNvPr>
          <p:cNvSpPr>
            <a:spLocks noGrp="1"/>
          </p:cNvSpPr>
          <p:nvPr>
            <p:ph type="body" idx="1"/>
          </p:nvPr>
        </p:nvSpPr>
        <p:spPr>
          <a:xfrm>
            <a:off x="609600" y="1658297"/>
            <a:ext cx="10515600" cy="4310704"/>
          </a:xfrm>
          <a:prstGeom prst="rect">
            <a:avLst/>
          </a:prstGeom>
        </p:spPr>
        <p:txBody>
          <a:bodyPr vert="horz" lIns="91440" tIns="45720" rIns="91440" bIns="4572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3">
            <a:extLst>
              <a:ext uri="{FF2B5EF4-FFF2-40B4-BE49-F238E27FC236}">
                <a16:creationId xmlns:a16="http://schemas.microsoft.com/office/drawing/2014/main" id="{2C0DC6FE-712E-8F4C-B335-D0C0A7ADA9C1}"/>
              </a:ext>
            </a:extLst>
          </p:cNvPr>
          <p:cNvSpPr txBox="1">
            <a:spLocks/>
          </p:cNvSpPr>
          <p:nvPr/>
        </p:nvSpPr>
        <p:spPr>
          <a:xfrm>
            <a:off x="7053155" y="6243003"/>
            <a:ext cx="3131680" cy="332340"/>
          </a:xfrm>
          <a:prstGeom prst="rect">
            <a:avLst/>
          </a:prstGeom>
        </p:spPr>
        <p:txBody>
          <a:bodyPr vert="horz" lIns="0" tIns="0" rIns="0" bIns="0" rtlCol="0" anchor="t"/>
          <a:lstStyle>
            <a:defPPr>
              <a:defRPr lang="en-US"/>
            </a:defPPr>
            <a:lvl1pPr marL="0" algn="l" defTabSz="457200" rtl="0" eaLnBrk="1" latinLnBrk="0" hangingPunct="1">
              <a:defRPr sz="8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10584" indent="-10584" algn="l">
              <a:lnSpc>
                <a:spcPct val="110000"/>
              </a:lnSpc>
              <a:tabLst/>
            </a:pPr>
            <a:r>
              <a:rPr lang="en-US" sz="933" dirty="0">
                <a:solidFill>
                  <a:srgbClr val="898B8E"/>
                </a:solidFill>
                <a:latin typeface="+mn-lt"/>
                <a:cs typeface="Arial"/>
              </a:rPr>
              <a:t>CONFIDENTIAL – Contains proprietary information.</a:t>
            </a:r>
          </a:p>
          <a:p>
            <a:pPr marL="10584" indent="-10584" algn="l">
              <a:lnSpc>
                <a:spcPct val="110000"/>
              </a:lnSpc>
              <a:tabLst/>
            </a:pPr>
            <a:r>
              <a:rPr lang="en-US" sz="933" dirty="0">
                <a:solidFill>
                  <a:srgbClr val="898B8E"/>
                </a:solidFill>
                <a:latin typeface="+mn-lt"/>
                <a:cs typeface="Arial"/>
              </a:rPr>
              <a:t>Not intended for external distribution.</a:t>
            </a:r>
          </a:p>
        </p:txBody>
      </p:sp>
      <p:pic>
        <p:nvPicPr>
          <p:cNvPr id="7" name="Picture 6"/>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0280907" y="6004849"/>
            <a:ext cx="1381639" cy="587745"/>
          </a:xfrm>
          <a:prstGeom prst="rect">
            <a:avLst/>
          </a:prstGeom>
        </p:spPr>
      </p:pic>
    </p:spTree>
    <p:extLst>
      <p:ext uri="{BB962C8B-B14F-4D97-AF65-F5344CB8AC3E}">
        <p14:creationId xmlns:p14="http://schemas.microsoft.com/office/powerpoint/2010/main" val="3250565771"/>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09" r:id="rId12"/>
  </p:sldLayoutIdLst>
  <p:txStyles>
    <p:titleStyle>
      <a:lvl1pPr marL="0" marR="0" indent="0" algn="l" defTabSz="609570" rtl="0" eaLnBrk="1" fontAlgn="auto" latinLnBrk="0" hangingPunct="1">
        <a:lnSpc>
          <a:spcPct val="100000"/>
        </a:lnSpc>
        <a:spcBef>
          <a:spcPct val="0"/>
        </a:spcBef>
        <a:spcAft>
          <a:spcPts val="0"/>
        </a:spcAft>
        <a:buClrTx/>
        <a:buSzTx/>
        <a:buFontTx/>
        <a:buNone/>
        <a:tabLst/>
        <a:defRPr sz="3733" b="1" kern="1200">
          <a:solidFill>
            <a:schemeClr val="tx1"/>
          </a:solidFill>
          <a:latin typeface="Arial" panose="020B0604020202020204" pitchFamily="34" charset="0"/>
          <a:ea typeface="+mj-ea"/>
          <a:cs typeface="Arial" panose="020B0604020202020204" pitchFamily="34" charset="0"/>
        </a:defRPr>
      </a:lvl1pPr>
    </p:titleStyle>
    <p:bodyStyle>
      <a:lvl1pPr marL="311135" indent="-311135" algn="l" defTabSz="609570" rtl="0" eaLnBrk="1" latinLnBrk="0" hangingPunct="1">
        <a:lnSpc>
          <a:spcPct val="110000"/>
        </a:lnSpc>
        <a:spcBef>
          <a:spcPts val="0"/>
        </a:spcBef>
        <a:spcAft>
          <a:spcPts val="800"/>
        </a:spcAft>
        <a:buClr>
          <a:srgbClr val="E35929"/>
        </a:buClr>
        <a:buFont typeface="Arial" panose="020B0604020202020204" pitchFamily="34" charset="0"/>
        <a:buChar char="•"/>
        <a:tabLst/>
        <a:defRPr sz="2400" kern="1200">
          <a:solidFill>
            <a:srgbClr val="4E4540"/>
          </a:solidFill>
          <a:latin typeface="+mn-lt"/>
          <a:ea typeface="+mn-ea"/>
          <a:cs typeface="Arial" panose="020B0604020202020204" pitchFamily="34" charset="0"/>
        </a:defRPr>
      </a:lvl1pPr>
      <a:lvl2pPr marL="541840" indent="-234939" algn="l" defTabSz="609570" rtl="0" eaLnBrk="1" latinLnBrk="0" hangingPunct="1">
        <a:lnSpc>
          <a:spcPct val="110000"/>
        </a:lnSpc>
        <a:spcBef>
          <a:spcPts val="0"/>
        </a:spcBef>
        <a:spcAft>
          <a:spcPts val="800"/>
        </a:spcAft>
        <a:buClr>
          <a:srgbClr val="E35929"/>
        </a:buClr>
        <a:buFont typeface="Courier New" panose="02070309020205020404" pitchFamily="49" charset="0"/>
        <a:buChar char="o"/>
        <a:tabLst/>
        <a:defRPr sz="1867" kern="1200">
          <a:solidFill>
            <a:srgbClr val="4E4540"/>
          </a:solidFill>
          <a:latin typeface="+mn-lt"/>
          <a:ea typeface="+mn-ea"/>
          <a:cs typeface="Arial" panose="020B0604020202020204" pitchFamily="34" charset="0"/>
        </a:defRPr>
      </a:lvl2pPr>
      <a:lvl3pPr marL="766196" indent="-224356" algn="l" defTabSz="609570" rtl="0" eaLnBrk="1" latinLnBrk="0" hangingPunct="1">
        <a:lnSpc>
          <a:spcPct val="100000"/>
        </a:lnSpc>
        <a:spcBef>
          <a:spcPts val="0"/>
        </a:spcBef>
        <a:spcAft>
          <a:spcPts val="800"/>
        </a:spcAft>
        <a:buClr>
          <a:srgbClr val="E35929"/>
        </a:buClr>
        <a:buFont typeface="Wingdings" pitchFamily="2" charset="2"/>
        <a:buChar char="§"/>
        <a:tabLst/>
        <a:defRPr sz="1600" kern="1200">
          <a:solidFill>
            <a:srgbClr val="4E4540"/>
          </a:solidFill>
          <a:latin typeface="+mn-lt"/>
          <a:ea typeface="+mn-ea"/>
          <a:cs typeface="Arial" panose="020B0604020202020204" pitchFamily="34" charset="0"/>
        </a:defRPr>
      </a:lvl3pPr>
      <a:lvl4pPr marL="999018" indent="-232822" algn="l" defTabSz="609570" rtl="0" eaLnBrk="1" latinLnBrk="0" hangingPunct="1">
        <a:lnSpc>
          <a:spcPct val="100000"/>
        </a:lnSpc>
        <a:spcBef>
          <a:spcPts val="0"/>
        </a:spcBef>
        <a:spcAft>
          <a:spcPts val="800"/>
        </a:spcAft>
        <a:buClr>
          <a:srgbClr val="E35929"/>
        </a:buClr>
        <a:buFont typeface="Arial"/>
        <a:buChar char="–"/>
        <a:tabLst/>
        <a:defRPr sz="1400" kern="1200">
          <a:solidFill>
            <a:srgbClr val="4E4540"/>
          </a:solidFill>
          <a:latin typeface="+mn-lt"/>
          <a:ea typeface="+mn-ea"/>
          <a:cs typeface="Arial" panose="020B0604020202020204" pitchFamily="34" charset="0"/>
        </a:defRPr>
      </a:lvl4pPr>
      <a:lvl5pPr marL="1225489" indent="-234939" algn="l" defTabSz="609570" rtl="0" eaLnBrk="1" latinLnBrk="0" hangingPunct="1">
        <a:spcBef>
          <a:spcPct val="20000"/>
        </a:spcBef>
        <a:buClr>
          <a:schemeClr val="accent2"/>
        </a:buClr>
        <a:buFont typeface="Arial"/>
        <a:buChar char="»"/>
        <a:tabLst/>
        <a:defRPr sz="1400" kern="1200">
          <a:solidFill>
            <a:schemeClr val="accent3"/>
          </a:solidFill>
          <a:latin typeface="+mn-lt"/>
          <a:ea typeface="+mn-ea"/>
          <a:cs typeface="+mn-cs"/>
        </a:defRPr>
      </a:lvl5pPr>
      <a:lvl6pPr marL="3352632" indent="-304784" algn="l" defTabSz="609570" rtl="0" eaLnBrk="1" latinLnBrk="0" hangingPunct="1">
        <a:spcBef>
          <a:spcPct val="20000"/>
        </a:spcBef>
        <a:buFont typeface="Arial"/>
        <a:buChar char="•"/>
        <a:defRPr sz="2667" kern="1200">
          <a:solidFill>
            <a:schemeClr val="tx1"/>
          </a:solidFill>
          <a:latin typeface="+mn-lt"/>
          <a:ea typeface="+mn-ea"/>
          <a:cs typeface="+mn-cs"/>
        </a:defRPr>
      </a:lvl6pPr>
      <a:lvl7pPr marL="3962202" indent="-304784" algn="l" defTabSz="609570" rtl="0" eaLnBrk="1" latinLnBrk="0" hangingPunct="1">
        <a:spcBef>
          <a:spcPct val="20000"/>
        </a:spcBef>
        <a:buFont typeface="Arial"/>
        <a:buChar char="•"/>
        <a:defRPr sz="2667" kern="1200">
          <a:solidFill>
            <a:schemeClr val="tx1"/>
          </a:solidFill>
          <a:latin typeface="+mn-lt"/>
          <a:ea typeface="+mn-ea"/>
          <a:cs typeface="+mn-cs"/>
        </a:defRPr>
      </a:lvl7pPr>
      <a:lvl8pPr marL="4571772" indent="-304784" algn="l" defTabSz="609570" rtl="0" eaLnBrk="1" latinLnBrk="0" hangingPunct="1">
        <a:spcBef>
          <a:spcPct val="20000"/>
        </a:spcBef>
        <a:buFont typeface="Arial"/>
        <a:buChar char="•"/>
        <a:defRPr sz="2667" kern="1200">
          <a:solidFill>
            <a:schemeClr val="tx1"/>
          </a:solidFill>
          <a:latin typeface="+mn-lt"/>
          <a:ea typeface="+mn-ea"/>
          <a:cs typeface="+mn-cs"/>
        </a:defRPr>
      </a:lvl8pPr>
      <a:lvl9pPr marL="5181341" indent="-304784" algn="l" defTabSz="609570"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70" rtl="0" eaLnBrk="1" latinLnBrk="0" hangingPunct="1">
        <a:defRPr sz="2400" kern="1200">
          <a:solidFill>
            <a:schemeClr val="tx1"/>
          </a:solidFill>
          <a:latin typeface="+mn-lt"/>
          <a:ea typeface="+mn-ea"/>
          <a:cs typeface="+mn-cs"/>
        </a:defRPr>
      </a:lvl1pPr>
      <a:lvl2pPr marL="609570" algn="l" defTabSz="609570" rtl="0" eaLnBrk="1" latinLnBrk="0" hangingPunct="1">
        <a:defRPr sz="2400" kern="1200">
          <a:solidFill>
            <a:schemeClr val="tx1"/>
          </a:solidFill>
          <a:latin typeface="+mn-lt"/>
          <a:ea typeface="+mn-ea"/>
          <a:cs typeface="+mn-cs"/>
        </a:defRPr>
      </a:lvl2pPr>
      <a:lvl3pPr marL="1219140" algn="l" defTabSz="609570" rtl="0" eaLnBrk="1" latinLnBrk="0" hangingPunct="1">
        <a:defRPr sz="2400" kern="1200">
          <a:solidFill>
            <a:schemeClr val="tx1"/>
          </a:solidFill>
          <a:latin typeface="+mn-lt"/>
          <a:ea typeface="+mn-ea"/>
          <a:cs typeface="+mn-cs"/>
        </a:defRPr>
      </a:lvl3pPr>
      <a:lvl4pPr marL="1828709" algn="l" defTabSz="609570" rtl="0" eaLnBrk="1" latinLnBrk="0" hangingPunct="1">
        <a:defRPr sz="2400" kern="1200">
          <a:solidFill>
            <a:schemeClr val="tx1"/>
          </a:solidFill>
          <a:latin typeface="+mn-lt"/>
          <a:ea typeface="+mn-ea"/>
          <a:cs typeface="+mn-cs"/>
        </a:defRPr>
      </a:lvl4pPr>
      <a:lvl5pPr marL="2438278" algn="l" defTabSz="609570" rtl="0" eaLnBrk="1" latinLnBrk="0" hangingPunct="1">
        <a:defRPr sz="2400" kern="1200">
          <a:solidFill>
            <a:schemeClr val="tx1"/>
          </a:solidFill>
          <a:latin typeface="+mn-lt"/>
          <a:ea typeface="+mn-ea"/>
          <a:cs typeface="+mn-cs"/>
        </a:defRPr>
      </a:lvl5pPr>
      <a:lvl6pPr marL="3047848" algn="l" defTabSz="609570" rtl="0" eaLnBrk="1" latinLnBrk="0" hangingPunct="1">
        <a:defRPr sz="2400" kern="1200">
          <a:solidFill>
            <a:schemeClr val="tx1"/>
          </a:solidFill>
          <a:latin typeface="+mn-lt"/>
          <a:ea typeface="+mn-ea"/>
          <a:cs typeface="+mn-cs"/>
        </a:defRPr>
      </a:lvl6pPr>
      <a:lvl7pPr marL="3657418" algn="l" defTabSz="609570" rtl="0" eaLnBrk="1" latinLnBrk="0" hangingPunct="1">
        <a:defRPr sz="2400" kern="1200">
          <a:solidFill>
            <a:schemeClr val="tx1"/>
          </a:solidFill>
          <a:latin typeface="+mn-lt"/>
          <a:ea typeface="+mn-ea"/>
          <a:cs typeface="+mn-cs"/>
        </a:defRPr>
      </a:lvl7pPr>
      <a:lvl8pPr marL="4266987" algn="l" defTabSz="609570" rtl="0" eaLnBrk="1" latinLnBrk="0" hangingPunct="1">
        <a:defRPr sz="2400" kern="1200">
          <a:solidFill>
            <a:schemeClr val="tx1"/>
          </a:solidFill>
          <a:latin typeface="+mn-lt"/>
          <a:ea typeface="+mn-ea"/>
          <a:cs typeface="+mn-cs"/>
        </a:defRPr>
      </a:lvl8pPr>
      <a:lvl9pPr marL="4876557" algn="l" defTabSz="60957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p15:clr>
            <a:srgbClr val="F26B43"/>
          </p15:clr>
        </p15:guide>
        <p15:guide id="2" pos="2880">
          <p15:clr>
            <a:srgbClr val="F26B43"/>
          </p15:clr>
        </p15:guide>
        <p15:guide id="3" pos="288">
          <p15:clr>
            <a:srgbClr val="F26B43"/>
          </p15:clr>
        </p15:guide>
        <p15:guide id="4" pos="5472">
          <p15:clr>
            <a:srgbClr val="F26B43"/>
          </p15:clr>
        </p15:guide>
        <p15:guide id="5" orient="horz" pos="2820">
          <p15:clr>
            <a:srgbClr val="F26B43"/>
          </p15:clr>
        </p15:guide>
        <p15:guide id="6" orient="horz" pos="780">
          <p15:clr>
            <a:srgbClr val="F26B43"/>
          </p15:clr>
        </p15:guide>
        <p15:guide id="7" pos="4176">
          <p15:clr>
            <a:srgbClr val="F26B43"/>
          </p15:clr>
        </p15:guide>
        <p15:guide id="8" pos="1584">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4" name="TextBox 13"/>
          <p:cNvSpPr txBox="1"/>
          <p:nvPr/>
        </p:nvSpPr>
        <p:spPr>
          <a:xfrm>
            <a:off x="609601" y="6295496"/>
            <a:ext cx="329184" cy="243840"/>
          </a:xfrm>
          <a:prstGeom prst="rect">
            <a:avLst/>
          </a:prstGeom>
          <a:noFill/>
        </p:spPr>
        <p:txBody>
          <a:bodyPr wrap="none" lIns="0" rIns="0" rtlCol="0" anchor="ctr">
            <a:noAutofit/>
          </a:bodyPr>
          <a:lstStyle/>
          <a:p>
            <a:pPr algn="l"/>
            <a:fld id="{6A80920A-E64B-3542-A76A-8E6A3F6E04A6}" type="slidenum">
              <a:rPr lang="en-US" sz="1200" smtClean="0">
                <a:solidFill>
                  <a:schemeClr val="accent3"/>
                </a:solidFill>
                <a:latin typeface="Arial"/>
                <a:cs typeface="Arial"/>
              </a:rPr>
              <a:pPr algn="l"/>
              <a:t>‹#›</a:t>
            </a:fld>
            <a:r>
              <a:rPr lang="en-US" sz="1200" dirty="0">
                <a:solidFill>
                  <a:schemeClr val="accent2"/>
                </a:solidFill>
                <a:latin typeface="Arial"/>
                <a:cs typeface="Arial"/>
              </a:rPr>
              <a:t>  </a:t>
            </a:r>
            <a:r>
              <a:rPr lang="en-US" sz="1200" dirty="0">
                <a:solidFill>
                  <a:schemeClr val="bg2">
                    <a:lumMod val="75000"/>
                  </a:schemeClr>
                </a:solidFill>
                <a:latin typeface="+mn-lt"/>
                <a:cs typeface="Arial"/>
              </a:rPr>
              <a:t> </a:t>
            </a:r>
            <a:endParaRPr lang="en-US" sz="1200" dirty="0">
              <a:solidFill>
                <a:schemeClr val="bg1"/>
              </a:solidFill>
              <a:latin typeface="Arial"/>
              <a:cs typeface="Arial"/>
            </a:endParaRPr>
          </a:p>
        </p:txBody>
      </p:sp>
      <p:sp>
        <p:nvSpPr>
          <p:cNvPr id="15" name="Title Placeholder 14"/>
          <p:cNvSpPr>
            <a:spLocks noGrp="1"/>
          </p:cNvSpPr>
          <p:nvPr>
            <p:ph type="title"/>
          </p:nvPr>
        </p:nvSpPr>
        <p:spPr>
          <a:xfrm>
            <a:off x="609600" y="331155"/>
            <a:ext cx="10972800" cy="1082439"/>
          </a:xfrm>
          <a:prstGeom prst="rect">
            <a:avLst/>
          </a:prstGeom>
        </p:spPr>
        <p:txBody>
          <a:bodyPr vert="horz" wrap="square" lIns="0" tIns="0" rIns="0" bIns="0" rtlCol="0" anchor="b">
            <a:normAutofit/>
          </a:bodyPr>
          <a:lstStyle/>
          <a:p>
            <a:r>
              <a:rPr lang="en-US" dirty="0"/>
              <a:t>Title</a:t>
            </a:r>
          </a:p>
        </p:txBody>
      </p:sp>
      <p:cxnSp>
        <p:nvCxnSpPr>
          <p:cNvPr id="4" name="Straight Connector 3">
            <a:extLst>
              <a:ext uri="{FF2B5EF4-FFF2-40B4-BE49-F238E27FC236}">
                <a16:creationId xmlns:a16="http://schemas.microsoft.com/office/drawing/2014/main" id="{745E869E-C5D6-DA4D-8C79-657818C673A7}"/>
              </a:ext>
            </a:extLst>
          </p:cNvPr>
          <p:cNvCxnSpPr/>
          <p:nvPr/>
        </p:nvCxnSpPr>
        <p:spPr>
          <a:xfrm>
            <a:off x="884663" y="6335642"/>
            <a:ext cx="0" cy="163551"/>
          </a:xfrm>
          <a:prstGeom prst="line">
            <a:avLst/>
          </a:prstGeom>
          <a:ln w="9525">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13" name="Text Placeholder 17">
            <a:extLst>
              <a:ext uri="{FF2B5EF4-FFF2-40B4-BE49-F238E27FC236}">
                <a16:creationId xmlns:a16="http://schemas.microsoft.com/office/drawing/2014/main" id="{4BC5F2B7-DA94-0A42-990C-5A7C0D1D4909}"/>
              </a:ext>
            </a:extLst>
          </p:cNvPr>
          <p:cNvSpPr>
            <a:spLocks noGrp="1"/>
          </p:cNvSpPr>
          <p:nvPr>
            <p:ph type="body" idx="1"/>
          </p:nvPr>
        </p:nvSpPr>
        <p:spPr>
          <a:xfrm>
            <a:off x="609600" y="1658297"/>
            <a:ext cx="10515600" cy="4310704"/>
          </a:xfrm>
          <a:prstGeom prst="rect">
            <a:avLst/>
          </a:prstGeom>
        </p:spPr>
        <p:txBody>
          <a:bodyPr vert="horz" lIns="91440" tIns="45720" rIns="91440" bIns="4572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Footer Placeholder 3">
            <a:extLst>
              <a:ext uri="{FF2B5EF4-FFF2-40B4-BE49-F238E27FC236}">
                <a16:creationId xmlns:a16="http://schemas.microsoft.com/office/drawing/2014/main" id="{2C0DC6FE-712E-8F4C-B335-D0C0A7ADA9C1}"/>
              </a:ext>
            </a:extLst>
          </p:cNvPr>
          <p:cNvSpPr txBox="1">
            <a:spLocks/>
          </p:cNvSpPr>
          <p:nvPr/>
        </p:nvSpPr>
        <p:spPr>
          <a:xfrm>
            <a:off x="7053155" y="6243003"/>
            <a:ext cx="3131680" cy="332340"/>
          </a:xfrm>
          <a:prstGeom prst="rect">
            <a:avLst/>
          </a:prstGeom>
        </p:spPr>
        <p:txBody>
          <a:bodyPr vert="horz" lIns="0" tIns="0" rIns="0" bIns="0" rtlCol="0" anchor="t"/>
          <a:lstStyle>
            <a:defPPr>
              <a:defRPr lang="en-US"/>
            </a:defPPr>
            <a:lvl1pPr marL="0" algn="l" defTabSz="457200" rtl="0" eaLnBrk="1" latinLnBrk="0" hangingPunct="1">
              <a:defRPr sz="8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10584" indent="-10584" algn="l">
              <a:lnSpc>
                <a:spcPct val="110000"/>
              </a:lnSpc>
              <a:tabLst/>
            </a:pPr>
            <a:r>
              <a:rPr lang="en-US" sz="933" dirty="0">
                <a:solidFill>
                  <a:schemeClr val="accent4">
                    <a:lumMod val="75000"/>
                  </a:schemeClr>
                </a:solidFill>
                <a:latin typeface="+mn-lt"/>
                <a:cs typeface="Arial"/>
              </a:rPr>
              <a:t>CONFIDENTIAL – Contains proprietary information.</a:t>
            </a:r>
          </a:p>
          <a:p>
            <a:pPr marL="10584" indent="-10584" algn="l">
              <a:lnSpc>
                <a:spcPct val="110000"/>
              </a:lnSpc>
              <a:tabLst/>
            </a:pPr>
            <a:r>
              <a:rPr lang="en-US" sz="933" dirty="0">
                <a:solidFill>
                  <a:schemeClr val="accent4">
                    <a:lumMod val="75000"/>
                  </a:schemeClr>
                </a:solidFill>
                <a:latin typeface="+mn-lt"/>
                <a:cs typeface="Arial"/>
              </a:rPr>
              <a:t>Not intended for external distribution.</a:t>
            </a:r>
          </a:p>
        </p:txBody>
      </p:sp>
      <p:pic>
        <p:nvPicPr>
          <p:cNvPr id="18" name="Picture 1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803713" y="6227249"/>
            <a:ext cx="858832" cy="365345"/>
          </a:xfrm>
          <a:prstGeom prst="rect">
            <a:avLst/>
          </a:prstGeom>
        </p:spPr>
      </p:pic>
      <p:sp>
        <p:nvSpPr>
          <p:cNvPr id="9" name="Footer Placeholder 1">
            <a:extLst>
              <a:ext uri="{FF2B5EF4-FFF2-40B4-BE49-F238E27FC236}">
                <a16:creationId xmlns:a16="http://schemas.microsoft.com/office/drawing/2014/main" id="{C6263844-DAB8-9E47-AAB4-20EC43D98D50}"/>
              </a:ext>
            </a:extLst>
          </p:cNvPr>
          <p:cNvSpPr>
            <a:spLocks noGrp="1"/>
          </p:cNvSpPr>
          <p:nvPr>
            <p:ph type="ftr" sz="quarter" idx="3"/>
          </p:nvPr>
        </p:nvSpPr>
        <p:spPr>
          <a:xfrm>
            <a:off x="986507" y="6295496"/>
            <a:ext cx="4520557" cy="243840"/>
          </a:xfrm>
          <a:prstGeom prst="rect">
            <a:avLst/>
          </a:prstGeom>
        </p:spPr>
        <p:txBody>
          <a:bodyPr wrap="none" lIns="0" anchor="ctr"/>
          <a:lstStyle>
            <a:lvl1pPr>
              <a:defRPr sz="1200">
                <a:solidFill>
                  <a:schemeClr val="accent3"/>
                </a:solidFill>
              </a:defRPr>
            </a:lvl1pPr>
          </a:lstStyle>
          <a:p>
            <a:r>
              <a:rPr lang="en-US" dirty="0">
                <a:cs typeface="Arial"/>
              </a:rPr>
              <a:t>Enter Title or Department Name</a:t>
            </a:r>
          </a:p>
        </p:txBody>
      </p:sp>
    </p:spTree>
    <p:extLst>
      <p:ext uri="{BB962C8B-B14F-4D97-AF65-F5344CB8AC3E}">
        <p14:creationId xmlns:p14="http://schemas.microsoft.com/office/powerpoint/2010/main" val="632967748"/>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Lst>
  <p:hf sldNum="0" hdr="0" dt="0"/>
  <p:txStyles>
    <p:titleStyle>
      <a:lvl1pPr marL="0" marR="0" indent="0" algn="l" defTabSz="609570" rtl="0" eaLnBrk="1" fontAlgn="auto" latinLnBrk="0" hangingPunct="1">
        <a:lnSpc>
          <a:spcPct val="100000"/>
        </a:lnSpc>
        <a:spcBef>
          <a:spcPct val="0"/>
        </a:spcBef>
        <a:spcAft>
          <a:spcPts val="0"/>
        </a:spcAft>
        <a:buClrTx/>
        <a:buSzTx/>
        <a:buFontTx/>
        <a:buNone/>
        <a:tabLst/>
        <a:defRPr sz="3733" b="1" kern="1200">
          <a:solidFill>
            <a:schemeClr val="tx1"/>
          </a:solidFill>
          <a:latin typeface="Arial" panose="020B0604020202020204" pitchFamily="34" charset="0"/>
          <a:ea typeface="+mj-ea"/>
          <a:cs typeface="Arial" panose="020B0604020202020204" pitchFamily="34" charset="0"/>
        </a:defRPr>
      </a:lvl1pPr>
    </p:titleStyle>
    <p:bodyStyle>
      <a:lvl1pPr marL="311135" indent="-311135" algn="l" defTabSz="609570" rtl="0" eaLnBrk="1" latinLnBrk="0" hangingPunct="1">
        <a:lnSpc>
          <a:spcPct val="110000"/>
        </a:lnSpc>
        <a:spcBef>
          <a:spcPts val="0"/>
        </a:spcBef>
        <a:spcAft>
          <a:spcPts val="800"/>
        </a:spcAft>
        <a:buClr>
          <a:srgbClr val="E35929"/>
        </a:buClr>
        <a:buFont typeface="Arial" panose="020B0604020202020204" pitchFamily="34" charset="0"/>
        <a:buChar char="•"/>
        <a:tabLst/>
        <a:defRPr sz="2133" kern="1200">
          <a:solidFill>
            <a:srgbClr val="4E4540"/>
          </a:solidFill>
          <a:latin typeface="+mn-lt"/>
          <a:ea typeface="+mn-ea"/>
          <a:cs typeface="Arial" panose="020B0604020202020204" pitchFamily="34" charset="0"/>
        </a:defRPr>
      </a:lvl1pPr>
      <a:lvl2pPr marL="541840" indent="-234939" algn="l" defTabSz="609570" rtl="0" eaLnBrk="1" latinLnBrk="0" hangingPunct="1">
        <a:lnSpc>
          <a:spcPct val="110000"/>
        </a:lnSpc>
        <a:spcBef>
          <a:spcPts val="0"/>
        </a:spcBef>
        <a:spcAft>
          <a:spcPts val="800"/>
        </a:spcAft>
        <a:buClr>
          <a:srgbClr val="E35929"/>
        </a:buClr>
        <a:buFont typeface="Courier New" panose="02070309020205020404" pitchFamily="49" charset="0"/>
        <a:buChar char="o"/>
        <a:tabLst/>
        <a:defRPr sz="1867" kern="1200">
          <a:solidFill>
            <a:srgbClr val="4E4540"/>
          </a:solidFill>
          <a:latin typeface="+mn-lt"/>
          <a:ea typeface="+mn-ea"/>
          <a:cs typeface="Arial" panose="020B0604020202020204" pitchFamily="34" charset="0"/>
        </a:defRPr>
      </a:lvl2pPr>
      <a:lvl3pPr marL="766196" indent="-224356" algn="l" defTabSz="609570" rtl="0" eaLnBrk="1" latinLnBrk="0" hangingPunct="1">
        <a:lnSpc>
          <a:spcPct val="100000"/>
        </a:lnSpc>
        <a:spcBef>
          <a:spcPts val="0"/>
        </a:spcBef>
        <a:spcAft>
          <a:spcPts val="800"/>
        </a:spcAft>
        <a:buClr>
          <a:srgbClr val="E35929"/>
        </a:buClr>
        <a:buFont typeface="Wingdings" pitchFamily="2" charset="2"/>
        <a:buChar char="§"/>
        <a:tabLst/>
        <a:defRPr sz="1600" kern="1200">
          <a:solidFill>
            <a:srgbClr val="4E4540"/>
          </a:solidFill>
          <a:latin typeface="+mn-lt"/>
          <a:ea typeface="+mn-ea"/>
          <a:cs typeface="Arial" panose="020B0604020202020204" pitchFamily="34" charset="0"/>
        </a:defRPr>
      </a:lvl3pPr>
      <a:lvl4pPr marL="999018" indent="-232822" algn="l" defTabSz="609570" rtl="0" eaLnBrk="1" latinLnBrk="0" hangingPunct="1">
        <a:lnSpc>
          <a:spcPct val="100000"/>
        </a:lnSpc>
        <a:spcBef>
          <a:spcPts val="0"/>
        </a:spcBef>
        <a:spcAft>
          <a:spcPts val="800"/>
        </a:spcAft>
        <a:buClr>
          <a:srgbClr val="E35929"/>
        </a:buClr>
        <a:buFont typeface="Arial"/>
        <a:buChar char="–"/>
        <a:tabLst/>
        <a:defRPr sz="1400" kern="1200">
          <a:solidFill>
            <a:srgbClr val="4E4540"/>
          </a:solidFill>
          <a:latin typeface="+mn-lt"/>
          <a:ea typeface="+mn-ea"/>
          <a:cs typeface="Arial" panose="020B0604020202020204" pitchFamily="34" charset="0"/>
        </a:defRPr>
      </a:lvl4pPr>
      <a:lvl5pPr marL="1225489" indent="-234939" algn="l" defTabSz="609570" rtl="0" eaLnBrk="1" latinLnBrk="0" hangingPunct="1">
        <a:spcBef>
          <a:spcPct val="20000"/>
        </a:spcBef>
        <a:buClr>
          <a:schemeClr val="accent2"/>
        </a:buClr>
        <a:buFont typeface="Arial"/>
        <a:buChar char="»"/>
        <a:tabLst/>
        <a:defRPr sz="1400" kern="1200">
          <a:solidFill>
            <a:schemeClr val="accent3"/>
          </a:solidFill>
          <a:latin typeface="+mn-lt"/>
          <a:ea typeface="+mn-ea"/>
          <a:cs typeface="+mn-cs"/>
        </a:defRPr>
      </a:lvl5pPr>
      <a:lvl6pPr marL="3352632" indent="-304784" algn="l" defTabSz="609570" rtl="0" eaLnBrk="1" latinLnBrk="0" hangingPunct="1">
        <a:spcBef>
          <a:spcPct val="20000"/>
        </a:spcBef>
        <a:buFont typeface="Arial"/>
        <a:buChar char="•"/>
        <a:defRPr sz="2667" kern="1200">
          <a:solidFill>
            <a:schemeClr val="tx1"/>
          </a:solidFill>
          <a:latin typeface="+mn-lt"/>
          <a:ea typeface="+mn-ea"/>
          <a:cs typeface="+mn-cs"/>
        </a:defRPr>
      </a:lvl6pPr>
      <a:lvl7pPr marL="3962202" indent="-304784" algn="l" defTabSz="609570" rtl="0" eaLnBrk="1" latinLnBrk="0" hangingPunct="1">
        <a:spcBef>
          <a:spcPct val="20000"/>
        </a:spcBef>
        <a:buFont typeface="Arial"/>
        <a:buChar char="•"/>
        <a:defRPr sz="2667" kern="1200">
          <a:solidFill>
            <a:schemeClr val="tx1"/>
          </a:solidFill>
          <a:latin typeface="+mn-lt"/>
          <a:ea typeface="+mn-ea"/>
          <a:cs typeface="+mn-cs"/>
        </a:defRPr>
      </a:lvl7pPr>
      <a:lvl8pPr marL="4571772" indent="-304784" algn="l" defTabSz="609570" rtl="0" eaLnBrk="1" latinLnBrk="0" hangingPunct="1">
        <a:spcBef>
          <a:spcPct val="20000"/>
        </a:spcBef>
        <a:buFont typeface="Arial"/>
        <a:buChar char="•"/>
        <a:defRPr sz="2667" kern="1200">
          <a:solidFill>
            <a:schemeClr val="tx1"/>
          </a:solidFill>
          <a:latin typeface="+mn-lt"/>
          <a:ea typeface="+mn-ea"/>
          <a:cs typeface="+mn-cs"/>
        </a:defRPr>
      </a:lvl8pPr>
      <a:lvl9pPr marL="5181341" indent="-304784" algn="l" defTabSz="609570"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70" rtl="0" eaLnBrk="1" latinLnBrk="0" hangingPunct="1">
        <a:defRPr sz="2400" kern="1200">
          <a:solidFill>
            <a:schemeClr val="tx1"/>
          </a:solidFill>
          <a:latin typeface="+mn-lt"/>
          <a:ea typeface="+mn-ea"/>
          <a:cs typeface="+mn-cs"/>
        </a:defRPr>
      </a:lvl1pPr>
      <a:lvl2pPr marL="609570" algn="l" defTabSz="609570" rtl="0" eaLnBrk="1" latinLnBrk="0" hangingPunct="1">
        <a:defRPr sz="2400" kern="1200">
          <a:solidFill>
            <a:schemeClr val="tx1"/>
          </a:solidFill>
          <a:latin typeface="+mn-lt"/>
          <a:ea typeface="+mn-ea"/>
          <a:cs typeface="+mn-cs"/>
        </a:defRPr>
      </a:lvl2pPr>
      <a:lvl3pPr marL="1219140" algn="l" defTabSz="609570" rtl="0" eaLnBrk="1" latinLnBrk="0" hangingPunct="1">
        <a:defRPr sz="2400" kern="1200">
          <a:solidFill>
            <a:schemeClr val="tx1"/>
          </a:solidFill>
          <a:latin typeface="+mn-lt"/>
          <a:ea typeface="+mn-ea"/>
          <a:cs typeface="+mn-cs"/>
        </a:defRPr>
      </a:lvl3pPr>
      <a:lvl4pPr marL="1828709" algn="l" defTabSz="609570" rtl="0" eaLnBrk="1" latinLnBrk="0" hangingPunct="1">
        <a:defRPr sz="2400" kern="1200">
          <a:solidFill>
            <a:schemeClr val="tx1"/>
          </a:solidFill>
          <a:latin typeface="+mn-lt"/>
          <a:ea typeface="+mn-ea"/>
          <a:cs typeface="+mn-cs"/>
        </a:defRPr>
      </a:lvl4pPr>
      <a:lvl5pPr marL="2438278" algn="l" defTabSz="609570" rtl="0" eaLnBrk="1" latinLnBrk="0" hangingPunct="1">
        <a:defRPr sz="2400" kern="1200">
          <a:solidFill>
            <a:schemeClr val="tx1"/>
          </a:solidFill>
          <a:latin typeface="+mn-lt"/>
          <a:ea typeface="+mn-ea"/>
          <a:cs typeface="+mn-cs"/>
        </a:defRPr>
      </a:lvl5pPr>
      <a:lvl6pPr marL="3047848" algn="l" defTabSz="609570" rtl="0" eaLnBrk="1" latinLnBrk="0" hangingPunct="1">
        <a:defRPr sz="2400" kern="1200">
          <a:solidFill>
            <a:schemeClr val="tx1"/>
          </a:solidFill>
          <a:latin typeface="+mn-lt"/>
          <a:ea typeface="+mn-ea"/>
          <a:cs typeface="+mn-cs"/>
        </a:defRPr>
      </a:lvl6pPr>
      <a:lvl7pPr marL="3657418" algn="l" defTabSz="609570" rtl="0" eaLnBrk="1" latinLnBrk="0" hangingPunct="1">
        <a:defRPr sz="2400" kern="1200">
          <a:solidFill>
            <a:schemeClr val="tx1"/>
          </a:solidFill>
          <a:latin typeface="+mn-lt"/>
          <a:ea typeface="+mn-ea"/>
          <a:cs typeface="+mn-cs"/>
        </a:defRPr>
      </a:lvl7pPr>
      <a:lvl8pPr marL="4266987" algn="l" defTabSz="609570" rtl="0" eaLnBrk="1" latinLnBrk="0" hangingPunct="1">
        <a:defRPr sz="2400" kern="1200">
          <a:solidFill>
            <a:schemeClr val="tx1"/>
          </a:solidFill>
          <a:latin typeface="+mn-lt"/>
          <a:ea typeface="+mn-ea"/>
          <a:cs typeface="+mn-cs"/>
        </a:defRPr>
      </a:lvl8pPr>
      <a:lvl9pPr marL="4876557" algn="l" defTabSz="60957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p15:clr>
            <a:srgbClr val="F26B43"/>
          </p15:clr>
        </p15:guide>
        <p15:guide id="2" pos="2880">
          <p15:clr>
            <a:srgbClr val="F26B43"/>
          </p15:clr>
        </p15:guide>
        <p15:guide id="3" pos="288">
          <p15:clr>
            <a:srgbClr val="F26B43"/>
          </p15:clr>
        </p15:guide>
        <p15:guide id="4" pos="5472">
          <p15:clr>
            <a:srgbClr val="F26B43"/>
          </p15:clr>
        </p15:guide>
        <p15:guide id="5" orient="horz" pos="2820">
          <p15:clr>
            <a:srgbClr val="F26B43"/>
          </p15:clr>
        </p15:guide>
        <p15:guide id="6" orient="horz" pos="780">
          <p15:clr>
            <a:srgbClr val="F26B43"/>
          </p15:clr>
        </p15:guide>
        <p15:guide id="7" pos="4176">
          <p15:clr>
            <a:srgbClr val="F26B43"/>
          </p15:clr>
        </p15:guide>
        <p15:guide id="8" pos="1584">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4" name="Title Placeholder 14">
            <a:extLst>
              <a:ext uri="{FF2B5EF4-FFF2-40B4-BE49-F238E27FC236}">
                <a16:creationId xmlns:a16="http://schemas.microsoft.com/office/drawing/2014/main" id="{DD2FDD1B-61D5-C84E-9013-2F74BA6FF31A}"/>
              </a:ext>
            </a:extLst>
          </p:cNvPr>
          <p:cNvSpPr>
            <a:spLocks noGrp="1"/>
          </p:cNvSpPr>
          <p:nvPr>
            <p:ph type="title"/>
          </p:nvPr>
        </p:nvSpPr>
        <p:spPr>
          <a:xfrm>
            <a:off x="609600" y="331155"/>
            <a:ext cx="10972800" cy="1082439"/>
          </a:xfrm>
          <a:prstGeom prst="rect">
            <a:avLst/>
          </a:prstGeom>
        </p:spPr>
        <p:txBody>
          <a:bodyPr vert="horz" wrap="square" lIns="0" tIns="0" rIns="0" bIns="0" rtlCol="0" anchor="b">
            <a:normAutofit/>
          </a:bodyPr>
          <a:lstStyle/>
          <a:p>
            <a:r>
              <a:rPr lang="en-US" dirty="0"/>
              <a:t>Title</a:t>
            </a:r>
          </a:p>
        </p:txBody>
      </p:sp>
      <p:sp>
        <p:nvSpPr>
          <p:cNvPr id="29" name="Text Placeholder 17">
            <a:extLst>
              <a:ext uri="{FF2B5EF4-FFF2-40B4-BE49-F238E27FC236}">
                <a16:creationId xmlns:a16="http://schemas.microsoft.com/office/drawing/2014/main" id="{BB96B3E7-BF76-D447-A48D-07898C3D7FEF}"/>
              </a:ext>
            </a:extLst>
          </p:cNvPr>
          <p:cNvSpPr>
            <a:spLocks noGrp="1"/>
          </p:cNvSpPr>
          <p:nvPr>
            <p:ph type="body" idx="1"/>
          </p:nvPr>
        </p:nvSpPr>
        <p:spPr>
          <a:xfrm>
            <a:off x="609600" y="1658297"/>
            <a:ext cx="10515600" cy="4310704"/>
          </a:xfrm>
          <a:prstGeom prst="rect">
            <a:avLst/>
          </a:prstGeom>
        </p:spPr>
        <p:txBody>
          <a:bodyPr vert="horz" lIns="91440" tIns="45720" rIns="91440" bIns="4572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Footer Placeholder 1">
            <a:extLst>
              <a:ext uri="{FF2B5EF4-FFF2-40B4-BE49-F238E27FC236}">
                <a16:creationId xmlns:a16="http://schemas.microsoft.com/office/drawing/2014/main" id="{F80965F1-6FE7-F54C-8055-5286955BDB02}"/>
              </a:ext>
            </a:extLst>
          </p:cNvPr>
          <p:cNvSpPr>
            <a:spLocks noGrp="1"/>
          </p:cNvSpPr>
          <p:nvPr>
            <p:ph type="ftr" sz="quarter" idx="3"/>
          </p:nvPr>
        </p:nvSpPr>
        <p:spPr>
          <a:xfrm>
            <a:off x="986507" y="6295496"/>
            <a:ext cx="4520557" cy="243840"/>
          </a:xfrm>
          <a:prstGeom prst="rect">
            <a:avLst/>
          </a:prstGeom>
        </p:spPr>
        <p:txBody>
          <a:bodyPr wrap="none" lIns="0" anchor="ctr"/>
          <a:lstStyle>
            <a:lvl1pPr>
              <a:defRPr sz="1200">
                <a:solidFill>
                  <a:schemeClr val="accent3"/>
                </a:solidFill>
              </a:defRPr>
            </a:lvl1pPr>
          </a:lstStyle>
          <a:p>
            <a:r>
              <a:rPr lang="en-US">
                <a:cs typeface="Arial"/>
              </a:rPr>
              <a:t>Enter Title or Department Name</a:t>
            </a:r>
            <a:endParaRPr lang="en-US" dirty="0">
              <a:cs typeface="Arial"/>
            </a:endParaRPr>
          </a:p>
        </p:txBody>
      </p:sp>
      <p:sp>
        <p:nvSpPr>
          <p:cNvPr id="9" name="Footer Placeholder 3">
            <a:extLst>
              <a:ext uri="{FF2B5EF4-FFF2-40B4-BE49-F238E27FC236}">
                <a16:creationId xmlns:a16="http://schemas.microsoft.com/office/drawing/2014/main" id="{2C0DC6FE-712E-8F4C-B335-D0C0A7ADA9C1}"/>
              </a:ext>
            </a:extLst>
          </p:cNvPr>
          <p:cNvSpPr txBox="1">
            <a:spLocks/>
          </p:cNvSpPr>
          <p:nvPr/>
        </p:nvSpPr>
        <p:spPr>
          <a:xfrm>
            <a:off x="7053155" y="6243003"/>
            <a:ext cx="3131680" cy="332340"/>
          </a:xfrm>
          <a:prstGeom prst="rect">
            <a:avLst/>
          </a:prstGeom>
        </p:spPr>
        <p:txBody>
          <a:bodyPr vert="horz" lIns="0" tIns="0" rIns="0" bIns="0" rtlCol="0" anchor="t"/>
          <a:lstStyle>
            <a:defPPr>
              <a:defRPr lang="en-US"/>
            </a:defPPr>
            <a:lvl1pPr marL="0" algn="l" defTabSz="457200" rtl="0" eaLnBrk="1" latinLnBrk="0" hangingPunct="1">
              <a:defRPr sz="8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10584" indent="-10584" algn="l">
              <a:lnSpc>
                <a:spcPct val="110000"/>
              </a:lnSpc>
              <a:tabLst/>
            </a:pPr>
            <a:r>
              <a:rPr lang="en-US" sz="933" dirty="0">
                <a:solidFill>
                  <a:schemeClr val="accent4">
                    <a:lumMod val="75000"/>
                  </a:schemeClr>
                </a:solidFill>
                <a:latin typeface="+mn-lt"/>
                <a:cs typeface="Arial"/>
              </a:rPr>
              <a:t>CONFIDENTIAL – Contains proprietary information.</a:t>
            </a:r>
          </a:p>
          <a:p>
            <a:pPr marL="10584" indent="-10584" algn="l">
              <a:lnSpc>
                <a:spcPct val="110000"/>
              </a:lnSpc>
              <a:tabLst/>
            </a:pPr>
            <a:r>
              <a:rPr lang="en-US" sz="933" dirty="0">
                <a:solidFill>
                  <a:schemeClr val="accent4">
                    <a:lumMod val="75000"/>
                  </a:schemeClr>
                </a:solidFill>
                <a:latin typeface="+mn-lt"/>
                <a:cs typeface="Arial"/>
              </a:rPr>
              <a:t>Not intended for external distribution.</a:t>
            </a:r>
          </a:p>
        </p:txBody>
      </p:sp>
      <p:cxnSp>
        <p:nvCxnSpPr>
          <p:cNvPr id="11" name="Straight Connector 10">
            <a:extLst>
              <a:ext uri="{FF2B5EF4-FFF2-40B4-BE49-F238E27FC236}">
                <a16:creationId xmlns:a16="http://schemas.microsoft.com/office/drawing/2014/main" id="{50F5AE40-A680-FD4D-9AE8-82DB5C69E1E6}"/>
              </a:ext>
            </a:extLst>
          </p:cNvPr>
          <p:cNvCxnSpPr/>
          <p:nvPr/>
        </p:nvCxnSpPr>
        <p:spPr>
          <a:xfrm>
            <a:off x="884663" y="6335642"/>
            <a:ext cx="0" cy="163551"/>
          </a:xfrm>
          <a:prstGeom prst="line">
            <a:avLst/>
          </a:prstGeom>
          <a:ln w="9525">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609601" y="6295496"/>
            <a:ext cx="329184" cy="243840"/>
          </a:xfrm>
          <a:prstGeom prst="rect">
            <a:avLst/>
          </a:prstGeom>
          <a:noFill/>
        </p:spPr>
        <p:txBody>
          <a:bodyPr wrap="none" lIns="0" rIns="0" rtlCol="0" anchor="ctr">
            <a:noAutofit/>
          </a:bodyPr>
          <a:lstStyle/>
          <a:p>
            <a:pPr algn="l"/>
            <a:fld id="{6A80920A-E64B-3542-A76A-8E6A3F6E04A6}" type="slidenum">
              <a:rPr lang="en-US" sz="1200" smtClean="0">
                <a:solidFill>
                  <a:schemeClr val="accent3"/>
                </a:solidFill>
                <a:latin typeface="Arial"/>
                <a:cs typeface="Arial"/>
              </a:rPr>
              <a:pPr algn="l"/>
              <a:t>‹#›</a:t>
            </a:fld>
            <a:r>
              <a:rPr lang="en-US" sz="1200" dirty="0">
                <a:solidFill>
                  <a:schemeClr val="accent2"/>
                </a:solidFill>
                <a:latin typeface="Arial"/>
                <a:cs typeface="Arial"/>
              </a:rPr>
              <a:t>  </a:t>
            </a:r>
            <a:r>
              <a:rPr lang="en-US" sz="1200" dirty="0">
                <a:solidFill>
                  <a:schemeClr val="bg2">
                    <a:lumMod val="75000"/>
                  </a:schemeClr>
                </a:solidFill>
                <a:latin typeface="+mn-lt"/>
                <a:cs typeface="Arial"/>
              </a:rPr>
              <a:t> </a:t>
            </a:r>
            <a:endParaRPr lang="en-US" sz="1200" dirty="0">
              <a:solidFill>
                <a:schemeClr val="bg1"/>
              </a:solidFill>
              <a:latin typeface="Arial"/>
              <a:cs typeface="Arial"/>
            </a:endParaRPr>
          </a:p>
        </p:txBody>
      </p:sp>
      <p:pic>
        <p:nvPicPr>
          <p:cNvPr id="10" name="Picture 9"/>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10803713" y="6227249"/>
            <a:ext cx="858832" cy="365345"/>
          </a:xfrm>
          <a:prstGeom prst="rect">
            <a:avLst/>
          </a:prstGeom>
        </p:spPr>
      </p:pic>
      <p:sp>
        <p:nvSpPr>
          <p:cNvPr id="15" name="TextBox 14"/>
          <p:cNvSpPr txBox="1"/>
          <p:nvPr/>
        </p:nvSpPr>
        <p:spPr>
          <a:xfrm>
            <a:off x="8136423" y="318102"/>
            <a:ext cx="3685488" cy="436641"/>
          </a:xfrm>
          <a:prstGeom prst="rect">
            <a:avLst/>
          </a:prstGeom>
        </p:spPr>
        <p:txBody>
          <a:bodyPr vert="horz" wrap="square" lIns="121920" tIns="60960" rIns="121920" bIns="60960" rtlCol="0">
            <a:noAutofit/>
          </a:bodyPr>
          <a:lstStyle/>
          <a:p>
            <a:pPr algn="r"/>
            <a:endParaRPr lang="en-US" sz="1067" b="1" dirty="0">
              <a:solidFill>
                <a:schemeClr val="bg1"/>
              </a:solidFill>
            </a:endParaRPr>
          </a:p>
        </p:txBody>
      </p:sp>
    </p:spTree>
    <p:extLst>
      <p:ext uri="{BB962C8B-B14F-4D97-AF65-F5344CB8AC3E}">
        <p14:creationId xmlns:p14="http://schemas.microsoft.com/office/powerpoint/2010/main" val="3816289292"/>
      </p:ext>
    </p:extLst>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24" r:id="rId8"/>
    <p:sldLayoutId id="2147483725" r:id="rId9"/>
    <p:sldLayoutId id="2147483726" r:id="rId10"/>
    <p:sldLayoutId id="2147483727" r:id="rId11"/>
    <p:sldLayoutId id="2147483728" r:id="rId12"/>
    <p:sldLayoutId id="2147483729" r:id="rId13"/>
    <p:sldLayoutId id="2147483730" r:id="rId14"/>
    <p:sldLayoutId id="2147483731" r:id="rId15"/>
    <p:sldLayoutId id="2147483732" r:id="rId16"/>
  </p:sldLayoutIdLst>
  <p:hf sldNum="0" hdr="0" dt="0"/>
  <p:txStyles>
    <p:titleStyle>
      <a:lvl1pPr marL="0" marR="0" indent="0" algn="l" defTabSz="609570" rtl="0" eaLnBrk="1" fontAlgn="auto" latinLnBrk="0" hangingPunct="1">
        <a:lnSpc>
          <a:spcPct val="100000"/>
        </a:lnSpc>
        <a:spcBef>
          <a:spcPct val="0"/>
        </a:spcBef>
        <a:spcAft>
          <a:spcPts val="0"/>
        </a:spcAft>
        <a:buClrTx/>
        <a:buSzTx/>
        <a:buFontTx/>
        <a:buNone/>
        <a:tabLst/>
        <a:defRPr sz="3733" b="1" kern="1200">
          <a:solidFill>
            <a:schemeClr val="tx1"/>
          </a:solidFill>
          <a:latin typeface="Arial" panose="020B0604020202020204" pitchFamily="34" charset="0"/>
          <a:ea typeface="+mj-ea"/>
          <a:cs typeface="Arial" panose="020B0604020202020204" pitchFamily="34" charset="0"/>
        </a:defRPr>
      </a:lvl1pPr>
    </p:titleStyle>
    <p:bodyStyle>
      <a:lvl1pPr marL="311135" indent="-311135" algn="l" defTabSz="609570" rtl="0" eaLnBrk="1" latinLnBrk="0" hangingPunct="1">
        <a:lnSpc>
          <a:spcPct val="110000"/>
        </a:lnSpc>
        <a:spcBef>
          <a:spcPts val="0"/>
        </a:spcBef>
        <a:spcAft>
          <a:spcPts val="800"/>
        </a:spcAft>
        <a:buClr>
          <a:srgbClr val="E35929"/>
        </a:buClr>
        <a:buFont typeface="Arial" panose="020B0604020202020204" pitchFamily="34" charset="0"/>
        <a:buChar char="•"/>
        <a:tabLst/>
        <a:defRPr sz="2133" b="0" kern="1200">
          <a:solidFill>
            <a:schemeClr val="accent3"/>
          </a:solidFill>
          <a:latin typeface="+mn-lt"/>
          <a:ea typeface="+mn-ea"/>
          <a:cs typeface="Arial"/>
        </a:defRPr>
      </a:lvl1pPr>
      <a:lvl2pPr marL="541840" indent="-234939" algn="l" defTabSz="609570" rtl="0" eaLnBrk="1" latinLnBrk="0" hangingPunct="1">
        <a:lnSpc>
          <a:spcPct val="110000"/>
        </a:lnSpc>
        <a:spcBef>
          <a:spcPts val="0"/>
        </a:spcBef>
        <a:spcAft>
          <a:spcPts val="800"/>
        </a:spcAft>
        <a:buClr>
          <a:srgbClr val="E35929"/>
        </a:buClr>
        <a:buFont typeface="Courier New" panose="02070309020205020404" pitchFamily="49" charset="0"/>
        <a:buChar char="o"/>
        <a:tabLst/>
        <a:defRPr sz="1867" kern="1200">
          <a:solidFill>
            <a:schemeClr val="accent3"/>
          </a:solidFill>
          <a:latin typeface="Arial" panose="020B0604020202020204" pitchFamily="34" charset="0"/>
          <a:ea typeface="+mn-ea"/>
          <a:cs typeface="Arial" panose="020B0604020202020204" pitchFamily="34" charset="0"/>
        </a:defRPr>
      </a:lvl2pPr>
      <a:lvl3pPr marL="766196" indent="-224356" algn="l" defTabSz="609570" rtl="0" eaLnBrk="1" latinLnBrk="0" hangingPunct="1">
        <a:lnSpc>
          <a:spcPct val="100000"/>
        </a:lnSpc>
        <a:spcBef>
          <a:spcPts val="0"/>
        </a:spcBef>
        <a:spcAft>
          <a:spcPts val="800"/>
        </a:spcAft>
        <a:buClr>
          <a:srgbClr val="E35929"/>
        </a:buClr>
        <a:buFont typeface="Wingdings" pitchFamily="2" charset="2"/>
        <a:buChar char="§"/>
        <a:tabLst/>
        <a:defRPr sz="1600" kern="1200">
          <a:solidFill>
            <a:schemeClr val="accent3"/>
          </a:solidFill>
          <a:latin typeface="Arial" panose="020B0604020202020204" pitchFamily="34" charset="0"/>
          <a:ea typeface="+mn-ea"/>
          <a:cs typeface="Arial" panose="020B0604020202020204" pitchFamily="34" charset="0"/>
        </a:defRPr>
      </a:lvl3pPr>
      <a:lvl4pPr marL="999018" indent="-232822" algn="l" defTabSz="609570" rtl="0" eaLnBrk="1" latinLnBrk="0" hangingPunct="1">
        <a:lnSpc>
          <a:spcPct val="100000"/>
        </a:lnSpc>
        <a:spcBef>
          <a:spcPts val="0"/>
        </a:spcBef>
        <a:spcAft>
          <a:spcPts val="800"/>
        </a:spcAft>
        <a:buClr>
          <a:srgbClr val="E35929"/>
        </a:buClr>
        <a:buFont typeface="Arial"/>
        <a:buChar char="–"/>
        <a:tabLst/>
        <a:defRPr sz="1333" kern="1200">
          <a:solidFill>
            <a:schemeClr val="accent3"/>
          </a:solidFill>
          <a:latin typeface="Arial" panose="020B0604020202020204" pitchFamily="34" charset="0"/>
          <a:ea typeface="+mn-ea"/>
          <a:cs typeface="Arial" panose="020B0604020202020204" pitchFamily="34" charset="0"/>
        </a:defRPr>
      </a:lvl4pPr>
      <a:lvl5pPr marL="1227605" indent="-226473" algn="l" defTabSz="609570" rtl="0" eaLnBrk="1" latinLnBrk="0" hangingPunct="1">
        <a:spcBef>
          <a:spcPct val="20000"/>
        </a:spcBef>
        <a:buClr>
          <a:schemeClr val="accent2"/>
        </a:buClr>
        <a:buFont typeface="Arial"/>
        <a:buChar char="»"/>
        <a:tabLst/>
        <a:defRPr sz="1333" kern="1200">
          <a:solidFill>
            <a:schemeClr val="accent3"/>
          </a:solidFill>
          <a:latin typeface="+mn-lt"/>
          <a:ea typeface="+mn-ea"/>
          <a:cs typeface="+mn-cs"/>
        </a:defRPr>
      </a:lvl5pPr>
      <a:lvl6pPr marL="3352632" indent="-304784" algn="l" defTabSz="609570" rtl="0" eaLnBrk="1" latinLnBrk="0" hangingPunct="1">
        <a:spcBef>
          <a:spcPct val="20000"/>
        </a:spcBef>
        <a:buFont typeface="Arial"/>
        <a:buChar char="•"/>
        <a:defRPr sz="2667" kern="1200">
          <a:solidFill>
            <a:schemeClr val="tx1"/>
          </a:solidFill>
          <a:latin typeface="+mn-lt"/>
          <a:ea typeface="+mn-ea"/>
          <a:cs typeface="+mn-cs"/>
        </a:defRPr>
      </a:lvl6pPr>
      <a:lvl7pPr marL="3962202" indent="-304784" algn="l" defTabSz="609570" rtl="0" eaLnBrk="1" latinLnBrk="0" hangingPunct="1">
        <a:spcBef>
          <a:spcPct val="20000"/>
        </a:spcBef>
        <a:buFont typeface="Arial"/>
        <a:buChar char="•"/>
        <a:defRPr sz="2667" kern="1200">
          <a:solidFill>
            <a:schemeClr val="tx1"/>
          </a:solidFill>
          <a:latin typeface="+mn-lt"/>
          <a:ea typeface="+mn-ea"/>
          <a:cs typeface="+mn-cs"/>
        </a:defRPr>
      </a:lvl7pPr>
      <a:lvl8pPr marL="4571772" indent="-304784" algn="l" defTabSz="609570" rtl="0" eaLnBrk="1" latinLnBrk="0" hangingPunct="1">
        <a:spcBef>
          <a:spcPct val="20000"/>
        </a:spcBef>
        <a:buFont typeface="Arial"/>
        <a:buChar char="•"/>
        <a:defRPr sz="2667" kern="1200">
          <a:solidFill>
            <a:schemeClr val="tx1"/>
          </a:solidFill>
          <a:latin typeface="+mn-lt"/>
          <a:ea typeface="+mn-ea"/>
          <a:cs typeface="+mn-cs"/>
        </a:defRPr>
      </a:lvl8pPr>
      <a:lvl9pPr marL="5181341" indent="-304784" algn="l" defTabSz="609570"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70" rtl="0" eaLnBrk="1" latinLnBrk="0" hangingPunct="1">
        <a:defRPr sz="2400" kern="1200">
          <a:solidFill>
            <a:schemeClr val="tx1"/>
          </a:solidFill>
          <a:latin typeface="+mn-lt"/>
          <a:ea typeface="+mn-ea"/>
          <a:cs typeface="+mn-cs"/>
        </a:defRPr>
      </a:lvl1pPr>
      <a:lvl2pPr marL="609570" algn="l" defTabSz="609570" rtl="0" eaLnBrk="1" latinLnBrk="0" hangingPunct="1">
        <a:defRPr sz="2400" kern="1200">
          <a:solidFill>
            <a:schemeClr val="tx1"/>
          </a:solidFill>
          <a:latin typeface="+mn-lt"/>
          <a:ea typeface="+mn-ea"/>
          <a:cs typeface="+mn-cs"/>
        </a:defRPr>
      </a:lvl2pPr>
      <a:lvl3pPr marL="1219140" algn="l" defTabSz="609570" rtl="0" eaLnBrk="1" latinLnBrk="0" hangingPunct="1">
        <a:defRPr sz="2400" kern="1200">
          <a:solidFill>
            <a:schemeClr val="tx1"/>
          </a:solidFill>
          <a:latin typeface="+mn-lt"/>
          <a:ea typeface="+mn-ea"/>
          <a:cs typeface="+mn-cs"/>
        </a:defRPr>
      </a:lvl3pPr>
      <a:lvl4pPr marL="1828709" algn="l" defTabSz="609570" rtl="0" eaLnBrk="1" latinLnBrk="0" hangingPunct="1">
        <a:defRPr sz="2400" kern="1200">
          <a:solidFill>
            <a:schemeClr val="tx1"/>
          </a:solidFill>
          <a:latin typeface="+mn-lt"/>
          <a:ea typeface="+mn-ea"/>
          <a:cs typeface="+mn-cs"/>
        </a:defRPr>
      </a:lvl4pPr>
      <a:lvl5pPr marL="2438278" algn="l" defTabSz="609570" rtl="0" eaLnBrk="1" latinLnBrk="0" hangingPunct="1">
        <a:defRPr sz="2400" kern="1200">
          <a:solidFill>
            <a:schemeClr val="tx1"/>
          </a:solidFill>
          <a:latin typeface="+mn-lt"/>
          <a:ea typeface="+mn-ea"/>
          <a:cs typeface="+mn-cs"/>
        </a:defRPr>
      </a:lvl5pPr>
      <a:lvl6pPr marL="3047848" algn="l" defTabSz="609570" rtl="0" eaLnBrk="1" latinLnBrk="0" hangingPunct="1">
        <a:defRPr sz="2400" kern="1200">
          <a:solidFill>
            <a:schemeClr val="tx1"/>
          </a:solidFill>
          <a:latin typeface="+mn-lt"/>
          <a:ea typeface="+mn-ea"/>
          <a:cs typeface="+mn-cs"/>
        </a:defRPr>
      </a:lvl6pPr>
      <a:lvl7pPr marL="3657418" algn="l" defTabSz="609570" rtl="0" eaLnBrk="1" latinLnBrk="0" hangingPunct="1">
        <a:defRPr sz="2400" kern="1200">
          <a:solidFill>
            <a:schemeClr val="tx1"/>
          </a:solidFill>
          <a:latin typeface="+mn-lt"/>
          <a:ea typeface="+mn-ea"/>
          <a:cs typeface="+mn-cs"/>
        </a:defRPr>
      </a:lvl7pPr>
      <a:lvl8pPr marL="4266987" algn="l" defTabSz="609570" rtl="0" eaLnBrk="1" latinLnBrk="0" hangingPunct="1">
        <a:defRPr sz="2400" kern="1200">
          <a:solidFill>
            <a:schemeClr val="tx1"/>
          </a:solidFill>
          <a:latin typeface="+mn-lt"/>
          <a:ea typeface="+mn-ea"/>
          <a:cs typeface="+mn-cs"/>
        </a:defRPr>
      </a:lvl8pPr>
      <a:lvl9pPr marL="4876557" algn="l" defTabSz="60957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p15:clr>
            <a:srgbClr val="F26B43"/>
          </p15:clr>
        </p15:guide>
        <p15:guide id="2" pos="2880">
          <p15:clr>
            <a:srgbClr val="F26B43"/>
          </p15:clr>
        </p15:guide>
        <p15:guide id="3" pos="288">
          <p15:clr>
            <a:srgbClr val="F26B43"/>
          </p15:clr>
        </p15:guide>
        <p15:guide id="4" pos="5472">
          <p15:clr>
            <a:srgbClr val="F26B43"/>
          </p15:clr>
        </p15:guide>
        <p15:guide id="5" orient="horz" pos="2820">
          <p15:clr>
            <a:srgbClr val="F26B43"/>
          </p15:clr>
        </p15:guide>
        <p15:guide id="6" orient="horz" pos="780">
          <p15:clr>
            <a:srgbClr val="F26B43"/>
          </p15:clr>
        </p15:guide>
        <p15:guide id="7" pos="4176">
          <p15:clr>
            <a:srgbClr val="F26B43"/>
          </p15:clr>
        </p15:guide>
        <p15:guide id="8" pos="158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8.xml"/></Relationships>
</file>

<file path=ppt/slides/_rels/slide1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emf"/><Relationship Id="rId1" Type="http://schemas.openxmlformats.org/officeDocument/2006/relationships/slideLayout" Target="../slideLayouts/slideLayout36.xml"/><Relationship Id="rId5" Type="http://schemas.openxmlformats.org/officeDocument/2006/relationships/image" Target="../media/image35.png"/><Relationship Id="rId4" Type="http://schemas.openxmlformats.org/officeDocument/2006/relationships/image" Target="../media/image34.png"/></Relationships>
</file>

<file path=ppt/slides/_rels/slide11.x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image" Target="../media/image36.emf"/><Relationship Id="rId1" Type="http://schemas.openxmlformats.org/officeDocument/2006/relationships/slideLayout" Target="../slideLayouts/slideLayout36.xml"/><Relationship Id="rId5" Type="http://schemas.openxmlformats.org/officeDocument/2006/relationships/image" Target="../media/image39.png"/><Relationship Id="rId4" Type="http://schemas.openxmlformats.org/officeDocument/2006/relationships/image" Target="../media/image38.png"/></Relationships>
</file>

<file path=ppt/slides/_rels/slide1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9.xml"/><Relationship Id="rId4" Type="http://schemas.openxmlformats.org/officeDocument/2006/relationships/image" Target="../media/image42.png"/></Relationships>
</file>

<file path=ppt/slides/_rels/slide13.xml.rels><?xml version="1.0" encoding="UTF-8" standalone="yes"?>
<Relationships xmlns="http://schemas.openxmlformats.org/package/2006/relationships"><Relationship Id="rId3" Type="http://schemas.openxmlformats.org/officeDocument/2006/relationships/image" Target="../media/image43.jpg"/><Relationship Id="rId2" Type="http://schemas.openxmlformats.org/officeDocument/2006/relationships/notesSlide" Target="../notesSlides/notesSlide7.xml"/><Relationship Id="rId1" Type="http://schemas.openxmlformats.org/officeDocument/2006/relationships/slideLayout" Target="../slideLayouts/slideLayout30.xml"/><Relationship Id="rId4" Type="http://schemas.openxmlformats.org/officeDocument/2006/relationships/hyperlink" Target="https://www.youtube.com/watch?v=6-r9srBN8jM"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9.xml"/><Relationship Id="rId4" Type="http://schemas.openxmlformats.org/officeDocument/2006/relationships/image" Target="../media/image46.png"/></Relationships>
</file>

<file path=ppt/slides/_rels/slide15.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8.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8.xml"/><Relationship Id="rId1" Type="http://schemas.openxmlformats.org/officeDocument/2006/relationships/slideLayout" Target="../slideLayouts/slideLayout29.xml"/><Relationship Id="rId5" Type="http://schemas.openxmlformats.org/officeDocument/2006/relationships/image" Target="../media/image49.png"/><Relationship Id="rId4" Type="http://schemas.openxmlformats.org/officeDocument/2006/relationships/image" Target="../media/image4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9.xml.rels><?xml version="1.0" encoding="UTF-8" standalone="yes"?>
<Relationships xmlns="http://schemas.openxmlformats.org/package/2006/relationships"><Relationship Id="rId3" Type="http://schemas.openxmlformats.org/officeDocument/2006/relationships/image" Target="../media/image51.jpeg"/><Relationship Id="rId2" Type="http://schemas.openxmlformats.org/officeDocument/2006/relationships/image" Target="../media/image50.jpeg"/><Relationship Id="rId1" Type="http://schemas.openxmlformats.org/officeDocument/2006/relationships/slideLayout" Target="../slideLayouts/slideLayout59.xml"/><Relationship Id="rId4" Type="http://schemas.openxmlformats.org/officeDocument/2006/relationships/image" Target="../media/image5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8" Type="http://schemas.openxmlformats.org/officeDocument/2006/relationships/image" Target="../media/image18.emf"/><Relationship Id="rId3" Type="http://schemas.openxmlformats.org/officeDocument/2006/relationships/image" Target="../media/image13.png"/><Relationship Id="rId7" Type="http://schemas.openxmlformats.org/officeDocument/2006/relationships/image" Target="../media/image17.emf"/><Relationship Id="rId12" Type="http://schemas.openxmlformats.org/officeDocument/2006/relationships/image" Target="../media/image22.emf"/><Relationship Id="rId2" Type="http://schemas.openxmlformats.org/officeDocument/2006/relationships/notesSlide" Target="../notesSlides/notesSlide5.xml"/><Relationship Id="rId1" Type="http://schemas.openxmlformats.org/officeDocument/2006/relationships/slideLayout" Target="../slideLayouts/slideLayout35.xml"/><Relationship Id="rId6" Type="http://schemas.openxmlformats.org/officeDocument/2006/relationships/image" Target="../media/image16.emf"/><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emf"/></Relationships>
</file>

<file path=ppt/slides/_rels/slide8.xml.rels><?xml version="1.0" encoding="UTF-8" standalone="yes"?>
<Relationships xmlns="http://schemas.openxmlformats.org/package/2006/relationships"><Relationship Id="rId3" Type="http://schemas.openxmlformats.org/officeDocument/2006/relationships/image" Target="../media/image23.emf"/><Relationship Id="rId7" Type="http://schemas.openxmlformats.org/officeDocument/2006/relationships/image" Target="../media/image27.emf"/><Relationship Id="rId2" Type="http://schemas.openxmlformats.org/officeDocument/2006/relationships/notesSlide" Target="../notesSlides/notesSlide6.xml"/><Relationship Id="rId1" Type="http://schemas.openxmlformats.org/officeDocument/2006/relationships/slideLayout" Target="../slideLayouts/slideLayout35.xml"/><Relationship Id="rId6" Type="http://schemas.openxmlformats.org/officeDocument/2006/relationships/image" Target="../media/image26.emf"/><Relationship Id="rId5" Type="http://schemas.openxmlformats.org/officeDocument/2006/relationships/image" Target="../media/image25.emf"/><Relationship Id="rId4" Type="http://schemas.openxmlformats.org/officeDocument/2006/relationships/image" Target="../media/image24.emf"/></Relationships>
</file>

<file path=ppt/slides/_rels/slide9.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image" Target="../media/image28.emf"/><Relationship Id="rId1" Type="http://schemas.openxmlformats.org/officeDocument/2006/relationships/slideLayout" Target="../slideLayouts/slideLayout36.xml"/><Relationship Id="rId5" Type="http://schemas.openxmlformats.org/officeDocument/2006/relationships/image" Target="../media/image31.png"/><Relationship Id="rId4" Type="http://schemas.openxmlformats.org/officeDocument/2006/relationships/image" Target="../media/image30.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 y="0"/>
            <a:ext cx="12192000" cy="6858000"/>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5" name="Title 4"/>
          <p:cNvSpPr>
            <a:spLocks noGrp="1"/>
          </p:cNvSpPr>
          <p:nvPr>
            <p:ph type="title"/>
          </p:nvPr>
        </p:nvSpPr>
        <p:spPr>
          <a:xfrm>
            <a:off x="609600" y="331155"/>
            <a:ext cx="10972800" cy="3129018"/>
          </a:xfrm>
        </p:spPr>
        <p:txBody>
          <a:bodyPr/>
          <a:lstStyle/>
          <a:p>
            <a:pPr algn="ctr"/>
            <a:r>
              <a:rPr lang="en-US" dirty="0">
                <a:solidFill>
                  <a:schemeClr val="bg1"/>
                </a:solidFill>
              </a:rPr>
              <a:t>The Traveling Sideshow</a:t>
            </a:r>
          </a:p>
        </p:txBody>
      </p:sp>
    </p:spTree>
    <p:extLst>
      <p:ext uri="{BB962C8B-B14F-4D97-AF65-F5344CB8AC3E}">
        <p14:creationId xmlns:p14="http://schemas.microsoft.com/office/powerpoint/2010/main" val="4217147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chor="ctr"/>
          <a:lstStyle/>
          <a:p>
            <a:r>
              <a:rPr lang="en-US" sz="2000" b="1" dirty="0"/>
              <a:t>Data Collection</a:t>
            </a:r>
          </a:p>
        </p:txBody>
      </p:sp>
      <p:sp>
        <p:nvSpPr>
          <p:cNvPr id="5" name="Content Placeholder 4"/>
          <p:cNvSpPr>
            <a:spLocks noGrp="1"/>
          </p:cNvSpPr>
          <p:nvPr>
            <p:ph idx="10"/>
          </p:nvPr>
        </p:nvSpPr>
        <p:spPr/>
        <p:txBody>
          <a:bodyPr>
            <a:normAutofit/>
          </a:bodyPr>
          <a:lstStyle/>
          <a:p>
            <a:pPr>
              <a:buClr>
                <a:schemeClr val="accent5"/>
              </a:buClr>
            </a:pPr>
            <a:r>
              <a:rPr lang="en-US" sz="1400" dirty="0"/>
              <a:t>Collection, processing, monitoring, storage, and delivery of historical and real-time data to models from the world</a:t>
            </a:r>
          </a:p>
          <a:p>
            <a:pPr>
              <a:buClr>
                <a:schemeClr val="accent5"/>
              </a:buClr>
            </a:pPr>
            <a:r>
              <a:rPr lang="en-US" sz="1400" dirty="0"/>
              <a:t>Traditional ETL and data analysis</a:t>
            </a:r>
          </a:p>
        </p:txBody>
      </p:sp>
      <p:sp>
        <p:nvSpPr>
          <p:cNvPr id="2" name="Title 1"/>
          <p:cNvSpPr>
            <a:spLocks noGrp="1"/>
          </p:cNvSpPr>
          <p:nvPr>
            <p:ph type="title"/>
          </p:nvPr>
        </p:nvSpPr>
        <p:spPr/>
        <p:txBody>
          <a:bodyPr/>
          <a:lstStyle/>
          <a:p>
            <a:r>
              <a:rPr lang="en-US" dirty="0"/>
              <a:t>The Code</a:t>
            </a:r>
          </a:p>
        </p:txBody>
      </p:sp>
      <p:sp>
        <p:nvSpPr>
          <p:cNvPr id="7" name="Content Placeholder 6"/>
          <p:cNvSpPr>
            <a:spLocks noGrp="1"/>
          </p:cNvSpPr>
          <p:nvPr>
            <p:ph idx="16"/>
          </p:nvPr>
        </p:nvSpPr>
        <p:spPr/>
        <p:txBody>
          <a:bodyPr anchor="ctr"/>
          <a:lstStyle/>
          <a:p>
            <a:r>
              <a:rPr lang="en-US" sz="2000" b="1" dirty="0"/>
              <a:t>Front End</a:t>
            </a:r>
          </a:p>
        </p:txBody>
      </p:sp>
      <p:sp>
        <p:nvSpPr>
          <p:cNvPr id="8" name="Content Placeholder 7"/>
          <p:cNvSpPr>
            <a:spLocks noGrp="1"/>
          </p:cNvSpPr>
          <p:nvPr>
            <p:ph idx="17"/>
          </p:nvPr>
        </p:nvSpPr>
        <p:spPr/>
        <p:txBody>
          <a:bodyPr>
            <a:normAutofit/>
          </a:bodyPr>
          <a:lstStyle/>
          <a:p>
            <a:pPr>
              <a:buClr>
                <a:schemeClr val="accent5"/>
              </a:buClr>
            </a:pPr>
            <a:r>
              <a:rPr lang="en-US" sz="1400" dirty="0"/>
              <a:t>Integration of signals into real-world workflow that enable decision making and action</a:t>
            </a:r>
          </a:p>
          <a:p>
            <a:pPr>
              <a:buClr>
                <a:schemeClr val="accent5"/>
              </a:buClr>
            </a:pPr>
            <a:r>
              <a:rPr lang="en-US" sz="1400" dirty="0"/>
              <a:t>Often through existing applications, but occasional custom GUIs</a:t>
            </a:r>
          </a:p>
        </p:txBody>
      </p:sp>
      <p:sp>
        <p:nvSpPr>
          <p:cNvPr id="10" name="Content Placeholder 9"/>
          <p:cNvSpPr>
            <a:spLocks noGrp="1"/>
          </p:cNvSpPr>
          <p:nvPr>
            <p:ph idx="19"/>
          </p:nvPr>
        </p:nvSpPr>
        <p:spPr/>
        <p:txBody>
          <a:bodyPr anchor="ctr"/>
          <a:lstStyle/>
          <a:p>
            <a:r>
              <a:rPr lang="en-US" sz="2000" b="1" dirty="0"/>
              <a:t>Model Algorithm</a:t>
            </a:r>
          </a:p>
        </p:txBody>
      </p:sp>
      <p:sp>
        <p:nvSpPr>
          <p:cNvPr id="11" name="Content Placeholder 10"/>
          <p:cNvSpPr>
            <a:spLocks noGrp="1"/>
          </p:cNvSpPr>
          <p:nvPr>
            <p:ph idx="20"/>
          </p:nvPr>
        </p:nvSpPr>
        <p:spPr/>
        <p:txBody>
          <a:bodyPr/>
          <a:lstStyle/>
          <a:p>
            <a:pPr>
              <a:buClr>
                <a:schemeClr val="accent5"/>
              </a:buClr>
            </a:pPr>
            <a:r>
              <a:rPr lang="en-US" sz="1400" dirty="0"/>
              <a:t>The math and theory of a model embodied in an algorithm that makes a prediction (or signal) with information to act on</a:t>
            </a:r>
          </a:p>
          <a:p>
            <a:pPr>
              <a:buClr>
                <a:schemeClr val="accent5"/>
              </a:buClr>
            </a:pPr>
            <a:r>
              <a:rPr lang="en-US" sz="1400" dirty="0"/>
              <a:t>HCA is a Python 3 shop</a:t>
            </a:r>
          </a:p>
        </p:txBody>
      </p:sp>
      <p:sp>
        <p:nvSpPr>
          <p:cNvPr id="13" name="Content Placeholder 12"/>
          <p:cNvSpPr>
            <a:spLocks noGrp="1"/>
          </p:cNvSpPr>
          <p:nvPr>
            <p:ph idx="22"/>
          </p:nvPr>
        </p:nvSpPr>
        <p:spPr/>
        <p:txBody>
          <a:bodyPr anchor="ctr"/>
          <a:lstStyle/>
          <a:p>
            <a:r>
              <a:rPr lang="en-US" sz="2000" b="1" dirty="0"/>
              <a:t>Signal Delivery</a:t>
            </a:r>
          </a:p>
        </p:txBody>
      </p:sp>
      <p:sp>
        <p:nvSpPr>
          <p:cNvPr id="14" name="Content Placeholder 13"/>
          <p:cNvSpPr>
            <a:spLocks noGrp="1"/>
          </p:cNvSpPr>
          <p:nvPr>
            <p:ph idx="23"/>
          </p:nvPr>
        </p:nvSpPr>
        <p:spPr/>
        <p:txBody>
          <a:bodyPr/>
          <a:lstStyle/>
          <a:p>
            <a:pPr>
              <a:buClr>
                <a:schemeClr val="accent5"/>
              </a:buClr>
            </a:pPr>
            <a:r>
              <a:rPr lang="en-US" sz="1400" dirty="0"/>
              <a:t>Storage, dissemination, and monitoring of the results from a model back into the world</a:t>
            </a:r>
          </a:p>
          <a:p>
            <a:pPr>
              <a:buClr>
                <a:schemeClr val="accent5"/>
              </a:buClr>
            </a:pPr>
            <a:r>
              <a:rPr lang="en-US" sz="1400" dirty="0"/>
              <a:t>Methods include database landings and APIs</a:t>
            </a:r>
          </a:p>
        </p:txBody>
      </p:sp>
      <p:pic>
        <p:nvPicPr>
          <p:cNvPr id="16" name="Picture Placeholder 15"/>
          <p:cNvPicPr>
            <a:picLocks noGrp="1" noChangeAspect="1"/>
          </p:cNvPicPr>
          <p:nvPr>
            <p:ph type="pic" sz="quarter" idx="21"/>
          </p:nvPr>
        </p:nvPicPr>
        <p:blipFill rotWithShape="1">
          <a:blip r:embed="rId2" cstate="print">
            <a:extLst>
              <a:ext uri="{28A0092B-C50C-407E-A947-70E740481C1C}">
                <a14:useLocalDpi xmlns:a14="http://schemas.microsoft.com/office/drawing/2010/main" val="0"/>
              </a:ext>
            </a:extLst>
          </a:blip>
          <a:srcRect l="-53008" t="-34932" r="-59726" b="-34664"/>
          <a:stretch/>
        </p:blipFill>
        <p:spPr>
          <a:xfrm>
            <a:off x="4021767" y="1644777"/>
            <a:ext cx="1376184" cy="1347511"/>
          </a:xfrm>
          <a:prstGeom prst="ellipse">
            <a:avLst/>
          </a:prstGeom>
          <a:solidFill>
            <a:schemeClr val="accent5"/>
          </a:solidFill>
        </p:spPr>
      </p:pic>
      <p:pic>
        <p:nvPicPr>
          <p:cNvPr id="21" name="Picture Placeholder 20"/>
          <p:cNvPicPr>
            <a:picLocks noGrp="1" noChangeAspect="1"/>
          </p:cNvPicPr>
          <p:nvPr>
            <p:ph type="pic" sz="quarter" idx="15"/>
          </p:nvPr>
        </p:nvPicPr>
        <p:blipFill rotWithShape="1">
          <a:blip r:embed="rId3">
            <a:extLst>
              <a:ext uri="{28A0092B-C50C-407E-A947-70E740481C1C}">
                <a14:useLocalDpi xmlns:a14="http://schemas.microsoft.com/office/drawing/2010/main" val="0"/>
              </a:ext>
            </a:extLst>
          </a:blip>
          <a:srcRect l="-20108" t="-21774" r="-20054" b="-15479"/>
          <a:stretch/>
        </p:blipFill>
        <p:spPr>
          <a:prstGeom prst="ellipse">
            <a:avLst/>
          </a:prstGeom>
          <a:solidFill>
            <a:schemeClr val="accent5"/>
          </a:solidFill>
        </p:spPr>
      </p:pic>
      <p:pic>
        <p:nvPicPr>
          <p:cNvPr id="22" name="Picture Placeholder 21"/>
          <p:cNvPicPr>
            <a:picLocks noGrp="1" noChangeAspect="1"/>
          </p:cNvPicPr>
          <p:nvPr>
            <p:ph type="pic" sz="quarter" idx="18"/>
          </p:nvPr>
        </p:nvPicPr>
        <p:blipFill rotWithShape="1">
          <a:blip r:embed="rId4">
            <a:extLst>
              <a:ext uri="{28A0092B-C50C-407E-A947-70E740481C1C}">
                <a14:useLocalDpi xmlns:a14="http://schemas.microsoft.com/office/drawing/2010/main" val="0"/>
              </a:ext>
            </a:extLst>
          </a:blip>
          <a:srcRect l="-15543" t="-7895" r="-13116" b="-18095"/>
          <a:stretch/>
        </p:blipFill>
        <p:spPr>
          <a:prstGeom prst="ellipse">
            <a:avLst/>
          </a:prstGeom>
          <a:solidFill>
            <a:schemeClr val="accent5"/>
          </a:solidFill>
        </p:spPr>
      </p:pic>
      <p:pic>
        <p:nvPicPr>
          <p:cNvPr id="24" name="Picture Placeholder 23"/>
          <p:cNvPicPr>
            <a:picLocks noGrp="1" noChangeAspect="1"/>
          </p:cNvPicPr>
          <p:nvPr>
            <p:ph type="pic" sz="quarter" idx="24"/>
          </p:nvPr>
        </p:nvPicPr>
        <p:blipFill rotWithShape="1">
          <a:blip r:embed="rId5">
            <a:extLst>
              <a:ext uri="{28A0092B-C50C-407E-A947-70E740481C1C}">
                <a14:useLocalDpi xmlns:a14="http://schemas.microsoft.com/office/drawing/2010/main" val="0"/>
              </a:ext>
            </a:extLst>
          </a:blip>
          <a:srcRect l="-21540" t="-19613" r="-21095" b="-20060"/>
          <a:stretch/>
        </p:blipFill>
        <p:spPr>
          <a:prstGeom prst="ellipse">
            <a:avLst/>
          </a:prstGeom>
          <a:solidFill>
            <a:schemeClr val="accent5"/>
          </a:solidFill>
        </p:spPr>
      </p:pic>
    </p:spTree>
    <p:extLst>
      <p:ext uri="{BB962C8B-B14F-4D97-AF65-F5344CB8AC3E}">
        <p14:creationId xmlns:p14="http://schemas.microsoft.com/office/powerpoint/2010/main" val="5160066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chor="ctr"/>
          <a:lstStyle/>
          <a:p>
            <a:r>
              <a:rPr lang="en-US" sz="2000" b="1" dirty="0"/>
              <a:t>Servers &amp; Cloud</a:t>
            </a:r>
          </a:p>
        </p:txBody>
      </p:sp>
      <p:sp>
        <p:nvSpPr>
          <p:cNvPr id="6" name="Content Placeholder 5"/>
          <p:cNvSpPr>
            <a:spLocks noGrp="1"/>
          </p:cNvSpPr>
          <p:nvPr>
            <p:ph idx="10"/>
          </p:nvPr>
        </p:nvSpPr>
        <p:spPr>
          <a:xfrm>
            <a:off x="633509" y="4032533"/>
            <a:ext cx="2560320" cy="2103120"/>
          </a:xfrm>
        </p:spPr>
        <p:txBody>
          <a:bodyPr/>
          <a:lstStyle/>
          <a:p>
            <a:pPr>
              <a:buClr>
                <a:schemeClr val="accent3"/>
              </a:buClr>
            </a:pPr>
            <a:r>
              <a:rPr lang="en-US" sz="1400" dirty="0"/>
              <a:t>Reliable, flexible, and scalable platform built on fully supported enterprise systems</a:t>
            </a:r>
          </a:p>
          <a:p>
            <a:pPr>
              <a:buClr>
                <a:schemeClr val="accent3"/>
              </a:buClr>
            </a:pPr>
            <a:r>
              <a:rPr lang="en-US" sz="1400" dirty="0" err="1"/>
              <a:t>Openshift</a:t>
            </a:r>
            <a:r>
              <a:rPr lang="en-US" sz="1400" dirty="0"/>
              <a:t>, Azure</a:t>
            </a:r>
          </a:p>
          <a:p>
            <a:pPr>
              <a:buClr>
                <a:schemeClr val="accent3"/>
              </a:buClr>
            </a:pPr>
            <a:r>
              <a:rPr lang="en-US" sz="1400" dirty="0"/>
              <a:t>Teradata, Hadoop</a:t>
            </a:r>
          </a:p>
        </p:txBody>
      </p:sp>
      <p:sp>
        <p:nvSpPr>
          <p:cNvPr id="4" name="Title 3"/>
          <p:cNvSpPr>
            <a:spLocks noGrp="1"/>
          </p:cNvSpPr>
          <p:nvPr>
            <p:ph type="title"/>
          </p:nvPr>
        </p:nvSpPr>
        <p:spPr/>
        <p:txBody>
          <a:bodyPr/>
          <a:lstStyle/>
          <a:p>
            <a:r>
              <a:rPr lang="en-US" dirty="0"/>
              <a:t>The Tech</a:t>
            </a:r>
          </a:p>
        </p:txBody>
      </p:sp>
      <p:sp>
        <p:nvSpPr>
          <p:cNvPr id="8" name="Content Placeholder 7"/>
          <p:cNvSpPr>
            <a:spLocks noGrp="1"/>
          </p:cNvSpPr>
          <p:nvPr>
            <p:ph idx="16"/>
          </p:nvPr>
        </p:nvSpPr>
        <p:spPr/>
        <p:txBody>
          <a:bodyPr anchor="ctr"/>
          <a:lstStyle/>
          <a:p>
            <a:r>
              <a:rPr lang="en-US" sz="2000" b="1" dirty="0"/>
              <a:t>Mobile Devices</a:t>
            </a:r>
          </a:p>
        </p:txBody>
      </p:sp>
      <p:sp>
        <p:nvSpPr>
          <p:cNvPr id="9" name="Content Placeholder 8"/>
          <p:cNvSpPr>
            <a:spLocks noGrp="1"/>
          </p:cNvSpPr>
          <p:nvPr>
            <p:ph idx="17"/>
          </p:nvPr>
        </p:nvSpPr>
        <p:spPr>
          <a:xfrm>
            <a:off x="9022080" y="4047573"/>
            <a:ext cx="2560320" cy="2103120"/>
          </a:xfrm>
        </p:spPr>
        <p:txBody>
          <a:bodyPr>
            <a:normAutofit/>
          </a:bodyPr>
          <a:lstStyle/>
          <a:p>
            <a:pPr>
              <a:buClr>
                <a:schemeClr val="accent3"/>
              </a:buClr>
            </a:pPr>
            <a:r>
              <a:rPr lang="en-US" sz="1400" dirty="0"/>
              <a:t>Applications that collect, send, and receive data</a:t>
            </a:r>
          </a:p>
          <a:p>
            <a:pPr>
              <a:buClr>
                <a:schemeClr val="accent3"/>
              </a:buClr>
            </a:pPr>
            <a:r>
              <a:rPr lang="en-US" sz="1400" dirty="0"/>
              <a:t>Consumes model signals for actionable workflow</a:t>
            </a:r>
          </a:p>
          <a:p>
            <a:pPr>
              <a:buClr>
                <a:schemeClr val="accent3"/>
              </a:buClr>
            </a:pPr>
            <a:r>
              <a:rPr lang="en-US" sz="1400" dirty="0"/>
              <a:t>Raven, </a:t>
            </a:r>
            <a:r>
              <a:rPr lang="en-US" sz="1400" dirty="0" err="1"/>
              <a:t>iMobile</a:t>
            </a:r>
            <a:r>
              <a:rPr lang="en-US" sz="1400" dirty="0"/>
              <a:t>, Custom Apps, Web Dev</a:t>
            </a:r>
          </a:p>
        </p:txBody>
      </p:sp>
      <p:sp>
        <p:nvSpPr>
          <p:cNvPr id="11" name="Content Placeholder 10"/>
          <p:cNvSpPr>
            <a:spLocks noGrp="1"/>
          </p:cNvSpPr>
          <p:nvPr>
            <p:ph idx="19"/>
          </p:nvPr>
        </p:nvSpPr>
        <p:spPr/>
        <p:txBody>
          <a:bodyPr anchor="ctr"/>
          <a:lstStyle/>
          <a:p>
            <a:r>
              <a:rPr lang="en-US" sz="2000" b="1" dirty="0"/>
              <a:t>Network &amp; Security</a:t>
            </a:r>
          </a:p>
        </p:txBody>
      </p:sp>
      <p:sp>
        <p:nvSpPr>
          <p:cNvPr id="12" name="Content Placeholder 11"/>
          <p:cNvSpPr>
            <a:spLocks noGrp="1"/>
          </p:cNvSpPr>
          <p:nvPr>
            <p:ph idx="20"/>
          </p:nvPr>
        </p:nvSpPr>
        <p:spPr>
          <a:xfrm>
            <a:off x="3429699" y="4041499"/>
            <a:ext cx="2560320" cy="2103120"/>
          </a:xfrm>
        </p:spPr>
        <p:txBody>
          <a:bodyPr/>
          <a:lstStyle/>
          <a:p>
            <a:pPr>
              <a:buClr>
                <a:schemeClr val="accent3"/>
              </a:buClr>
            </a:pPr>
            <a:r>
              <a:rPr lang="en-US" sz="1400" dirty="0"/>
              <a:t>Connecting and securing data across systems and locations</a:t>
            </a:r>
          </a:p>
          <a:p>
            <a:pPr>
              <a:buClr>
                <a:schemeClr val="accent3"/>
              </a:buClr>
            </a:pPr>
            <a:r>
              <a:rPr lang="en-US" sz="1400" dirty="0"/>
              <a:t>Encryption, authentication and validation protocols</a:t>
            </a:r>
          </a:p>
        </p:txBody>
      </p:sp>
      <p:sp>
        <p:nvSpPr>
          <p:cNvPr id="14" name="Content Placeholder 13"/>
          <p:cNvSpPr>
            <a:spLocks noGrp="1"/>
          </p:cNvSpPr>
          <p:nvPr>
            <p:ph idx="22"/>
          </p:nvPr>
        </p:nvSpPr>
        <p:spPr/>
        <p:txBody>
          <a:bodyPr anchor="ctr"/>
          <a:lstStyle/>
          <a:p>
            <a:r>
              <a:rPr lang="en-US" sz="2000" b="1" dirty="0"/>
              <a:t>Desktop Access</a:t>
            </a:r>
          </a:p>
        </p:txBody>
      </p:sp>
      <p:sp>
        <p:nvSpPr>
          <p:cNvPr id="15" name="Content Placeholder 14"/>
          <p:cNvSpPr>
            <a:spLocks noGrp="1"/>
          </p:cNvSpPr>
          <p:nvPr>
            <p:ph idx="23"/>
          </p:nvPr>
        </p:nvSpPr>
        <p:spPr>
          <a:xfrm>
            <a:off x="6225889" y="4046979"/>
            <a:ext cx="2560320" cy="2103120"/>
          </a:xfrm>
        </p:spPr>
        <p:txBody>
          <a:bodyPr>
            <a:normAutofit/>
          </a:bodyPr>
          <a:lstStyle/>
          <a:p>
            <a:pPr>
              <a:buClr>
                <a:schemeClr val="accent3"/>
              </a:buClr>
            </a:pPr>
            <a:r>
              <a:rPr lang="en-US" sz="1400" dirty="0"/>
              <a:t>Applications that collect, send, and receive data</a:t>
            </a:r>
          </a:p>
          <a:p>
            <a:pPr>
              <a:buClr>
                <a:schemeClr val="accent3"/>
              </a:buClr>
            </a:pPr>
            <a:r>
              <a:rPr lang="en-US" sz="1400" dirty="0"/>
              <a:t>Consumes model signals for actionable workflow</a:t>
            </a:r>
          </a:p>
          <a:p>
            <a:pPr>
              <a:buClr>
                <a:schemeClr val="accent3"/>
              </a:buClr>
            </a:pPr>
            <a:r>
              <a:rPr lang="en-US" sz="1400" dirty="0"/>
              <a:t>Tableau, </a:t>
            </a:r>
            <a:r>
              <a:rPr lang="en-US" sz="1400" dirty="0" err="1"/>
              <a:t>PowerBI</a:t>
            </a:r>
            <a:r>
              <a:rPr lang="en-US" sz="1400" dirty="0"/>
              <a:t>, Custom Web Interfaces, Patient Keeper</a:t>
            </a:r>
          </a:p>
          <a:p>
            <a:pPr>
              <a:buClr>
                <a:schemeClr val="accent3"/>
              </a:buClr>
            </a:pPr>
            <a:endParaRPr lang="en-US" sz="1400" dirty="0"/>
          </a:p>
        </p:txBody>
      </p:sp>
      <p:pic>
        <p:nvPicPr>
          <p:cNvPr id="17" name="Picture Placeholder 16"/>
          <p:cNvPicPr>
            <a:picLocks noGrp="1" noChangeAspect="1"/>
          </p:cNvPicPr>
          <p:nvPr>
            <p:ph type="pic" sz="quarter" idx="15"/>
          </p:nvPr>
        </p:nvPicPr>
        <p:blipFill rotWithShape="1">
          <a:blip r:embed="rId2" cstate="print">
            <a:extLst>
              <a:ext uri="{28A0092B-C50C-407E-A947-70E740481C1C}">
                <a14:useLocalDpi xmlns:a14="http://schemas.microsoft.com/office/drawing/2010/main" val="0"/>
              </a:ext>
            </a:extLst>
          </a:blip>
          <a:srcRect l="-26867" t="-64658" r="-25658" b="-58512"/>
          <a:stretch/>
        </p:blipFill>
        <p:spPr>
          <a:prstGeom prst="ellipse">
            <a:avLst/>
          </a:prstGeom>
          <a:solidFill>
            <a:schemeClr val="accent3"/>
          </a:solidFill>
        </p:spPr>
      </p:pic>
      <p:pic>
        <p:nvPicPr>
          <p:cNvPr id="18" name="Picture Placeholder 17"/>
          <p:cNvPicPr>
            <a:picLocks noGrp="1" noChangeAspect="1"/>
          </p:cNvPicPr>
          <p:nvPr>
            <p:ph type="pic" sz="quarter" idx="21"/>
          </p:nvPr>
        </p:nvPicPr>
        <p:blipFill rotWithShape="1">
          <a:blip r:embed="rId3" cstate="print">
            <a:extLst>
              <a:ext uri="{28A0092B-C50C-407E-A947-70E740481C1C}">
                <a14:useLocalDpi xmlns:a14="http://schemas.microsoft.com/office/drawing/2010/main" val="0"/>
              </a:ext>
            </a:extLst>
          </a:blip>
          <a:srcRect l="-23396" t="-37946" r="-16342" b="-41513"/>
          <a:stretch/>
        </p:blipFill>
        <p:spPr>
          <a:prstGeom prst="ellipse">
            <a:avLst/>
          </a:prstGeom>
          <a:solidFill>
            <a:schemeClr val="accent3"/>
          </a:solidFill>
        </p:spPr>
      </p:pic>
      <p:pic>
        <p:nvPicPr>
          <p:cNvPr id="21" name="Picture Placeholder 20"/>
          <p:cNvPicPr>
            <a:picLocks noGrp="1" noChangeAspect="1"/>
          </p:cNvPicPr>
          <p:nvPr>
            <p:ph type="pic" sz="quarter" idx="24"/>
          </p:nvPr>
        </p:nvPicPr>
        <p:blipFill rotWithShape="1">
          <a:blip r:embed="rId4">
            <a:extLst>
              <a:ext uri="{28A0092B-C50C-407E-A947-70E740481C1C}">
                <a14:useLocalDpi xmlns:a14="http://schemas.microsoft.com/office/drawing/2010/main" val="0"/>
              </a:ext>
            </a:extLst>
          </a:blip>
          <a:srcRect l="-23076" t="-19981" r="-22453" b="-22526"/>
          <a:stretch/>
        </p:blipFill>
        <p:spPr>
          <a:prstGeom prst="ellipse">
            <a:avLst/>
          </a:prstGeom>
          <a:solidFill>
            <a:schemeClr val="accent3"/>
          </a:solidFill>
        </p:spPr>
      </p:pic>
      <p:pic>
        <p:nvPicPr>
          <p:cNvPr id="24" name="Picture Placeholder 23"/>
          <p:cNvPicPr>
            <a:picLocks noGrp="1" noChangeAspect="1"/>
          </p:cNvPicPr>
          <p:nvPr>
            <p:ph type="pic" sz="quarter" idx="18"/>
          </p:nvPr>
        </p:nvPicPr>
        <p:blipFill rotWithShape="1">
          <a:blip r:embed="rId5">
            <a:extLst>
              <a:ext uri="{28A0092B-C50C-407E-A947-70E740481C1C}">
                <a14:useLocalDpi xmlns:a14="http://schemas.microsoft.com/office/drawing/2010/main" val="0"/>
              </a:ext>
            </a:extLst>
          </a:blip>
          <a:srcRect l="-24737" t="-22630" r="-24177" b="-23193"/>
          <a:stretch/>
        </p:blipFill>
        <p:spPr>
          <a:prstGeom prst="ellipse">
            <a:avLst/>
          </a:prstGeom>
          <a:solidFill>
            <a:schemeClr val="accent3"/>
          </a:solidFill>
        </p:spPr>
      </p:pic>
    </p:spTree>
    <p:extLst>
      <p:ext uri="{BB962C8B-B14F-4D97-AF65-F5344CB8AC3E}">
        <p14:creationId xmlns:p14="http://schemas.microsoft.com/office/powerpoint/2010/main" val="21256009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Content Placeholder 14"/>
          <p:cNvSpPr>
            <a:spLocks noGrp="1"/>
          </p:cNvSpPr>
          <p:nvPr>
            <p:ph idx="1"/>
          </p:nvPr>
        </p:nvSpPr>
        <p:spPr>
          <a:xfrm>
            <a:off x="716039" y="3098431"/>
            <a:ext cx="3193144" cy="715963"/>
          </a:xfrm>
        </p:spPr>
        <p:txBody>
          <a:bodyPr anchor="ctr"/>
          <a:lstStyle/>
          <a:p>
            <a:r>
              <a:rPr lang="en-US" sz="2000" b="1" dirty="0"/>
              <a:t>Science &amp; Math</a:t>
            </a:r>
          </a:p>
        </p:txBody>
      </p:sp>
      <p:sp>
        <p:nvSpPr>
          <p:cNvPr id="16" name="Content Placeholder 15"/>
          <p:cNvSpPr>
            <a:spLocks noGrp="1"/>
          </p:cNvSpPr>
          <p:nvPr>
            <p:ph idx="10"/>
          </p:nvPr>
        </p:nvSpPr>
        <p:spPr>
          <a:xfrm>
            <a:off x="716039" y="3885462"/>
            <a:ext cx="3193144" cy="2143313"/>
          </a:xfrm>
        </p:spPr>
        <p:txBody>
          <a:bodyPr>
            <a:normAutofit/>
          </a:bodyPr>
          <a:lstStyle/>
          <a:p>
            <a:r>
              <a:rPr lang="en-US" dirty="0"/>
              <a:t>Scientific Method</a:t>
            </a:r>
            <a:br>
              <a:rPr lang="en-US" dirty="0"/>
            </a:br>
            <a:r>
              <a:rPr lang="en-US" dirty="0"/>
              <a:t>(Hypothesis, Test, Repeat)</a:t>
            </a:r>
          </a:p>
          <a:p>
            <a:r>
              <a:rPr lang="en-US" dirty="0"/>
              <a:t>Heavy reliance on statistics</a:t>
            </a:r>
          </a:p>
          <a:p>
            <a:r>
              <a:rPr lang="en-US" dirty="0"/>
              <a:t>Deep understanding of the variety of models, their uses,</a:t>
            </a:r>
            <a:br>
              <a:rPr lang="en-US" dirty="0"/>
            </a:br>
            <a:r>
              <a:rPr lang="en-US" dirty="0"/>
              <a:t>and their shortfalls</a:t>
            </a:r>
          </a:p>
        </p:txBody>
      </p:sp>
      <p:sp>
        <p:nvSpPr>
          <p:cNvPr id="17" name="Content Placeholder 16"/>
          <p:cNvSpPr>
            <a:spLocks noGrp="1"/>
          </p:cNvSpPr>
          <p:nvPr>
            <p:ph idx="11"/>
          </p:nvPr>
        </p:nvSpPr>
        <p:spPr>
          <a:xfrm>
            <a:off x="4567162" y="3098431"/>
            <a:ext cx="3018973" cy="715963"/>
          </a:xfrm>
        </p:spPr>
        <p:txBody>
          <a:bodyPr anchor="ctr"/>
          <a:lstStyle/>
          <a:p>
            <a:r>
              <a:rPr lang="en-US" sz="2000" b="1" dirty="0"/>
              <a:t>Art &amp; Communication</a:t>
            </a:r>
          </a:p>
        </p:txBody>
      </p:sp>
      <p:sp>
        <p:nvSpPr>
          <p:cNvPr id="18" name="Content Placeholder 17"/>
          <p:cNvSpPr>
            <a:spLocks noGrp="1"/>
          </p:cNvSpPr>
          <p:nvPr>
            <p:ph idx="12"/>
          </p:nvPr>
        </p:nvSpPr>
        <p:spPr>
          <a:xfrm>
            <a:off x="4567162" y="3885461"/>
            <a:ext cx="3018973" cy="2640029"/>
          </a:xfrm>
        </p:spPr>
        <p:txBody>
          <a:bodyPr>
            <a:normAutofit/>
          </a:bodyPr>
          <a:lstStyle/>
          <a:p>
            <a:r>
              <a:rPr lang="en-US" dirty="0"/>
              <a:t>Ability to interpret results precisely and accurately</a:t>
            </a:r>
          </a:p>
          <a:p>
            <a:r>
              <a:rPr lang="en-US" dirty="0"/>
              <a:t>Visual design for infographics and dashboards</a:t>
            </a:r>
          </a:p>
          <a:p>
            <a:r>
              <a:rPr lang="en-US" dirty="0"/>
              <a:t>Distill models into actionable and useful results</a:t>
            </a:r>
          </a:p>
          <a:p>
            <a:r>
              <a:rPr lang="en-US" dirty="0"/>
              <a:t>Models without influence or action are worthless</a:t>
            </a:r>
          </a:p>
        </p:txBody>
      </p:sp>
      <p:sp>
        <p:nvSpPr>
          <p:cNvPr id="19" name="Content Placeholder 18"/>
          <p:cNvSpPr>
            <a:spLocks noGrp="1"/>
          </p:cNvSpPr>
          <p:nvPr>
            <p:ph idx="13"/>
          </p:nvPr>
        </p:nvSpPr>
        <p:spPr>
          <a:xfrm>
            <a:off x="8282819" y="3098431"/>
            <a:ext cx="3350381" cy="715963"/>
          </a:xfrm>
        </p:spPr>
        <p:txBody>
          <a:bodyPr anchor="ctr"/>
          <a:lstStyle/>
          <a:p>
            <a:r>
              <a:rPr lang="en-US" sz="2000" b="1" dirty="0"/>
              <a:t>Algorithms</a:t>
            </a:r>
          </a:p>
        </p:txBody>
      </p:sp>
      <p:sp>
        <p:nvSpPr>
          <p:cNvPr id="20" name="Content Placeholder 19"/>
          <p:cNvSpPr>
            <a:spLocks noGrp="1"/>
          </p:cNvSpPr>
          <p:nvPr>
            <p:ph idx="14"/>
          </p:nvPr>
        </p:nvSpPr>
        <p:spPr>
          <a:xfrm>
            <a:off x="8282819" y="3885462"/>
            <a:ext cx="3350381" cy="2143313"/>
          </a:xfrm>
        </p:spPr>
        <p:txBody>
          <a:bodyPr/>
          <a:lstStyle/>
          <a:p>
            <a:r>
              <a:rPr lang="en-US" dirty="0"/>
              <a:t>Tools of the trade</a:t>
            </a:r>
          </a:p>
          <a:p>
            <a:r>
              <a:rPr lang="en-US" dirty="0"/>
              <a:t>Convert the math and model concepts into an executable code</a:t>
            </a:r>
          </a:p>
          <a:p>
            <a:r>
              <a:rPr lang="en-US" dirty="0"/>
              <a:t>Heavy on programming</a:t>
            </a:r>
          </a:p>
          <a:p>
            <a:r>
              <a:rPr lang="en-US" dirty="0"/>
              <a:t>Developer type skillset</a:t>
            </a:r>
          </a:p>
        </p:txBody>
      </p:sp>
      <p:sp>
        <p:nvSpPr>
          <p:cNvPr id="2" name="Title 1"/>
          <p:cNvSpPr>
            <a:spLocks noGrp="1"/>
          </p:cNvSpPr>
          <p:nvPr>
            <p:ph type="title"/>
          </p:nvPr>
        </p:nvSpPr>
        <p:spPr/>
        <p:txBody>
          <a:bodyPr/>
          <a:lstStyle/>
          <a:p>
            <a:r>
              <a:rPr lang="en-US" dirty="0"/>
              <a:t>Data Science is More than Code</a:t>
            </a:r>
          </a:p>
        </p:txBody>
      </p:sp>
      <p:pic>
        <p:nvPicPr>
          <p:cNvPr id="25" name="Picture Placeholder 24"/>
          <p:cNvPicPr>
            <a:picLocks noGrp="1" noChangeAspect="1"/>
          </p:cNvPicPr>
          <p:nvPr>
            <p:ph type="pic" sz="quarter" idx="16"/>
          </p:nvPr>
        </p:nvPicPr>
        <p:blipFill>
          <a:blip r:embed="rId2">
            <a:extLst>
              <a:ext uri="{28A0092B-C50C-407E-A947-70E740481C1C}">
                <a14:useLocalDpi xmlns:a14="http://schemas.microsoft.com/office/drawing/2010/main" val="0"/>
              </a:ext>
            </a:extLst>
          </a:blip>
          <a:srcRect t="1038" b="1038"/>
          <a:stretch>
            <a:fillRect/>
          </a:stretch>
        </p:blipFill>
        <p:spPr>
          <a:xfrm>
            <a:off x="5394325" y="1679575"/>
            <a:ext cx="1376363" cy="1347788"/>
          </a:xfrm>
          <a:prstGeom prst="rect">
            <a:avLst/>
          </a:prstGeom>
        </p:spPr>
      </p:pic>
      <p:pic>
        <p:nvPicPr>
          <p:cNvPr id="26" name="Picture Placeholder 25"/>
          <p:cNvPicPr>
            <a:picLocks noGrp="1" noChangeAspect="1"/>
          </p:cNvPicPr>
          <p:nvPr>
            <p:ph type="pic" sz="quarter" idx="15"/>
          </p:nvPr>
        </p:nvPicPr>
        <p:blipFill>
          <a:blip r:embed="rId3">
            <a:extLst>
              <a:ext uri="{28A0092B-C50C-407E-A947-70E740481C1C}">
                <a14:useLocalDpi xmlns:a14="http://schemas.microsoft.com/office/drawing/2010/main" val="0"/>
              </a:ext>
            </a:extLst>
          </a:blip>
          <a:srcRect t="1038" b="1038"/>
          <a:stretch>
            <a:fillRect/>
          </a:stretch>
        </p:blipFill>
        <p:spPr>
          <a:xfrm>
            <a:off x="1624013" y="1679575"/>
            <a:ext cx="1376362" cy="1347788"/>
          </a:xfrm>
          <a:prstGeom prst="rect">
            <a:avLst/>
          </a:prstGeom>
        </p:spPr>
      </p:pic>
      <p:sp>
        <p:nvSpPr>
          <p:cNvPr id="28" name="Picture Placeholder 26"/>
          <p:cNvSpPr txBox="1">
            <a:spLocks/>
          </p:cNvSpPr>
          <p:nvPr/>
        </p:nvSpPr>
        <p:spPr>
          <a:xfrm>
            <a:off x="9269917" y="1622067"/>
            <a:ext cx="1376184" cy="1347511"/>
          </a:xfrm>
          <a:prstGeom prst="ellipse">
            <a:avLst/>
          </a:prstGeom>
        </p:spPr>
      </p:sp>
      <p:pic>
        <p:nvPicPr>
          <p:cNvPr id="31" name="Picture Placeholder 30"/>
          <p:cNvPicPr>
            <a:picLocks noGrp="1" noChangeAspect="1"/>
          </p:cNvPicPr>
          <p:nvPr>
            <p:ph type="pic" sz="quarter" idx="17"/>
          </p:nvPr>
        </p:nvPicPr>
        <p:blipFill>
          <a:blip r:embed="rId4">
            <a:extLst>
              <a:ext uri="{28A0092B-C50C-407E-A947-70E740481C1C}">
                <a14:useLocalDpi xmlns:a14="http://schemas.microsoft.com/office/drawing/2010/main" val="0"/>
              </a:ext>
            </a:extLst>
          </a:blip>
          <a:srcRect t="1038" b="1038"/>
          <a:stretch>
            <a:fillRect/>
          </a:stretch>
        </p:blipFill>
        <p:spPr>
          <a:prstGeom prst="rect">
            <a:avLst/>
          </a:prstGeom>
        </p:spPr>
      </p:pic>
    </p:spTree>
    <p:extLst>
      <p:ext uri="{BB962C8B-B14F-4D97-AF65-F5344CB8AC3E}">
        <p14:creationId xmlns:p14="http://schemas.microsoft.com/office/powerpoint/2010/main" val="2090646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1643426"/>
            <a:ext cx="6092952" cy="4361688"/>
          </a:xfrm>
        </p:spPr>
        <p:txBody>
          <a:bodyPr>
            <a:normAutofit fontScale="85000" lnSpcReduction="20000"/>
          </a:bodyPr>
          <a:lstStyle/>
          <a:p>
            <a:pPr marL="342900" indent="-342900"/>
            <a:r>
              <a:rPr lang="en-US" dirty="0"/>
              <a:t>We are charged with</a:t>
            </a:r>
          </a:p>
          <a:p>
            <a:pPr marL="884740" lvl="1" indent="-342900"/>
            <a:r>
              <a:rPr lang="en-US" dirty="0"/>
              <a:t>Building data science capabilities and coordinating efforts across the enterprise</a:t>
            </a:r>
          </a:p>
          <a:p>
            <a:pPr marL="884740" lvl="1" indent="-342900"/>
            <a:r>
              <a:rPr lang="en-US" dirty="0"/>
              <a:t>Developing models that improve how HCA operates and delivers care</a:t>
            </a:r>
          </a:p>
          <a:p>
            <a:pPr marL="884740" lvl="1" indent="-342900"/>
            <a:r>
              <a:rPr lang="en-US" dirty="0"/>
              <a:t>Creating new approaches to solving technical challenges along the way</a:t>
            </a:r>
          </a:p>
          <a:p>
            <a:pPr marL="342900" indent="-342900"/>
            <a:r>
              <a:rPr lang="en-US" dirty="0"/>
              <a:t>Our mission squarely aligns with solving some of the hardest challenges in our healthcare settings</a:t>
            </a:r>
          </a:p>
          <a:p>
            <a:pPr marL="342900" indent="-342900"/>
            <a:r>
              <a:rPr lang="en-US" dirty="0"/>
              <a:t>We are neither an IT team, nor clinical team</a:t>
            </a:r>
          </a:p>
          <a:p>
            <a:pPr marL="342900" indent="-342900"/>
            <a:r>
              <a:rPr lang="en-US" dirty="0"/>
              <a:t>We consist of data scientists, analysts, and engineers from diverse backgrounds and experiences.</a:t>
            </a:r>
          </a:p>
        </p:txBody>
      </p:sp>
      <p:sp>
        <p:nvSpPr>
          <p:cNvPr id="5" name="Text Placeholder 4"/>
          <p:cNvSpPr>
            <a:spLocks noGrp="1"/>
          </p:cNvSpPr>
          <p:nvPr>
            <p:ph type="body" sz="quarter" idx="11"/>
          </p:nvPr>
        </p:nvSpPr>
        <p:spPr>
          <a:xfrm>
            <a:off x="6226740" y="4702509"/>
            <a:ext cx="5588000" cy="888215"/>
          </a:xfrm>
        </p:spPr>
        <p:txBody>
          <a:bodyPr/>
          <a:lstStyle/>
          <a:p>
            <a:r>
              <a:rPr lang="en-US" sz="2000" dirty="0"/>
              <a:t>Dr. Edmund Jackson</a:t>
            </a:r>
          </a:p>
          <a:p>
            <a:r>
              <a:rPr lang="en-US" sz="2000" dirty="0"/>
              <a:t>VP &amp; Chief Data Scientist</a:t>
            </a:r>
          </a:p>
        </p:txBody>
      </p:sp>
      <p:sp>
        <p:nvSpPr>
          <p:cNvPr id="4" name="Title 3"/>
          <p:cNvSpPr>
            <a:spLocks noGrp="1"/>
          </p:cNvSpPr>
          <p:nvPr>
            <p:ph type="title"/>
          </p:nvPr>
        </p:nvSpPr>
        <p:spPr/>
        <p:txBody>
          <a:bodyPr/>
          <a:lstStyle/>
          <a:p>
            <a:r>
              <a:rPr lang="en-US" dirty="0"/>
              <a:t>Our Team</a:t>
            </a:r>
          </a:p>
        </p:txBody>
      </p:sp>
      <p:pic>
        <p:nvPicPr>
          <p:cNvPr id="6" name="Picture Placeholder 5"/>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t="635" b="635"/>
          <a:stretch>
            <a:fillRect/>
          </a:stretch>
        </p:blipFill>
        <p:spPr>
          <a:xfrm>
            <a:off x="7464073" y="1437568"/>
            <a:ext cx="3124200" cy="3084091"/>
          </a:xfrm>
        </p:spPr>
      </p:pic>
      <p:sp>
        <p:nvSpPr>
          <p:cNvPr id="7" name="TextBox 6"/>
          <p:cNvSpPr txBox="1"/>
          <p:nvPr/>
        </p:nvSpPr>
        <p:spPr>
          <a:xfrm>
            <a:off x="8111535" y="5767282"/>
            <a:ext cx="1818409" cy="475664"/>
          </a:xfrm>
          <a:prstGeom prst="rect">
            <a:avLst/>
          </a:prstGeom>
        </p:spPr>
        <p:txBody>
          <a:bodyPr vert="horz" wrap="square" lIns="91440" tIns="45720" rIns="91440" bIns="45720" rtlCol="0">
            <a:noAutofit/>
          </a:bodyPr>
          <a:lstStyle/>
          <a:p>
            <a:pPr marL="0" indent="0" algn="ctr">
              <a:spcBef>
                <a:spcPts val="0"/>
              </a:spcBef>
              <a:buFont typeface="Arial"/>
              <a:buNone/>
            </a:pPr>
            <a:r>
              <a:rPr lang="en-US" sz="1600" b="1" dirty="0">
                <a:solidFill>
                  <a:srgbClr val="001641"/>
                </a:solidFill>
                <a:latin typeface="Arial" panose="020B0604020202020204" pitchFamily="34" charset="0"/>
                <a:cs typeface="Arial" panose="020B0604020202020204" pitchFamily="34" charset="0"/>
                <a:hlinkClick r:id="rId4"/>
              </a:rPr>
              <a:t>Click Here</a:t>
            </a:r>
            <a:endParaRPr lang="en-US" sz="1600" b="1" dirty="0">
              <a:solidFill>
                <a:srgbClr val="00164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839975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a:xfrm>
            <a:off x="716039" y="3217304"/>
            <a:ext cx="3193144" cy="563550"/>
          </a:xfrm>
        </p:spPr>
        <p:txBody>
          <a:bodyPr anchor="ctr"/>
          <a:lstStyle/>
          <a:p>
            <a:r>
              <a:rPr lang="en-US" sz="2000" b="1" dirty="0"/>
              <a:t>Clinical Outcomes</a:t>
            </a:r>
          </a:p>
        </p:txBody>
      </p:sp>
      <p:sp>
        <p:nvSpPr>
          <p:cNvPr id="9" name="Content Placeholder 8"/>
          <p:cNvSpPr>
            <a:spLocks noGrp="1"/>
          </p:cNvSpPr>
          <p:nvPr>
            <p:ph idx="10"/>
          </p:nvPr>
        </p:nvSpPr>
        <p:spPr>
          <a:xfrm>
            <a:off x="716039" y="3780854"/>
            <a:ext cx="3193144" cy="2247921"/>
          </a:xfrm>
        </p:spPr>
        <p:txBody>
          <a:bodyPr/>
          <a:lstStyle/>
          <a:p>
            <a:pPr marL="0" indent="0" algn="ctr">
              <a:buNone/>
            </a:pPr>
            <a:r>
              <a:rPr lang="en-US" sz="1800" dirty="0"/>
              <a:t>SPOT (Sepsis)</a:t>
            </a:r>
            <a:endParaRPr lang="en-US" sz="1800" b="1" dirty="0"/>
          </a:p>
          <a:p>
            <a:pPr marL="0" indent="0" algn="ctr">
              <a:buNone/>
            </a:pPr>
            <a:r>
              <a:rPr lang="en-US" sz="1800" dirty="0"/>
              <a:t>ICU Predictor</a:t>
            </a:r>
          </a:p>
          <a:p>
            <a:pPr marL="0" indent="0" algn="ctr">
              <a:buNone/>
            </a:pPr>
            <a:r>
              <a:rPr lang="en-US" sz="1800" dirty="0"/>
              <a:t>Ventilator Models</a:t>
            </a:r>
          </a:p>
        </p:txBody>
      </p:sp>
      <p:sp>
        <p:nvSpPr>
          <p:cNvPr id="10" name="Content Placeholder 9"/>
          <p:cNvSpPr>
            <a:spLocks noGrp="1"/>
          </p:cNvSpPr>
          <p:nvPr>
            <p:ph idx="11"/>
          </p:nvPr>
        </p:nvSpPr>
        <p:spPr>
          <a:xfrm>
            <a:off x="4383193" y="3217304"/>
            <a:ext cx="3425615" cy="563550"/>
          </a:xfrm>
        </p:spPr>
        <p:txBody>
          <a:bodyPr anchor="ctr"/>
          <a:lstStyle/>
          <a:p>
            <a:r>
              <a:rPr lang="en-US" sz="2000" b="1" dirty="0"/>
              <a:t>Healthcare Operations</a:t>
            </a:r>
          </a:p>
        </p:txBody>
      </p:sp>
      <p:sp>
        <p:nvSpPr>
          <p:cNvPr id="11" name="Content Placeholder 10"/>
          <p:cNvSpPr>
            <a:spLocks noGrp="1"/>
          </p:cNvSpPr>
          <p:nvPr>
            <p:ph idx="12"/>
          </p:nvPr>
        </p:nvSpPr>
        <p:spPr>
          <a:xfrm>
            <a:off x="4567162" y="3780854"/>
            <a:ext cx="3018973" cy="2247921"/>
          </a:xfrm>
        </p:spPr>
        <p:txBody>
          <a:bodyPr/>
          <a:lstStyle/>
          <a:p>
            <a:pPr marL="0" indent="0" algn="ctr">
              <a:buNone/>
            </a:pPr>
            <a:r>
              <a:rPr lang="en-US" sz="1800" dirty="0"/>
              <a:t>NATE</a:t>
            </a:r>
            <a:br>
              <a:rPr lang="en-US" sz="1800" dirty="0"/>
            </a:br>
            <a:r>
              <a:rPr lang="en-US" sz="1800" dirty="0"/>
              <a:t>(Visibility &amp; Throughput)</a:t>
            </a:r>
          </a:p>
          <a:p>
            <a:pPr marL="0" indent="0" algn="ctr">
              <a:buNone/>
            </a:pPr>
            <a:r>
              <a:rPr lang="en-US" sz="1800" dirty="0"/>
              <a:t>Surgical Service Models</a:t>
            </a:r>
          </a:p>
          <a:p>
            <a:pPr marL="0" indent="0" algn="ctr">
              <a:buNone/>
            </a:pPr>
            <a:r>
              <a:rPr lang="en-US" sz="1800" dirty="0"/>
              <a:t>ER Census Predictor</a:t>
            </a:r>
          </a:p>
          <a:p>
            <a:pPr marL="0" indent="0" algn="ctr">
              <a:buNone/>
            </a:pPr>
            <a:r>
              <a:rPr lang="en-US" sz="1800" dirty="0"/>
              <a:t>Discharge Predictor</a:t>
            </a:r>
          </a:p>
        </p:txBody>
      </p:sp>
      <p:sp>
        <p:nvSpPr>
          <p:cNvPr id="12" name="Content Placeholder 11"/>
          <p:cNvSpPr>
            <a:spLocks noGrp="1"/>
          </p:cNvSpPr>
          <p:nvPr>
            <p:ph idx="13"/>
          </p:nvPr>
        </p:nvSpPr>
        <p:spPr>
          <a:xfrm>
            <a:off x="8282819" y="3217304"/>
            <a:ext cx="3350381" cy="563550"/>
          </a:xfrm>
        </p:spPr>
        <p:txBody>
          <a:bodyPr anchor="ctr"/>
          <a:lstStyle/>
          <a:p>
            <a:r>
              <a:rPr lang="en-US" sz="2000" b="1" dirty="0"/>
              <a:t>Care Coordination</a:t>
            </a:r>
          </a:p>
        </p:txBody>
      </p:sp>
      <p:sp>
        <p:nvSpPr>
          <p:cNvPr id="13" name="Content Placeholder 12"/>
          <p:cNvSpPr>
            <a:spLocks noGrp="1"/>
          </p:cNvSpPr>
          <p:nvPr>
            <p:ph idx="14"/>
          </p:nvPr>
        </p:nvSpPr>
        <p:spPr>
          <a:xfrm>
            <a:off x="8282819" y="3780854"/>
            <a:ext cx="3350381" cy="2247921"/>
          </a:xfrm>
        </p:spPr>
        <p:txBody>
          <a:bodyPr>
            <a:normAutofit/>
          </a:bodyPr>
          <a:lstStyle/>
          <a:p>
            <a:pPr marL="0" indent="0" algn="ctr">
              <a:buNone/>
            </a:pPr>
            <a:r>
              <a:rPr lang="en-US" sz="1800" dirty="0"/>
              <a:t>Readmissions Predictor (REX)</a:t>
            </a:r>
          </a:p>
          <a:p>
            <a:pPr marL="0" indent="0" algn="ctr">
              <a:buNone/>
            </a:pPr>
            <a:r>
              <a:rPr lang="en-US" sz="1800" dirty="0"/>
              <a:t>BPCI Patient ID Models</a:t>
            </a:r>
          </a:p>
          <a:p>
            <a:pPr marL="0" indent="0" algn="ctr">
              <a:buNone/>
            </a:pPr>
            <a:r>
              <a:rPr lang="en-US" sz="1800" dirty="0"/>
              <a:t>ER Callback Model</a:t>
            </a:r>
          </a:p>
          <a:p>
            <a:pPr marL="0" indent="0" algn="ctr">
              <a:buNone/>
            </a:pPr>
            <a:r>
              <a:rPr lang="en-US" sz="1800" dirty="0"/>
              <a:t>DRG Family Predictor</a:t>
            </a:r>
          </a:p>
        </p:txBody>
      </p:sp>
      <p:sp>
        <p:nvSpPr>
          <p:cNvPr id="7" name="Title 6"/>
          <p:cNvSpPr>
            <a:spLocks noGrp="1"/>
          </p:cNvSpPr>
          <p:nvPr>
            <p:ph type="title"/>
          </p:nvPr>
        </p:nvSpPr>
        <p:spPr/>
        <p:txBody>
          <a:bodyPr/>
          <a:lstStyle/>
          <a:p>
            <a:r>
              <a:rPr lang="en-US" dirty="0"/>
              <a:t>Our Products</a:t>
            </a:r>
          </a:p>
        </p:txBody>
      </p:sp>
      <p:sp>
        <p:nvSpPr>
          <p:cNvPr id="21" name="Picture Placeholder 19"/>
          <p:cNvSpPr txBox="1">
            <a:spLocks/>
          </p:cNvSpPr>
          <p:nvPr/>
        </p:nvSpPr>
        <p:spPr>
          <a:xfrm>
            <a:off x="9269917" y="1661242"/>
            <a:ext cx="1376184" cy="1347511"/>
          </a:xfrm>
          <a:prstGeom prst="ellipse">
            <a:avLst/>
          </a:prstGeom>
        </p:spPr>
      </p:sp>
      <p:pic>
        <p:nvPicPr>
          <p:cNvPr id="23" name="Picture Placeholder 22"/>
          <p:cNvPicPr>
            <a:picLocks noGrp="1" noChangeAspect="1"/>
          </p:cNvPicPr>
          <p:nvPr>
            <p:ph type="pic" sz="quarter" idx="17"/>
          </p:nvPr>
        </p:nvPicPr>
        <p:blipFill>
          <a:blip r:embed="rId2" cstate="print">
            <a:extLst>
              <a:ext uri="{28A0092B-C50C-407E-A947-70E740481C1C}">
                <a14:useLocalDpi xmlns:a14="http://schemas.microsoft.com/office/drawing/2010/main" val="0"/>
              </a:ext>
            </a:extLst>
          </a:blip>
          <a:srcRect t="1038" b="1038"/>
          <a:stretch>
            <a:fillRect/>
          </a:stretch>
        </p:blipFill>
        <p:spPr>
          <a:prstGeom prst="rect">
            <a:avLst/>
          </a:prstGeom>
        </p:spPr>
      </p:pic>
      <p:pic>
        <p:nvPicPr>
          <p:cNvPr id="25" name="Picture Placeholder 24"/>
          <p:cNvPicPr>
            <a:picLocks noGrp="1" noChangeAspect="1"/>
          </p:cNvPicPr>
          <p:nvPr>
            <p:ph type="pic" sz="quarter" idx="15"/>
          </p:nvPr>
        </p:nvPicPr>
        <p:blipFill>
          <a:blip r:embed="rId3" cstate="print">
            <a:extLst>
              <a:ext uri="{28A0092B-C50C-407E-A947-70E740481C1C}">
                <a14:useLocalDpi xmlns:a14="http://schemas.microsoft.com/office/drawing/2010/main" val="0"/>
              </a:ext>
            </a:extLst>
          </a:blip>
          <a:srcRect t="1038" b="1038"/>
          <a:stretch>
            <a:fillRect/>
          </a:stretch>
        </p:blipFill>
        <p:spPr>
          <a:prstGeom prst="rect">
            <a:avLst/>
          </a:prstGeom>
        </p:spPr>
      </p:pic>
      <p:pic>
        <p:nvPicPr>
          <p:cNvPr id="28" name="Picture Placeholder 13"/>
          <p:cNvPicPr>
            <a:picLocks noGrp="1" noChangeAspect="1"/>
          </p:cNvPicPr>
          <p:nvPr>
            <p:ph type="pic" sz="quarter" idx="16"/>
          </p:nvPr>
        </p:nvPicPr>
        <p:blipFill>
          <a:blip r:embed="rId4" cstate="print">
            <a:extLst>
              <a:ext uri="{28A0092B-C50C-407E-A947-70E740481C1C}">
                <a14:useLocalDpi xmlns:a14="http://schemas.microsoft.com/office/drawing/2010/main" val="0"/>
              </a:ext>
            </a:extLst>
          </a:blip>
          <a:srcRect t="1038" b="1038"/>
          <a:stretch>
            <a:fillRect/>
          </a:stretch>
        </p:blipFill>
        <p:spPr>
          <a:prstGeom prst="rect">
            <a:avLst/>
          </a:prstGeom>
        </p:spPr>
      </p:pic>
    </p:spTree>
    <p:extLst>
      <p:ext uri="{BB962C8B-B14F-4D97-AF65-F5344CB8AC3E}">
        <p14:creationId xmlns:p14="http://schemas.microsoft.com/office/powerpoint/2010/main" val="947975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2345" y="5974772"/>
            <a:ext cx="12108874" cy="852055"/>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 name="Title 1"/>
          <p:cNvSpPr>
            <a:spLocks noGrp="1"/>
          </p:cNvSpPr>
          <p:nvPr>
            <p:ph type="title"/>
          </p:nvPr>
        </p:nvSpPr>
        <p:spPr/>
        <p:txBody>
          <a:bodyPr/>
          <a:lstStyle/>
          <a:p>
            <a:r>
              <a:rPr lang="en-US" dirty="0"/>
              <a:t>Current State - Product Lifecycle &amp; Development</a:t>
            </a:r>
          </a:p>
        </p:txBody>
      </p:sp>
      <p:graphicFrame>
        <p:nvGraphicFramePr>
          <p:cNvPr id="4" name="Content Placeholder 3"/>
          <p:cNvGraphicFramePr>
            <a:graphicFrameLocks noGrp="1"/>
          </p:cNvGraphicFramePr>
          <p:nvPr>
            <p:ph idx="4294967295"/>
            <p:extLst>
              <p:ext uri="{D42A27DB-BD31-4B8C-83A1-F6EECF244321}">
                <p14:modId xmlns:p14="http://schemas.microsoft.com/office/powerpoint/2010/main" val="671651936"/>
              </p:ext>
            </p:extLst>
          </p:nvPr>
        </p:nvGraphicFramePr>
        <p:xfrm>
          <a:off x="879389" y="1673075"/>
          <a:ext cx="10515600" cy="24785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 4"/>
          <p:cNvGraphicFramePr/>
          <p:nvPr/>
        </p:nvGraphicFramePr>
        <p:xfrm>
          <a:off x="879389" y="4280684"/>
          <a:ext cx="10515600" cy="223113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6" name="Rectangle 5"/>
          <p:cNvSpPr/>
          <p:nvPr/>
        </p:nvSpPr>
        <p:spPr>
          <a:xfrm rot="16200000">
            <a:off x="-777240" y="5094500"/>
            <a:ext cx="2194560" cy="640080"/>
          </a:xfrm>
          <a:prstGeom prst="rect">
            <a:avLst/>
          </a:prstGeom>
          <a:ln>
            <a:noFill/>
          </a:ln>
          <a:effectLst/>
        </p:spPr>
        <p:style>
          <a:lnRef idx="3">
            <a:schemeClr val="lt1"/>
          </a:lnRef>
          <a:fillRef idx="1">
            <a:schemeClr val="accent2"/>
          </a:fillRef>
          <a:effectRef idx="1">
            <a:schemeClr val="accent2"/>
          </a:effectRef>
          <a:fontRef idx="minor">
            <a:schemeClr val="lt1"/>
          </a:fontRef>
        </p:style>
        <p:txBody>
          <a:bodyPr rtlCol="0" anchor="b"/>
          <a:lstStyle/>
          <a:p>
            <a:pPr algn="ctr"/>
            <a:r>
              <a:rPr lang="en-US" dirty="0"/>
              <a:t>Enterprise Stage</a:t>
            </a:r>
          </a:p>
        </p:txBody>
      </p:sp>
      <p:sp>
        <p:nvSpPr>
          <p:cNvPr id="7" name="Rectangle 6"/>
          <p:cNvSpPr/>
          <p:nvPr/>
        </p:nvSpPr>
        <p:spPr>
          <a:xfrm rot="16200000">
            <a:off x="10774680" y="2592302"/>
            <a:ext cx="2194560" cy="64008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en-US" dirty="0"/>
          </a:p>
        </p:txBody>
      </p:sp>
      <p:sp>
        <p:nvSpPr>
          <p:cNvPr id="8" name="Rectangle 7"/>
          <p:cNvSpPr/>
          <p:nvPr/>
        </p:nvSpPr>
        <p:spPr>
          <a:xfrm rot="16200000">
            <a:off x="10774680" y="5094500"/>
            <a:ext cx="2194560" cy="640080"/>
          </a:xfrm>
          <a:prstGeom prst="rect">
            <a:avLst/>
          </a:prstGeom>
          <a:ln>
            <a:noFill/>
          </a:ln>
          <a:effectLst/>
        </p:spPr>
        <p:style>
          <a:lnRef idx="3">
            <a:schemeClr val="lt1"/>
          </a:lnRef>
          <a:fillRef idx="1">
            <a:schemeClr val="accent2"/>
          </a:fillRef>
          <a:effectRef idx="1">
            <a:schemeClr val="accent2"/>
          </a:effectRef>
          <a:fontRef idx="minor">
            <a:schemeClr val="lt1"/>
          </a:fontRef>
        </p:style>
        <p:txBody>
          <a:bodyPr rtlCol="0" anchor="b"/>
          <a:lstStyle/>
          <a:p>
            <a:pPr algn="ctr"/>
            <a:endParaRPr lang="en-US" dirty="0"/>
          </a:p>
        </p:txBody>
      </p:sp>
      <p:sp>
        <p:nvSpPr>
          <p:cNvPr id="9" name="Rectangle 8"/>
          <p:cNvSpPr/>
          <p:nvPr/>
        </p:nvSpPr>
        <p:spPr>
          <a:xfrm rot="16200000">
            <a:off x="-777240" y="2592302"/>
            <a:ext cx="2194560" cy="64008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dirty="0"/>
              <a:t>Innovation Stage</a:t>
            </a:r>
          </a:p>
        </p:txBody>
      </p:sp>
    </p:spTree>
    <p:extLst>
      <p:ext uri="{BB962C8B-B14F-4D97-AF65-F5344CB8AC3E}">
        <p14:creationId xmlns:p14="http://schemas.microsoft.com/office/powerpoint/2010/main" val="16538612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Rectangle 78"/>
          <p:cNvSpPr/>
          <p:nvPr/>
        </p:nvSpPr>
        <p:spPr>
          <a:xfrm>
            <a:off x="280555" y="5964381"/>
            <a:ext cx="11911445" cy="852055"/>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 name="Title 1"/>
          <p:cNvSpPr>
            <a:spLocks noGrp="1"/>
          </p:cNvSpPr>
          <p:nvPr>
            <p:ph type="title"/>
          </p:nvPr>
        </p:nvSpPr>
        <p:spPr/>
        <p:txBody>
          <a:bodyPr>
            <a:normAutofit/>
          </a:bodyPr>
          <a:lstStyle/>
          <a:p>
            <a:r>
              <a:rPr lang="en-US" dirty="0"/>
              <a:t>Future State – Build at Scale to Start</a:t>
            </a:r>
          </a:p>
        </p:txBody>
      </p:sp>
      <p:sp>
        <p:nvSpPr>
          <p:cNvPr id="26" name="Rectangle 25"/>
          <p:cNvSpPr/>
          <p:nvPr/>
        </p:nvSpPr>
        <p:spPr>
          <a:xfrm>
            <a:off x="989263" y="2031790"/>
            <a:ext cx="1180718" cy="9254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Initiation</a:t>
            </a:r>
          </a:p>
        </p:txBody>
      </p:sp>
      <p:sp>
        <p:nvSpPr>
          <p:cNvPr id="3" name="Chevron 2"/>
          <p:cNvSpPr/>
          <p:nvPr/>
        </p:nvSpPr>
        <p:spPr>
          <a:xfrm>
            <a:off x="2464443" y="2034530"/>
            <a:ext cx="484771" cy="925482"/>
          </a:xfrm>
          <a:prstGeom prst="chevron">
            <a:avLst>
              <a:gd name="adj" fmla="val 62310"/>
            </a:avLst>
          </a:prstGeom>
          <a:solidFill>
            <a:schemeClr val="accent5"/>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grpSp>
        <p:nvGrpSpPr>
          <p:cNvPr id="22" name="Group 21"/>
          <p:cNvGrpSpPr/>
          <p:nvPr/>
        </p:nvGrpSpPr>
        <p:grpSpPr>
          <a:xfrm>
            <a:off x="844858" y="1805238"/>
            <a:ext cx="1444467" cy="1310914"/>
            <a:chOff x="5373766" y="2773543"/>
            <a:chExt cx="1444467" cy="1310914"/>
          </a:xfrm>
          <a:solidFill>
            <a:schemeClr val="accent5"/>
          </a:solidFill>
        </p:grpSpPr>
        <p:sp>
          <p:nvSpPr>
            <p:cNvPr id="4" name="Oval 3"/>
            <p:cNvSpPr/>
            <p:nvPr/>
          </p:nvSpPr>
          <p:spPr>
            <a:xfrm>
              <a:off x="5447295" y="3111775"/>
              <a:ext cx="105041" cy="105041"/>
            </a:xfrm>
            <a:prstGeom prst="ellipse">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5" name="Oval 4"/>
            <p:cNvSpPr/>
            <p:nvPr/>
          </p:nvSpPr>
          <p:spPr>
            <a:xfrm>
              <a:off x="5520824" y="2964718"/>
              <a:ext cx="105041" cy="105041"/>
            </a:xfrm>
            <a:prstGeom prst="ellipse">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6" name="Oval 5"/>
            <p:cNvSpPr/>
            <p:nvPr/>
          </p:nvSpPr>
          <p:spPr>
            <a:xfrm>
              <a:off x="5697294" y="2994129"/>
              <a:ext cx="165064" cy="165064"/>
            </a:xfrm>
            <a:prstGeom prst="ellipse">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 name="Oval 6"/>
            <p:cNvSpPr/>
            <p:nvPr/>
          </p:nvSpPr>
          <p:spPr>
            <a:xfrm>
              <a:off x="5844351" y="2832366"/>
              <a:ext cx="105041" cy="105041"/>
            </a:xfrm>
            <a:prstGeom prst="ellipse">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Oval 7"/>
            <p:cNvSpPr/>
            <p:nvPr/>
          </p:nvSpPr>
          <p:spPr>
            <a:xfrm>
              <a:off x="6035526" y="2773543"/>
              <a:ext cx="105041" cy="105041"/>
            </a:xfrm>
            <a:prstGeom prst="ellipse">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 name="Oval 8"/>
            <p:cNvSpPr/>
            <p:nvPr/>
          </p:nvSpPr>
          <p:spPr>
            <a:xfrm>
              <a:off x="6270819" y="2876483"/>
              <a:ext cx="105041" cy="105041"/>
            </a:xfrm>
            <a:prstGeom prst="ellipse">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0" name="Oval 9"/>
            <p:cNvSpPr/>
            <p:nvPr/>
          </p:nvSpPr>
          <p:spPr>
            <a:xfrm>
              <a:off x="6417877" y="2950012"/>
              <a:ext cx="165064" cy="165064"/>
            </a:xfrm>
            <a:prstGeom prst="ellipse">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1" name="Oval 10"/>
            <p:cNvSpPr/>
            <p:nvPr/>
          </p:nvSpPr>
          <p:spPr>
            <a:xfrm>
              <a:off x="6623758" y="3111775"/>
              <a:ext cx="105041" cy="105041"/>
            </a:xfrm>
            <a:prstGeom prst="ellipse">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2" name="Oval 11"/>
            <p:cNvSpPr/>
            <p:nvPr/>
          </p:nvSpPr>
          <p:spPr>
            <a:xfrm>
              <a:off x="6711992" y="3273539"/>
              <a:ext cx="105041" cy="105041"/>
            </a:xfrm>
            <a:prstGeom prst="ellipse">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3" name="Oval 12"/>
            <p:cNvSpPr/>
            <p:nvPr/>
          </p:nvSpPr>
          <p:spPr>
            <a:xfrm>
              <a:off x="5947292" y="2964718"/>
              <a:ext cx="270106" cy="270106"/>
            </a:xfrm>
            <a:prstGeom prst="ellipse">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4" name="Oval 13"/>
            <p:cNvSpPr/>
            <p:nvPr/>
          </p:nvSpPr>
          <p:spPr>
            <a:xfrm>
              <a:off x="5373766" y="3523537"/>
              <a:ext cx="105041" cy="105041"/>
            </a:xfrm>
            <a:prstGeom prst="ellipse">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5" name="Oval 14"/>
            <p:cNvSpPr/>
            <p:nvPr/>
          </p:nvSpPr>
          <p:spPr>
            <a:xfrm>
              <a:off x="5462001" y="3655889"/>
              <a:ext cx="165064" cy="165064"/>
            </a:xfrm>
            <a:prstGeom prst="ellipse">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6" name="Oval 15"/>
            <p:cNvSpPr/>
            <p:nvPr/>
          </p:nvSpPr>
          <p:spPr>
            <a:xfrm>
              <a:off x="5682588" y="3773535"/>
              <a:ext cx="240094" cy="240094"/>
            </a:xfrm>
            <a:prstGeom prst="ellipse">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7" name="Oval 16"/>
            <p:cNvSpPr/>
            <p:nvPr/>
          </p:nvSpPr>
          <p:spPr>
            <a:xfrm>
              <a:off x="5991409" y="3964711"/>
              <a:ext cx="105041" cy="105041"/>
            </a:xfrm>
            <a:prstGeom prst="ellipse">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8" name="Oval 17"/>
            <p:cNvSpPr/>
            <p:nvPr/>
          </p:nvSpPr>
          <p:spPr>
            <a:xfrm>
              <a:off x="6050232" y="3773535"/>
              <a:ext cx="165064" cy="165064"/>
            </a:xfrm>
            <a:prstGeom prst="ellipse">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9" name="Oval 18"/>
            <p:cNvSpPr/>
            <p:nvPr/>
          </p:nvSpPr>
          <p:spPr>
            <a:xfrm>
              <a:off x="6197290" y="3979416"/>
              <a:ext cx="105041" cy="105041"/>
            </a:xfrm>
            <a:prstGeom prst="ellipse">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0" name="Oval 19"/>
            <p:cNvSpPr/>
            <p:nvPr/>
          </p:nvSpPr>
          <p:spPr>
            <a:xfrm>
              <a:off x="6329642" y="3744124"/>
              <a:ext cx="240094" cy="240094"/>
            </a:xfrm>
            <a:prstGeom prst="ellipse">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1" name="Oval 20"/>
            <p:cNvSpPr/>
            <p:nvPr/>
          </p:nvSpPr>
          <p:spPr>
            <a:xfrm>
              <a:off x="6653169" y="3685301"/>
              <a:ext cx="165064" cy="165064"/>
            </a:xfrm>
            <a:prstGeom prst="ellipse">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grpSp>
      <p:grpSp>
        <p:nvGrpSpPr>
          <p:cNvPr id="37" name="Group 36"/>
          <p:cNvGrpSpPr/>
          <p:nvPr/>
        </p:nvGrpSpPr>
        <p:grpSpPr>
          <a:xfrm>
            <a:off x="9038190" y="2040071"/>
            <a:ext cx="2039905" cy="925482"/>
            <a:chOff x="2540850" y="2495744"/>
            <a:chExt cx="2039905" cy="925482"/>
          </a:xfrm>
        </p:grpSpPr>
        <p:sp>
          <p:nvSpPr>
            <p:cNvPr id="38" name="Rectangle 37"/>
            <p:cNvSpPr/>
            <p:nvPr/>
          </p:nvSpPr>
          <p:spPr>
            <a:xfrm>
              <a:off x="2540850" y="2495744"/>
              <a:ext cx="1554480" cy="9254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Pilot Test &amp;</a:t>
              </a:r>
            </a:p>
            <a:p>
              <a:pPr algn="ctr"/>
              <a:r>
                <a:rPr lang="en-US" sz="1600" dirty="0">
                  <a:solidFill>
                    <a:schemeClr val="tx1"/>
                  </a:solidFill>
                </a:rPr>
                <a:t>Refinement</a:t>
              </a:r>
            </a:p>
          </p:txBody>
        </p:sp>
        <p:sp>
          <p:nvSpPr>
            <p:cNvPr id="39" name="Chevron 38"/>
            <p:cNvSpPr/>
            <p:nvPr/>
          </p:nvSpPr>
          <p:spPr>
            <a:xfrm>
              <a:off x="4095984" y="2495744"/>
              <a:ext cx="484771" cy="925482"/>
            </a:xfrm>
            <a:prstGeom prst="chevron">
              <a:avLst>
                <a:gd name="adj" fmla="val 62310"/>
              </a:avLst>
            </a:prstGeom>
            <a:solidFill>
              <a:schemeClr val="accent5"/>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grpSp>
      <p:sp>
        <p:nvSpPr>
          <p:cNvPr id="44" name="Chevron 43"/>
          <p:cNvSpPr/>
          <p:nvPr/>
        </p:nvSpPr>
        <p:spPr>
          <a:xfrm>
            <a:off x="10852131" y="2040071"/>
            <a:ext cx="484771" cy="925482"/>
          </a:xfrm>
          <a:prstGeom prst="chevron">
            <a:avLst>
              <a:gd name="adj" fmla="val 62310"/>
            </a:avLst>
          </a:prstGeom>
          <a:solidFill>
            <a:schemeClr val="accent3"/>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grpSp>
        <p:nvGrpSpPr>
          <p:cNvPr id="55" name="Group 54"/>
          <p:cNvGrpSpPr/>
          <p:nvPr/>
        </p:nvGrpSpPr>
        <p:grpSpPr>
          <a:xfrm>
            <a:off x="7004894" y="2040071"/>
            <a:ext cx="2039905" cy="925482"/>
            <a:chOff x="2540850" y="2495744"/>
            <a:chExt cx="2039905" cy="925482"/>
          </a:xfrm>
        </p:grpSpPr>
        <p:sp>
          <p:nvSpPr>
            <p:cNvPr id="56" name="Rectangle 55"/>
            <p:cNvSpPr/>
            <p:nvPr/>
          </p:nvSpPr>
          <p:spPr>
            <a:xfrm>
              <a:off x="2540850" y="2495744"/>
              <a:ext cx="1554480" cy="9254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Pilot</a:t>
              </a:r>
            </a:p>
            <a:p>
              <a:pPr algn="ctr"/>
              <a:r>
                <a:rPr lang="en-US" sz="1600" dirty="0">
                  <a:solidFill>
                    <a:schemeClr val="tx1"/>
                  </a:solidFill>
                </a:rPr>
                <a:t>Development</a:t>
              </a:r>
            </a:p>
          </p:txBody>
        </p:sp>
        <p:sp>
          <p:nvSpPr>
            <p:cNvPr id="57" name="Chevron 56"/>
            <p:cNvSpPr/>
            <p:nvPr/>
          </p:nvSpPr>
          <p:spPr>
            <a:xfrm>
              <a:off x="4095984" y="2495744"/>
              <a:ext cx="484771" cy="925482"/>
            </a:xfrm>
            <a:prstGeom prst="chevron">
              <a:avLst>
                <a:gd name="adj" fmla="val 62310"/>
              </a:avLst>
            </a:prstGeom>
            <a:solidFill>
              <a:schemeClr val="accent5"/>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grpSp>
      <p:grpSp>
        <p:nvGrpSpPr>
          <p:cNvPr id="58" name="Group 57"/>
          <p:cNvGrpSpPr/>
          <p:nvPr/>
        </p:nvGrpSpPr>
        <p:grpSpPr>
          <a:xfrm>
            <a:off x="4984143" y="2040071"/>
            <a:ext cx="2039905" cy="925482"/>
            <a:chOff x="2540850" y="2495744"/>
            <a:chExt cx="2039905" cy="925482"/>
          </a:xfrm>
        </p:grpSpPr>
        <p:sp>
          <p:nvSpPr>
            <p:cNvPr id="59" name="Rectangle 58"/>
            <p:cNvSpPr/>
            <p:nvPr/>
          </p:nvSpPr>
          <p:spPr>
            <a:xfrm>
              <a:off x="2540850" y="2495744"/>
              <a:ext cx="1554480" cy="9254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Exploration &amp;</a:t>
              </a:r>
            </a:p>
            <a:p>
              <a:pPr algn="ctr"/>
              <a:r>
                <a:rPr lang="en-US" sz="1600" dirty="0">
                  <a:solidFill>
                    <a:schemeClr val="tx1"/>
                  </a:solidFill>
                </a:rPr>
                <a:t>Modeling</a:t>
              </a:r>
            </a:p>
          </p:txBody>
        </p:sp>
        <p:sp>
          <p:nvSpPr>
            <p:cNvPr id="60" name="Chevron 59"/>
            <p:cNvSpPr/>
            <p:nvPr/>
          </p:nvSpPr>
          <p:spPr>
            <a:xfrm>
              <a:off x="4095984" y="2495744"/>
              <a:ext cx="484771" cy="925482"/>
            </a:xfrm>
            <a:prstGeom prst="chevron">
              <a:avLst>
                <a:gd name="adj" fmla="val 62310"/>
              </a:avLst>
            </a:prstGeom>
            <a:solidFill>
              <a:schemeClr val="accent5"/>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grpSp>
      <p:grpSp>
        <p:nvGrpSpPr>
          <p:cNvPr id="61" name="Group 60"/>
          <p:cNvGrpSpPr/>
          <p:nvPr/>
        </p:nvGrpSpPr>
        <p:grpSpPr>
          <a:xfrm>
            <a:off x="2949214" y="2040071"/>
            <a:ext cx="2039905" cy="925482"/>
            <a:chOff x="2540850" y="2495744"/>
            <a:chExt cx="2039905" cy="925482"/>
          </a:xfrm>
        </p:grpSpPr>
        <p:sp>
          <p:nvSpPr>
            <p:cNvPr id="62" name="Rectangle 61"/>
            <p:cNvSpPr/>
            <p:nvPr/>
          </p:nvSpPr>
          <p:spPr>
            <a:xfrm>
              <a:off x="2540850" y="2495744"/>
              <a:ext cx="1554480" cy="9254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Ideation</a:t>
              </a:r>
            </a:p>
          </p:txBody>
        </p:sp>
        <p:sp>
          <p:nvSpPr>
            <p:cNvPr id="63" name="Chevron 62"/>
            <p:cNvSpPr/>
            <p:nvPr/>
          </p:nvSpPr>
          <p:spPr>
            <a:xfrm>
              <a:off x="4095984" y="2495744"/>
              <a:ext cx="484771" cy="925482"/>
            </a:xfrm>
            <a:prstGeom prst="chevron">
              <a:avLst>
                <a:gd name="adj" fmla="val 62310"/>
              </a:avLst>
            </a:prstGeom>
            <a:solidFill>
              <a:schemeClr val="accent5"/>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grpSp>
      <p:sp>
        <p:nvSpPr>
          <p:cNvPr id="67" name="TextBox 66"/>
          <p:cNvSpPr txBox="1"/>
          <p:nvPr/>
        </p:nvSpPr>
        <p:spPr>
          <a:xfrm>
            <a:off x="844858" y="3263992"/>
            <a:ext cx="1443267" cy="912119"/>
          </a:xfrm>
          <a:prstGeom prst="rect">
            <a:avLst/>
          </a:prstGeom>
          <a:solidFill>
            <a:schemeClr val="bg1"/>
          </a:solidFill>
          <a:ln>
            <a:noFill/>
          </a:ln>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3970" tIns="13970" rIns="13970" bIns="13970" numCol="1" spcCol="1270" anchor="t" anchorCtr="0">
            <a:noAutofit/>
          </a:bodyPr>
          <a:lstStyle/>
          <a:p>
            <a:pPr lvl="0" algn="ctr" defTabSz="488950">
              <a:lnSpc>
                <a:spcPct val="90000"/>
              </a:lnSpc>
              <a:spcBef>
                <a:spcPct val="0"/>
              </a:spcBef>
              <a:spcAft>
                <a:spcPct val="35000"/>
              </a:spcAft>
            </a:pPr>
            <a:r>
              <a:rPr lang="en-US" sz="1100" kern="1200" dirty="0"/>
              <a:t>Initiate discussions around a product and project idea as well as the initial scope</a:t>
            </a:r>
          </a:p>
        </p:txBody>
      </p:sp>
      <p:sp>
        <p:nvSpPr>
          <p:cNvPr id="68" name="TextBox 67"/>
          <p:cNvSpPr txBox="1"/>
          <p:nvPr/>
        </p:nvSpPr>
        <p:spPr>
          <a:xfrm>
            <a:off x="2949214" y="3263991"/>
            <a:ext cx="1554480" cy="912119"/>
          </a:xfrm>
          <a:prstGeom prst="rect">
            <a:avLst/>
          </a:prstGeom>
          <a:solidFill>
            <a:schemeClr val="bg1"/>
          </a:solidFill>
          <a:ln>
            <a:noFill/>
          </a:ln>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3970" tIns="13970" rIns="13970" bIns="13970" numCol="1" spcCol="1270" anchor="t" anchorCtr="0">
            <a:noAutofit/>
          </a:bodyPr>
          <a:lstStyle/>
          <a:p>
            <a:pPr lvl="0" algn="ctr"/>
            <a:r>
              <a:rPr lang="en-US" sz="1100" dirty="0"/>
              <a:t>Scope and refine an idea that has been formally accepted as a project</a:t>
            </a:r>
          </a:p>
        </p:txBody>
      </p:sp>
      <p:sp>
        <p:nvSpPr>
          <p:cNvPr id="69" name="TextBox 68"/>
          <p:cNvSpPr txBox="1"/>
          <p:nvPr/>
        </p:nvSpPr>
        <p:spPr>
          <a:xfrm>
            <a:off x="4984143" y="3263990"/>
            <a:ext cx="1554480" cy="912119"/>
          </a:xfrm>
          <a:prstGeom prst="rect">
            <a:avLst/>
          </a:prstGeom>
          <a:solidFill>
            <a:schemeClr val="bg1"/>
          </a:solidFill>
          <a:ln>
            <a:noFill/>
          </a:ln>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3970" tIns="13970" rIns="13970" bIns="13970" numCol="1" spcCol="1270" anchor="t" anchorCtr="0">
            <a:noAutofit/>
          </a:bodyPr>
          <a:lstStyle/>
          <a:p>
            <a:pPr lvl="0" algn="ctr"/>
            <a:r>
              <a:rPr lang="en-US" sz="1100" dirty="0"/>
              <a:t>Explore the data and develop a model as the basis for a pilot</a:t>
            </a:r>
          </a:p>
        </p:txBody>
      </p:sp>
      <p:sp>
        <p:nvSpPr>
          <p:cNvPr id="70" name="TextBox 69"/>
          <p:cNvSpPr txBox="1"/>
          <p:nvPr/>
        </p:nvSpPr>
        <p:spPr>
          <a:xfrm>
            <a:off x="7004894" y="3263990"/>
            <a:ext cx="1554480" cy="912119"/>
          </a:xfrm>
          <a:prstGeom prst="rect">
            <a:avLst/>
          </a:prstGeom>
          <a:solidFill>
            <a:schemeClr val="bg1"/>
          </a:solidFill>
          <a:ln>
            <a:noFill/>
          </a:ln>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3970" tIns="13970" rIns="13970" bIns="13970" numCol="1" spcCol="1270" anchor="t" anchorCtr="0">
            <a:noAutofit/>
          </a:bodyPr>
          <a:lstStyle/>
          <a:p>
            <a:pPr lvl="0" algn="ctr"/>
            <a:r>
              <a:rPr lang="en-US" sz="1100" dirty="0"/>
              <a:t>Develop and build an minimally viable, enterprise grade product as a pilot for field testing model</a:t>
            </a:r>
          </a:p>
        </p:txBody>
      </p:sp>
      <p:sp>
        <p:nvSpPr>
          <p:cNvPr id="71" name="TextBox 70"/>
          <p:cNvSpPr txBox="1"/>
          <p:nvPr/>
        </p:nvSpPr>
        <p:spPr>
          <a:xfrm>
            <a:off x="9044799" y="3263989"/>
            <a:ext cx="1554480" cy="912119"/>
          </a:xfrm>
          <a:prstGeom prst="rect">
            <a:avLst/>
          </a:prstGeom>
          <a:solidFill>
            <a:schemeClr val="bg1"/>
          </a:solidFill>
          <a:ln>
            <a:noFill/>
          </a:ln>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3970" tIns="13970" rIns="13970" bIns="13970" numCol="1" spcCol="1270" anchor="t" anchorCtr="0">
            <a:noAutofit/>
          </a:bodyPr>
          <a:lstStyle/>
          <a:p>
            <a:pPr lvl="0" algn="ctr"/>
            <a:r>
              <a:rPr lang="en-US" sz="1100" dirty="0"/>
              <a:t>Test and refine the product with select sites and end-users</a:t>
            </a:r>
          </a:p>
        </p:txBody>
      </p:sp>
      <p:grpSp>
        <p:nvGrpSpPr>
          <p:cNvPr id="24" name="Group 23"/>
          <p:cNvGrpSpPr/>
          <p:nvPr/>
        </p:nvGrpSpPr>
        <p:grpSpPr>
          <a:xfrm>
            <a:off x="919000" y="4568522"/>
            <a:ext cx="10504306" cy="2033018"/>
            <a:chOff x="947928" y="4290662"/>
            <a:chExt cx="10504306" cy="2033018"/>
          </a:xfrm>
        </p:grpSpPr>
        <p:grpSp>
          <p:nvGrpSpPr>
            <p:cNvPr id="40" name="Group 39"/>
            <p:cNvGrpSpPr/>
            <p:nvPr/>
          </p:nvGrpSpPr>
          <p:grpSpPr>
            <a:xfrm>
              <a:off x="1619581" y="4290662"/>
              <a:ext cx="2531218" cy="925482"/>
              <a:chOff x="2049537" y="2495744"/>
              <a:chExt cx="2531218" cy="925482"/>
            </a:xfrm>
          </p:grpSpPr>
          <p:sp>
            <p:nvSpPr>
              <p:cNvPr id="41" name="Rectangle 40"/>
              <p:cNvSpPr/>
              <p:nvPr/>
            </p:nvSpPr>
            <p:spPr>
              <a:xfrm>
                <a:off x="2049537" y="2495744"/>
                <a:ext cx="2238999" cy="9254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Innovation Review &amp;</a:t>
                </a:r>
              </a:p>
              <a:p>
                <a:pPr algn="ctr"/>
                <a:r>
                  <a:rPr lang="en-US" sz="1600" dirty="0">
                    <a:solidFill>
                      <a:schemeClr val="tx1"/>
                    </a:solidFill>
                  </a:rPr>
                  <a:t>Enterprise Readiness</a:t>
                </a:r>
              </a:p>
              <a:p>
                <a:pPr algn="ctr"/>
                <a:r>
                  <a:rPr lang="en-US" sz="1600" dirty="0">
                    <a:solidFill>
                      <a:schemeClr val="tx1"/>
                    </a:solidFill>
                  </a:rPr>
                  <a:t>Assessment</a:t>
                </a:r>
              </a:p>
            </p:txBody>
          </p:sp>
          <p:sp>
            <p:nvSpPr>
              <p:cNvPr id="42" name="Chevron 41"/>
              <p:cNvSpPr/>
              <p:nvPr/>
            </p:nvSpPr>
            <p:spPr>
              <a:xfrm>
                <a:off x="4095984" y="2495744"/>
                <a:ext cx="484771" cy="925482"/>
              </a:xfrm>
              <a:prstGeom prst="chevron">
                <a:avLst>
                  <a:gd name="adj" fmla="val 62310"/>
                </a:avLst>
              </a:prstGeom>
              <a:solidFill>
                <a:schemeClr val="accent2"/>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grpSp>
        <p:sp>
          <p:nvSpPr>
            <p:cNvPr id="45" name="Chevron 44"/>
            <p:cNvSpPr/>
            <p:nvPr/>
          </p:nvSpPr>
          <p:spPr>
            <a:xfrm>
              <a:off x="1206767" y="4290662"/>
              <a:ext cx="484771" cy="925482"/>
            </a:xfrm>
            <a:prstGeom prst="chevron">
              <a:avLst>
                <a:gd name="adj" fmla="val 62310"/>
              </a:avLst>
            </a:prstGeom>
            <a:solidFill>
              <a:schemeClr val="accent2"/>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grpSp>
          <p:nvGrpSpPr>
            <p:cNvPr id="46" name="Group 45"/>
            <p:cNvGrpSpPr/>
            <p:nvPr/>
          </p:nvGrpSpPr>
          <p:grpSpPr>
            <a:xfrm>
              <a:off x="4150799" y="4290662"/>
              <a:ext cx="2531218" cy="925482"/>
              <a:chOff x="2049537" y="2495744"/>
              <a:chExt cx="2531218" cy="925482"/>
            </a:xfrm>
          </p:grpSpPr>
          <p:sp>
            <p:nvSpPr>
              <p:cNvPr id="47" name="Rectangle 46"/>
              <p:cNvSpPr/>
              <p:nvPr/>
            </p:nvSpPr>
            <p:spPr>
              <a:xfrm>
                <a:off x="2049537" y="2495744"/>
                <a:ext cx="2238999" cy="9254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Enterprise Planning &amp;</a:t>
                </a:r>
              </a:p>
              <a:p>
                <a:pPr algn="ctr"/>
                <a:r>
                  <a:rPr lang="en-US" sz="1600" dirty="0">
                    <a:solidFill>
                      <a:schemeClr val="tx1"/>
                    </a:solidFill>
                  </a:rPr>
                  <a:t>Refinement</a:t>
                </a:r>
              </a:p>
            </p:txBody>
          </p:sp>
          <p:sp>
            <p:nvSpPr>
              <p:cNvPr id="48" name="Chevron 47"/>
              <p:cNvSpPr/>
              <p:nvPr/>
            </p:nvSpPr>
            <p:spPr>
              <a:xfrm>
                <a:off x="4095984" y="2495744"/>
                <a:ext cx="484771" cy="925482"/>
              </a:xfrm>
              <a:prstGeom prst="chevron">
                <a:avLst>
                  <a:gd name="adj" fmla="val 62310"/>
                </a:avLst>
              </a:prstGeom>
              <a:solidFill>
                <a:schemeClr val="accent2"/>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grpSp>
        <p:grpSp>
          <p:nvGrpSpPr>
            <p:cNvPr id="49" name="Group 48"/>
            <p:cNvGrpSpPr/>
            <p:nvPr/>
          </p:nvGrpSpPr>
          <p:grpSpPr>
            <a:xfrm>
              <a:off x="6682017" y="4290662"/>
              <a:ext cx="2531218" cy="925482"/>
              <a:chOff x="2049537" y="2495744"/>
              <a:chExt cx="2531218" cy="925482"/>
            </a:xfrm>
          </p:grpSpPr>
          <p:sp>
            <p:nvSpPr>
              <p:cNvPr id="50" name="Rectangle 49"/>
              <p:cNvSpPr/>
              <p:nvPr/>
            </p:nvSpPr>
            <p:spPr>
              <a:xfrm>
                <a:off x="2049537" y="2495744"/>
                <a:ext cx="2238999" cy="9254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Enterprise Deployment</a:t>
                </a:r>
              </a:p>
            </p:txBody>
          </p:sp>
          <p:sp>
            <p:nvSpPr>
              <p:cNvPr id="51" name="Chevron 50"/>
              <p:cNvSpPr/>
              <p:nvPr/>
            </p:nvSpPr>
            <p:spPr>
              <a:xfrm>
                <a:off x="4095984" y="2495744"/>
                <a:ext cx="484771" cy="925482"/>
              </a:xfrm>
              <a:prstGeom prst="chevron">
                <a:avLst>
                  <a:gd name="adj" fmla="val 62310"/>
                </a:avLst>
              </a:prstGeom>
              <a:solidFill>
                <a:schemeClr val="accent2"/>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grpSp>
        <p:sp>
          <p:nvSpPr>
            <p:cNvPr id="53" name="Rectangle 52"/>
            <p:cNvSpPr/>
            <p:nvPr/>
          </p:nvSpPr>
          <p:spPr>
            <a:xfrm>
              <a:off x="9213235" y="4290662"/>
              <a:ext cx="2238999" cy="9254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Handoff &amp;</a:t>
              </a:r>
            </a:p>
            <a:p>
              <a:pPr algn="ctr"/>
              <a:r>
                <a:rPr lang="en-US" sz="1600" dirty="0">
                  <a:solidFill>
                    <a:schemeClr val="tx1"/>
                  </a:solidFill>
                </a:rPr>
                <a:t>Long Term Support</a:t>
              </a:r>
            </a:p>
          </p:txBody>
        </p:sp>
        <p:sp>
          <p:nvSpPr>
            <p:cNvPr id="72" name="TextBox 71"/>
            <p:cNvSpPr txBox="1"/>
            <p:nvPr/>
          </p:nvSpPr>
          <p:spPr>
            <a:xfrm>
              <a:off x="1725310" y="5411561"/>
              <a:ext cx="1940718" cy="912119"/>
            </a:xfrm>
            <a:prstGeom prst="rect">
              <a:avLst/>
            </a:prstGeom>
            <a:solidFill>
              <a:schemeClr val="bg1"/>
            </a:solidFill>
            <a:ln>
              <a:noFill/>
            </a:ln>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3970" tIns="13970" rIns="13970" bIns="13970" numCol="1" spcCol="1270" anchor="t" anchorCtr="0">
              <a:noAutofit/>
            </a:bodyPr>
            <a:lstStyle/>
            <a:p>
              <a:pPr lvl="0" algn="ctr"/>
              <a:r>
                <a:rPr lang="en-US" sz="1100" dirty="0"/>
                <a:t>Analyze and review the results from the pilot in preparation for an enterprise deployment</a:t>
              </a:r>
            </a:p>
          </p:txBody>
        </p:sp>
        <p:sp>
          <p:nvSpPr>
            <p:cNvPr id="73" name="TextBox 72"/>
            <p:cNvSpPr txBox="1"/>
            <p:nvPr/>
          </p:nvSpPr>
          <p:spPr>
            <a:xfrm>
              <a:off x="4150798" y="5411561"/>
              <a:ext cx="2046447" cy="912119"/>
            </a:xfrm>
            <a:prstGeom prst="rect">
              <a:avLst/>
            </a:prstGeom>
            <a:solidFill>
              <a:schemeClr val="bg1"/>
            </a:solidFill>
            <a:ln>
              <a:noFill/>
            </a:ln>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3970" tIns="13970" rIns="13970" bIns="13970" numCol="1" spcCol="1270" anchor="t" anchorCtr="0">
              <a:noAutofit/>
            </a:bodyPr>
            <a:lstStyle/>
            <a:p>
              <a:pPr lvl="0" algn="ctr"/>
              <a:r>
                <a:rPr lang="en-US" sz="1100" dirty="0"/>
                <a:t>Update product based on review and plan enterprise implementation</a:t>
              </a:r>
            </a:p>
          </p:txBody>
        </p:sp>
        <p:sp>
          <p:nvSpPr>
            <p:cNvPr id="74" name="TextBox 73"/>
            <p:cNvSpPr txBox="1"/>
            <p:nvPr/>
          </p:nvSpPr>
          <p:spPr>
            <a:xfrm>
              <a:off x="6682015" y="5411561"/>
              <a:ext cx="2046447" cy="912119"/>
            </a:xfrm>
            <a:prstGeom prst="rect">
              <a:avLst/>
            </a:prstGeom>
            <a:solidFill>
              <a:schemeClr val="bg1"/>
            </a:solidFill>
            <a:ln>
              <a:noFill/>
            </a:ln>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3970" tIns="13970" rIns="13970" bIns="13970" numCol="1" spcCol="1270" anchor="t" anchorCtr="0">
              <a:noAutofit/>
            </a:bodyPr>
            <a:lstStyle/>
            <a:p>
              <a:pPr lvl="0" algn="ctr"/>
              <a:r>
                <a:rPr lang="en-US" sz="1100" dirty="0"/>
                <a:t>Deploy the product across the enterprise as led by the product owner and supported by the data science team</a:t>
              </a:r>
            </a:p>
          </p:txBody>
        </p:sp>
        <p:sp>
          <p:nvSpPr>
            <p:cNvPr id="75" name="TextBox 74"/>
            <p:cNvSpPr txBox="1"/>
            <p:nvPr/>
          </p:nvSpPr>
          <p:spPr>
            <a:xfrm>
              <a:off x="9309510" y="5411561"/>
              <a:ext cx="2046447" cy="912119"/>
            </a:xfrm>
            <a:prstGeom prst="rect">
              <a:avLst/>
            </a:prstGeom>
            <a:solidFill>
              <a:schemeClr val="bg1"/>
            </a:solidFill>
            <a:ln>
              <a:noFill/>
            </a:ln>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3970" tIns="13970" rIns="13970" bIns="13970" numCol="1" spcCol="1270" anchor="t" anchorCtr="0">
              <a:noAutofit/>
            </a:bodyPr>
            <a:lstStyle/>
            <a:p>
              <a:pPr lvl="0" algn="ctr"/>
              <a:r>
                <a:rPr lang="en-US" sz="1100" dirty="0"/>
                <a:t>Hand off completed product to the product owner and long term support team</a:t>
              </a:r>
            </a:p>
          </p:txBody>
        </p:sp>
        <p:sp>
          <p:nvSpPr>
            <p:cNvPr id="76" name="Chevron 75"/>
            <p:cNvSpPr/>
            <p:nvPr/>
          </p:nvSpPr>
          <p:spPr>
            <a:xfrm>
              <a:off x="947928" y="4290662"/>
              <a:ext cx="484771" cy="925482"/>
            </a:xfrm>
            <a:prstGeom prst="chevron">
              <a:avLst>
                <a:gd name="adj" fmla="val 62310"/>
              </a:avLst>
            </a:prstGeom>
            <a:solidFill>
              <a:schemeClr val="accent3"/>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grpSp>
      <p:sp>
        <p:nvSpPr>
          <p:cNvPr id="65" name="Rectangle 64"/>
          <p:cNvSpPr/>
          <p:nvPr/>
        </p:nvSpPr>
        <p:spPr>
          <a:xfrm rot="16200000">
            <a:off x="-777240" y="5094500"/>
            <a:ext cx="2194560" cy="640080"/>
          </a:xfrm>
          <a:prstGeom prst="rect">
            <a:avLst/>
          </a:prstGeom>
          <a:ln>
            <a:noFill/>
          </a:ln>
          <a:effectLst/>
        </p:spPr>
        <p:style>
          <a:lnRef idx="3">
            <a:schemeClr val="lt1"/>
          </a:lnRef>
          <a:fillRef idx="1">
            <a:schemeClr val="accent2"/>
          </a:fillRef>
          <a:effectRef idx="1">
            <a:schemeClr val="accent2"/>
          </a:effectRef>
          <a:fontRef idx="minor">
            <a:schemeClr val="lt1"/>
          </a:fontRef>
        </p:style>
        <p:txBody>
          <a:bodyPr rtlCol="0" anchor="b"/>
          <a:lstStyle/>
          <a:p>
            <a:pPr algn="ctr"/>
            <a:r>
              <a:rPr lang="en-US" dirty="0"/>
              <a:t>Enterprise Stage</a:t>
            </a:r>
          </a:p>
        </p:txBody>
      </p:sp>
      <p:sp>
        <p:nvSpPr>
          <p:cNvPr id="66" name="Rectangle 65"/>
          <p:cNvSpPr/>
          <p:nvPr/>
        </p:nvSpPr>
        <p:spPr>
          <a:xfrm rot="16200000">
            <a:off x="-777240" y="2592302"/>
            <a:ext cx="2194560" cy="64008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dirty="0"/>
              <a:t>Innovation Stage</a:t>
            </a:r>
          </a:p>
        </p:txBody>
      </p:sp>
      <p:sp>
        <p:nvSpPr>
          <p:cNvPr id="77" name="Rectangle 76"/>
          <p:cNvSpPr/>
          <p:nvPr/>
        </p:nvSpPr>
        <p:spPr>
          <a:xfrm rot="16200000">
            <a:off x="10774680" y="2592302"/>
            <a:ext cx="2194560" cy="64008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en-US" dirty="0"/>
          </a:p>
        </p:txBody>
      </p:sp>
      <p:sp>
        <p:nvSpPr>
          <p:cNvPr id="78" name="Rectangle 77"/>
          <p:cNvSpPr/>
          <p:nvPr/>
        </p:nvSpPr>
        <p:spPr>
          <a:xfrm rot="16200000">
            <a:off x="10774680" y="5094500"/>
            <a:ext cx="2194560" cy="640080"/>
          </a:xfrm>
          <a:prstGeom prst="rect">
            <a:avLst/>
          </a:prstGeom>
          <a:ln>
            <a:noFill/>
          </a:ln>
          <a:effectLst/>
        </p:spPr>
        <p:style>
          <a:lnRef idx="3">
            <a:schemeClr val="lt1"/>
          </a:lnRef>
          <a:fillRef idx="1">
            <a:schemeClr val="accent2"/>
          </a:fillRef>
          <a:effectRef idx="1">
            <a:schemeClr val="accent2"/>
          </a:effectRef>
          <a:fontRef idx="minor">
            <a:schemeClr val="lt1"/>
          </a:fontRef>
        </p:style>
        <p:txBody>
          <a:bodyPr rtlCol="0" anchor="b"/>
          <a:lstStyle/>
          <a:p>
            <a:pPr algn="ctr"/>
            <a:endParaRPr lang="en-US" dirty="0"/>
          </a:p>
        </p:txBody>
      </p:sp>
    </p:spTree>
    <p:extLst>
      <p:ext uri="{BB962C8B-B14F-4D97-AF65-F5344CB8AC3E}">
        <p14:creationId xmlns:p14="http://schemas.microsoft.com/office/powerpoint/2010/main" val="39221274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99397" y="3217302"/>
            <a:ext cx="3626427" cy="715963"/>
          </a:xfrm>
        </p:spPr>
        <p:txBody>
          <a:bodyPr anchor="ctr"/>
          <a:lstStyle/>
          <a:p>
            <a:r>
              <a:rPr lang="en-US" sz="2000" b="1" dirty="0"/>
              <a:t>Enterprise</a:t>
            </a:r>
            <a:br>
              <a:rPr lang="en-US" sz="2000" b="1" dirty="0"/>
            </a:br>
            <a:r>
              <a:rPr lang="en-US" sz="2000" b="1" dirty="0"/>
              <a:t>Data Science Platforms</a:t>
            </a:r>
          </a:p>
        </p:txBody>
      </p:sp>
      <p:sp>
        <p:nvSpPr>
          <p:cNvPr id="6" name="Content Placeholder 5"/>
          <p:cNvSpPr>
            <a:spLocks noGrp="1"/>
          </p:cNvSpPr>
          <p:nvPr>
            <p:ph idx="10"/>
          </p:nvPr>
        </p:nvSpPr>
        <p:spPr/>
        <p:txBody>
          <a:bodyPr>
            <a:normAutofit/>
          </a:bodyPr>
          <a:lstStyle/>
          <a:p>
            <a:r>
              <a:rPr lang="en-US" dirty="0"/>
              <a:t>Central location to access to access model signals</a:t>
            </a:r>
          </a:p>
          <a:p>
            <a:r>
              <a:rPr lang="en-US" dirty="0"/>
              <a:t>Eliminate the need to create custom apps and dashboards</a:t>
            </a:r>
          </a:p>
          <a:p>
            <a:r>
              <a:rPr lang="en-US" dirty="0"/>
              <a:t>Develop and integrate APIs</a:t>
            </a:r>
          </a:p>
          <a:p>
            <a:r>
              <a:rPr lang="en-US" dirty="0"/>
              <a:t>Repeatable Frameworks</a:t>
            </a:r>
          </a:p>
        </p:txBody>
      </p:sp>
      <p:sp>
        <p:nvSpPr>
          <p:cNvPr id="7" name="Content Placeholder 6"/>
          <p:cNvSpPr>
            <a:spLocks noGrp="1"/>
          </p:cNvSpPr>
          <p:nvPr>
            <p:ph idx="11"/>
          </p:nvPr>
        </p:nvSpPr>
        <p:spPr/>
        <p:txBody>
          <a:bodyPr anchor="ctr"/>
          <a:lstStyle/>
          <a:p>
            <a:r>
              <a:rPr lang="en-US" sz="2000" b="1" dirty="0"/>
              <a:t>Machine Data (</a:t>
            </a:r>
            <a:r>
              <a:rPr lang="en-US" sz="2000" b="1" dirty="0" err="1"/>
              <a:t>IoT</a:t>
            </a:r>
            <a:r>
              <a:rPr lang="en-US" sz="2000" b="1" dirty="0"/>
              <a:t>)</a:t>
            </a:r>
          </a:p>
        </p:txBody>
      </p:sp>
      <p:sp>
        <p:nvSpPr>
          <p:cNvPr id="8" name="Content Placeholder 7"/>
          <p:cNvSpPr>
            <a:spLocks noGrp="1"/>
          </p:cNvSpPr>
          <p:nvPr>
            <p:ph idx="12"/>
          </p:nvPr>
        </p:nvSpPr>
        <p:spPr/>
        <p:txBody>
          <a:bodyPr/>
          <a:lstStyle/>
          <a:p>
            <a:r>
              <a:rPr lang="en-US" dirty="0"/>
              <a:t>Access and use data emitted by clinical devices</a:t>
            </a:r>
          </a:p>
          <a:p>
            <a:r>
              <a:rPr lang="en-US" dirty="0"/>
              <a:t>Real time feeds and monitoring of patients without the need for manual data entry</a:t>
            </a:r>
          </a:p>
        </p:txBody>
      </p:sp>
      <p:sp>
        <p:nvSpPr>
          <p:cNvPr id="9" name="Content Placeholder 8"/>
          <p:cNvSpPr>
            <a:spLocks noGrp="1"/>
          </p:cNvSpPr>
          <p:nvPr>
            <p:ph idx="13"/>
          </p:nvPr>
        </p:nvSpPr>
        <p:spPr/>
        <p:txBody>
          <a:bodyPr anchor="ctr"/>
          <a:lstStyle/>
          <a:p>
            <a:r>
              <a:rPr lang="en-US" sz="2000" b="1" dirty="0"/>
              <a:t>Enterprise Data Strategy &amp; Governance</a:t>
            </a:r>
          </a:p>
        </p:txBody>
      </p:sp>
      <p:sp>
        <p:nvSpPr>
          <p:cNvPr id="10" name="Content Placeholder 9"/>
          <p:cNvSpPr>
            <a:spLocks noGrp="1"/>
          </p:cNvSpPr>
          <p:nvPr>
            <p:ph idx="14"/>
          </p:nvPr>
        </p:nvSpPr>
        <p:spPr/>
        <p:txBody>
          <a:bodyPr>
            <a:normAutofit/>
          </a:bodyPr>
          <a:lstStyle/>
          <a:p>
            <a:r>
              <a:rPr lang="en-US" dirty="0"/>
              <a:t>Enable analytics at scale, and faster development</a:t>
            </a:r>
          </a:p>
          <a:p>
            <a:r>
              <a:rPr lang="en-US" dirty="0"/>
              <a:t>We have a lot of data, but it’s messy and </a:t>
            </a:r>
            <a:r>
              <a:rPr lang="en-US" dirty="0" err="1"/>
              <a:t>siloed</a:t>
            </a:r>
            <a:r>
              <a:rPr lang="en-US" dirty="0"/>
              <a:t> for specific uses</a:t>
            </a:r>
          </a:p>
          <a:p>
            <a:r>
              <a:rPr lang="en-US" dirty="0"/>
              <a:t>Core Data</a:t>
            </a:r>
          </a:p>
          <a:p>
            <a:r>
              <a:rPr lang="en-US" dirty="0"/>
              <a:t>Core Analytics</a:t>
            </a:r>
          </a:p>
        </p:txBody>
      </p:sp>
      <p:sp>
        <p:nvSpPr>
          <p:cNvPr id="3" name="Title 2"/>
          <p:cNvSpPr>
            <a:spLocks noGrp="1"/>
          </p:cNvSpPr>
          <p:nvPr>
            <p:ph type="title"/>
          </p:nvPr>
        </p:nvSpPr>
        <p:spPr/>
        <p:txBody>
          <a:bodyPr/>
          <a:lstStyle/>
          <a:p>
            <a:r>
              <a:rPr lang="en-US" dirty="0"/>
              <a:t>The Future</a:t>
            </a:r>
          </a:p>
        </p:txBody>
      </p:sp>
      <p:pic>
        <p:nvPicPr>
          <p:cNvPr id="14" name="Picture Placeholder 13"/>
          <p:cNvPicPr>
            <a:picLocks noGrp="1" noChangeAspect="1"/>
          </p:cNvPicPr>
          <p:nvPr>
            <p:ph type="pic" sz="quarter" idx="16"/>
          </p:nvPr>
        </p:nvPicPr>
        <p:blipFill>
          <a:blip r:embed="rId3">
            <a:extLst>
              <a:ext uri="{28A0092B-C50C-407E-A947-70E740481C1C}">
                <a14:useLocalDpi xmlns:a14="http://schemas.microsoft.com/office/drawing/2010/main" val="0"/>
              </a:ext>
            </a:extLst>
          </a:blip>
          <a:srcRect t="1038" b="1038"/>
          <a:stretch>
            <a:fillRect/>
          </a:stretch>
        </p:blipFill>
        <p:spPr>
          <a:prstGeom prst="rect">
            <a:avLst/>
          </a:prstGeom>
        </p:spPr>
      </p:pic>
      <p:pic>
        <p:nvPicPr>
          <p:cNvPr id="15" name="Picture Placeholder 14"/>
          <p:cNvPicPr>
            <a:picLocks noGrp="1" noChangeAspect="1"/>
          </p:cNvPicPr>
          <p:nvPr>
            <p:ph type="pic" sz="quarter" idx="15"/>
          </p:nvPr>
        </p:nvPicPr>
        <p:blipFill>
          <a:blip r:embed="rId4">
            <a:extLst>
              <a:ext uri="{28A0092B-C50C-407E-A947-70E740481C1C}">
                <a14:useLocalDpi xmlns:a14="http://schemas.microsoft.com/office/drawing/2010/main" val="0"/>
              </a:ext>
            </a:extLst>
          </a:blip>
          <a:srcRect t="1038" b="1038"/>
          <a:stretch>
            <a:fillRect/>
          </a:stretch>
        </p:blipFill>
        <p:spPr>
          <a:prstGeom prst="rect">
            <a:avLst/>
          </a:prstGeom>
        </p:spPr>
      </p:pic>
      <p:pic>
        <p:nvPicPr>
          <p:cNvPr id="16" name="Picture Placeholder 15"/>
          <p:cNvPicPr>
            <a:picLocks noGrp="1" noChangeAspect="1"/>
          </p:cNvPicPr>
          <p:nvPr>
            <p:ph type="pic" sz="quarter" idx="17"/>
          </p:nvPr>
        </p:nvPicPr>
        <p:blipFill>
          <a:blip r:embed="rId5">
            <a:extLst>
              <a:ext uri="{28A0092B-C50C-407E-A947-70E740481C1C}">
                <a14:useLocalDpi xmlns:a14="http://schemas.microsoft.com/office/drawing/2010/main" val="0"/>
              </a:ext>
            </a:extLst>
          </a:blip>
          <a:srcRect t="1038" b="1038"/>
          <a:stretch>
            <a:fillRect/>
          </a:stretch>
        </p:blipFill>
        <p:spPr>
          <a:prstGeom prst="rect">
            <a:avLst/>
          </a:prstGeom>
        </p:spPr>
      </p:pic>
    </p:spTree>
    <p:extLst>
      <p:ext uri="{BB962C8B-B14F-4D97-AF65-F5344CB8AC3E}">
        <p14:creationId xmlns:p14="http://schemas.microsoft.com/office/powerpoint/2010/main" val="27724220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ontent Placeholder 15"/>
          <p:cNvSpPr>
            <a:spLocks noGrp="1"/>
          </p:cNvSpPr>
          <p:nvPr>
            <p:ph idx="1"/>
          </p:nvPr>
        </p:nvSpPr>
        <p:spPr/>
        <p:txBody>
          <a:bodyPr anchor="ctr"/>
          <a:lstStyle/>
          <a:p>
            <a:pPr marL="0" indent="0" algn="ctr">
              <a:buNone/>
            </a:pPr>
            <a:r>
              <a:rPr lang="en-US" sz="2800" dirty="0"/>
              <a:t>Interested in learning more about data science or</a:t>
            </a:r>
            <a:br>
              <a:rPr lang="en-US" sz="2800" dirty="0"/>
            </a:br>
            <a:r>
              <a:rPr lang="en-US" sz="2800" dirty="0"/>
              <a:t>learning the tools of the trade?</a:t>
            </a:r>
          </a:p>
          <a:p>
            <a:pPr marL="0" indent="0" algn="ctr">
              <a:buNone/>
            </a:pPr>
            <a:endParaRPr lang="en-US" sz="2800" dirty="0"/>
          </a:p>
          <a:p>
            <a:pPr marL="0" indent="0" algn="ctr">
              <a:buNone/>
            </a:pPr>
            <a:r>
              <a:rPr lang="en-US" sz="2800" dirty="0"/>
              <a:t>Let us know!</a:t>
            </a:r>
          </a:p>
          <a:p>
            <a:pPr marL="0" indent="0" algn="ctr">
              <a:buNone/>
            </a:pPr>
            <a:endParaRPr lang="en-US" sz="2800" dirty="0"/>
          </a:p>
          <a:p>
            <a:pPr marL="0" indent="0" algn="ctr">
              <a:buNone/>
            </a:pPr>
            <a:r>
              <a:rPr lang="en-US" sz="2800" dirty="0"/>
              <a:t>Matthew.Brown@HCAHealthcare.com</a:t>
            </a:r>
          </a:p>
        </p:txBody>
      </p:sp>
      <p:sp>
        <p:nvSpPr>
          <p:cNvPr id="15" name="Title 14"/>
          <p:cNvSpPr>
            <a:spLocks noGrp="1"/>
          </p:cNvSpPr>
          <p:nvPr>
            <p:ph type="title"/>
          </p:nvPr>
        </p:nvSpPr>
        <p:spPr/>
        <p:txBody>
          <a:bodyPr/>
          <a:lstStyle/>
          <a:p>
            <a:r>
              <a:rPr lang="en-US" dirty="0"/>
              <a:t>The Shameless Pitch</a:t>
            </a:r>
          </a:p>
        </p:txBody>
      </p:sp>
    </p:spTree>
    <p:extLst>
      <p:ext uri="{BB962C8B-B14F-4D97-AF65-F5344CB8AC3E}">
        <p14:creationId xmlns:p14="http://schemas.microsoft.com/office/powerpoint/2010/main" val="5127550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Holiday Reading Recommendations</a:t>
            </a:r>
          </a:p>
        </p:txBody>
      </p:sp>
      <p:pic>
        <p:nvPicPr>
          <p:cNvPr id="1026" name="Picture 2" descr="Image result for fooled by randomnes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0774049">
            <a:off x="1578910" y="2230007"/>
            <a:ext cx="2322856" cy="353017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being morta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85314" y="1857678"/>
            <a:ext cx="2421371" cy="3640725"/>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a:blip r:embed="rId4"/>
          <a:stretch>
            <a:fillRect/>
          </a:stretch>
        </p:blipFill>
        <p:spPr>
          <a:xfrm rot="900000">
            <a:off x="8335527" y="2256348"/>
            <a:ext cx="2428912" cy="3657600"/>
          </a:xfrm>
          <a:prstGeom prst="rect">
            <a:avLst/>
          </a:prstGeom>
        </p:spPr>
      </p:pic>
    </p:spTree>
    <p:extLst>
      <p:ext uri="{BB962C8B-B14F-4D97-AF65-F5344CB8AC3E}">
        <p14:creationId xmlns:p14="http://schemas.microsoft.com/office/powerpoint/2010/main" val="12935643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Data Science @ HCA</a:t>
            </a:r>
          </a:p>
        </p:txBody>
      </p:sp>
      <p:sp>
        <p:nvSpPr>
          <p:cNvPr id="3" name="Subtitle 2"/>
          <p:cNvSpPr>
            <a:spLocks noGrp="1"/>
          </p:cNvSpPr>
          <p:nvPr>
            <p:ph type="subTitle" idx="1"/>
          </p:nvPr>
        </p:nvSpPr>
        <p:spPr/>
        <p:txBody>
          <a:bodyPr/>
          <a:lstStyle/>
          <a:p>
            <a:endParaRPr lang="en-US" sz="3600" dirty="0"/>
          </a:p>
          <a:p>
            <a:r>
              <a:rPr lang="en-US" sz="3600" dirty="0"/>
              <a:t>It’s Science!</a:t>
            </a:r>
          </a:p>
        </p:txBody>
      </p:sp>
    </p:spTree>
    <p:extLst>
      <p:ext uri="{BB962C8B-B14F-4D97-AF65-F5344CB8AC3E}">
        <p14:creationId xmlns:p14="http://schemas.microsoft.com/office/powerpoint/2010/main" val="24209626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26720" y="473658"/>
            <a:ext cx="5507736" cy="4671573"/>
          </a:xfrm>
        </p:spPr>
        <p:txBody>
          <a:bodyPr/>
          <a:lstStyle/>
          <a:p>
            <a:pPr algn="ctr"/>
            <a:r>
              <a:rPr lang="en-US" sz="3200" dirty="0"/>
              <a:t>Above all else, we are committed to the care and improvement of human life.</a:t>
            </a:r>
            <a:br>
              <a:rPr lang="en-US" sz="3200" dirty="0"/>
            </a:br>
            <a:br>
              <a:rPr lang="en-US" sz="3200" dirty="0"/>
            </a:br>
            <a:r>
              <a:rPr lang="en-US" sz="3200" dirty="0"/>
              <a:t>In recognition of this commitment, we strive to deliver high quality, cost effective healthcare in the communities we serve.</a:t>
            </a:r>
          </a:p>
        </p:txBody>
      </p:sp>
      <p:sp>
        <p:nvSpPr>
          <p:cNvPr id="2" name="TextBox 1"/>
          <p:cNvSpPr txBox="1"/>
          <p:nvPr/>
        </p:nvSpPr>
        <p:spPr>
          <a:xfrm>
            <a:off x="0" y="4842934"/>
            <a:ext cx="12192000" cy="818764"/>
          </a:xfrm>
          <a:prstGeom prst="rect">
            <a:avLst/>
          </a:prstGeom>
        </p:spPr>
        <p:txBody>
          <a:bodyPr vert="horz" wrap="square" lIns="121920" tIns="60960" rIns="121920" bIns="60960" rtlCol="0" anchor="t" anchorCtr="0">
            <a:noAutofit/>
          </a:bodyPr>
          <a:lstStyle/>
          <a:p>
            <a:endParaRPr lang="en-US" sz="1867" dirty="0" err="1">
              <a:solidFill>
                <a:srgbClr val="4E4540"/>
              </a:solidFill>
            </a:endParaRPr>
          </a:p>
        </p:txBody>
      </p:sp>
      <p:sp>
        <p:nvSpPr>
          <p:cNvPr id="4" name="TextBox 3"/>
          <p:cNvSpPr txBox="1"/>
          <p:nvPr/>
        </p:nvSpPr>
        <p:spPr>
          <a:xfrm>
            <a:off x="1083734" y="4656667"/>
            <a:ext cx="10380133" cy="795867"/>
          </a:xfrm>
          <a:prstGeom prst="rect">
            <a:avLst/>
          </a:prstGeom>
        </p:spPr>
        <p:txBody>
          <a:bodyPr vert="horz" wrap="square" lIns="121920" tIns="60960" rIns="121920" bIns="60960" rtlCol="0" anchor="t" anchorCtr="0">
            <a:noAutofit/>
          </a:bodyPr>
          <a:lstStyle/>
          <a:p>
            <a:endParaRPr lang="en-US" sz="1867" dirty="0">
              <a:solidFill>
                <a:srgbClr val="4E4540"/>
              </a:solidFill>
            </a:endParaRPr>
          </a:p>
        </p:txBody>
      </p:sp>
      <p:sp>
        <p:nvSpPr>
          <p:cNvPr id="6" name="TextBox 5"/>
          <p:cNvSpPr txBox="1"/>
          <p:nvPr/>
        </p:nvSpPr>
        <p:spPr>
          <a:xfrm>
            <a:off x="338667" y="5238365"/>
            <a:ext cx="11430000" cy="451236"/>
          </a:xfrm>
          <a:prstGeom prst="rect">
            <a:avLst/>
          </a:prstGeom>
        </p:spPr>
        <p:txBody>
          <a:bodyPr vert="horz" wrap="square" lIns="121920" tIns="60960" rIns="121920" bIns="60960" rtlCol="0" anchor="t" anchorCtr="0">
            <a:noAutofit/>
          </a:bodyPr>
          <a:lstStyle/>
          <a:p>
            <a:endParaRPr lang="en-US" sz="1867" dirty="0" err="1">
              <a:solidFill>
                <a:srgbClr val="4E4540"/>
              </a:solidFill>
            </a:endParaRPr>
          </a:p>
        </p:txBody>
      </p:sp>
    </p:spTree>
    <p:extLst>
      <p:ext uri="{BB962C8B-B14F-4D97-AF65-F5344CB8AC3E}">
        <p14:creationId xmlns:p14="http://schemas.microsoft.com/office/powerpoint/2010/main" val="11676209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609600" y="2080098"/>
            <a:ext cx="6742176" cy="2839821"/>
          </a:xfrm>
        </p:spPr>
        <p:txBody>
          <a:bodyPr anchor="ctr"/>
          <a:lstStyle/>
          <a:p>
            <a:pPr marL="0" indent="0" algn="ctr">
              <a:lnSpc>
                <a:spcPct val="120000"/>
              </a:lnSpc>
              <a:buNone/>
            </a:pPr>
            <a:r>
              <a:rPr lang="EN-US" sz="3200" dirty="0">
                <a:solidFill>
                  <a:schemeClr val="accent1"/>
                </a:solidFill>
              </a:rPr>
              <a:t>We strive to further the care and improvement of human life through the power of data.</a:t>
            </a:r>
          </a:p>
        </p:txBody>
      </p:sp>
      <p:sp>
        <p:nvSpPr>
          <p:cNvPr id="3" name="Title 2"/>
          <p:cNvSpPr>
            <a:spLocks noGrp="1"/>
          </p:cNvSpPr>
          <p:nvPr>
            <p:ph type="title"/>
          </p:nvPr>
        </p:nvSpPr>
        <p:spPr/>
        <p:txBody>
          <a:bodyPr/>
          <a:lstStyle/>
          <a:p>
            <a:r>
              <a:rPr lang="en-US" dirty="0"/>
              <a:t>The Mission of Data Science</a:t>
            </a:r>
          </a:p>
        </p:txBody>
      </p:sp>
      <p:sp>
        <p:nvSpPr>
          <p:cNvPr id="2" name="TextBox 1"/>
          <p:cNvSpPr txBox="1"/>
          <p:nvPr/>
        </p:nvSpPr>
        <p:spPr>
          <a:xfrm>
            <a:off x="0" y="4842934"/>
            <a:ext cx="12192000" cy="818764"/>
          </a:xfrm>
          <a:prstGeom prst="rect">
            <a:avLst/>
          </a:prstGeom>
        </p:spPr>
        <p:txBody>
          <a:bodyPr vert="horz" wrap="square" lIns="121920" tIns="60960" rIns="121920" bIns="60960" rtlCol="0" anchor="t" anchorCtr="0">
            <a:noAutofit/>
          </a:bodyPr>
          <a:lstStyle/>
          <a:p>
            <a:endParaRPr lang="en-US" sz="1867" dirty="0" err="1">
              <a:solidFill>
                <a:srgbClr val="4E4540"/>
              </a:solidFill>
            </a:endParaRPr>
          </a:p>
        </p:txBody>
      </p:sp>
      <p:sp>
        <p:nvSpPr>
          <p:cNvPr id="4" name="TextBox 3"/>
          <p:cNvSpPr txBox="1"/>
          <p:nvPr/>
        </p:nvSpPr>
        <p:spPr>
          <a:xfrm>
            <a:off x="1083734" y="4656667"/>
            <a:ext cx="10380133" cy="795867"/>
          </a:xfrm>
          <a:prstGeom prst="rect">
            <a:avLst/>
          </a:prstGeom>
        </p:spPr>
        <p:txBody>
          <a:bodyPr vert="horz" wrap="square" lIns="121920" tIns="60960" rIns="121920" bIns="60960" rtlCol="0" anchor="t" anchorCtr="0">
            <a:noAutofit/>
          </a:bodyPr>
          <a:lstStyle/>
          <a:p>
            <a:endParaRPr lang="en-US" sz="1867" dirty="0">
              <a:solidFill>
                <a:srgbClr val="4E4540"/>
              </a:solidFill>
            </a:endParaRPr>
          </a:p>
        </p:txBody>
      </p:sp>
      <p:sp>
        <p:nvSpPr>
          <p:cNvPr id="6" name="TextBox 5"/>
          <p:cNvSpPr txBox="1"/>
          <p:nvPr/>
        </p:nvSpPr>
        <p:spPr>
          <a:xfrm>
            <a:off x="338667" y="5238365"/>
            <a:ext cx="11430000" cy="451236"/>
          </a:xfrm>
          <a:prstGeom prst="rect">
            <a:avLst/>
          </a:prstGeom>
        </p:spPr>
        <p:txBody>
          <a:bodyPr vert="horz" wrap="square" lIns="121920" tIns="60960" rIns="121920" bIns="60960" rtlCol="0" anchor="t" anchorCtr="0">
            <a:noAutofit/>
          </a:bodyPr>
          <a:lstStyle/>
          <a:p>
            <a:endParaRPr lang="en-US" sz="1867" dirty="0" err="1">
              <a:solidFill>
                <a:srgbClr val="4E4540"/>
              </a:solidFill>
            </a:endParaRPr>
          </a:p>
        </p:txBody>
      </p:sp>
      <p:sp>
        <p:nvSpPr>
          <p:cNvPr id="7" name="TextBox 6"/>
          <p:cNvSpPr txBox="1"/>
          <p:nvPr/>
        </p:nvSpPr>
        <p:spPr>
          <a:xfrm>
            <a:off x="7963104" y="2080098"/>
            <a:ext cx="3460800" cy="2839821"/>
          </a:xfrm>
          <a:prstGeom prst="rect">
            <a:avLst/>
          </a:prstGeom>
          <a:solidFill>
            <a:srgbClr val="E35929"/>
          </a:solidFill>
        </p:spPr>
        <p:txBody>
          <a:bodyPr vert="horz" wrap="square" lIns="121920" tIns="60960" rIns="121920" bIns="60960" rtlCol="0" anchor="t" anchorCtr="0">
            <a:noAutofit/>
          </a:bodyPr>
          <a:lstStyle/>
          <a:p>
            <a:pPr algn="ctr"/>
            <a:endParaRPr lang="en-US" sz="2400" dirty="0">
              <a:solidFill>
                <a:schemeClr val="bg1"/>
              </a:solidFill>
              <a:latin typeface="+mj-lt"/>
            </a:endParaRPr>
          </a:p>
          <a:p>
            <a:pPr algn="ctr"/>
            <a:r>
              <a:rPr lang="en-US" sz="2400" dirty="0">
                <a:solidFill>
                  <a:schemeClr val="bg1"/>
                </a:solidFill>
                <a:latin typeface="+mj-lt"/>
              </a:rPr>
              <a:t>Data and </a:t>
            </a:r>
          </a:p>
          <a:p>
            <a:pPr algn="ctr"/>
            <a:r>
              <a:rPr lang="en-US" sz="2400" dirty="0">
                <a:solidFill>
                  <a:schemeClr val="bg1"/>
                </a:solidFill>
                <a:latin typeface="+mj-lt"/>
              </a:rPr>
              <a:t>Data Science are</a:t>
            </a:r>
          </a:p>
          <a:p>
            <a:pPr algn="ctr"/>
            <a:r>
              <a:rPr lang="en-US" sz="2400" dirty="0">
                <a:solidFill>
                  <a:schemeClr val="bg1"/>
                </a:solidFill>
                <a:latin typeface="+mj-lt"/>
              </a:rPr>
              <a:t>key components in</a:t>
            </a:r>
          </a:p>
          <a:p>
            <a:pPr algn="ctr"/>
            <a:r>
              <a:rPr lang="en-US" sz="2400" dirty="0">
                <a:solidFill>
                  <a:schemeClr val="bg1"/>
                </a:solidFill>
                <a:latin typeface="+mj-lt"/>
              </a:rPr>
              <a:t>the fulfillment of</a:t>
            </a:r>
          </a:p>
          <a:p>
            <a:pPr algn="ctr"/>
            <a:r>
              <a:rPr lang="en-US" sz="2400" dirty="0">
                <a:solidFill>
                  <a:schemeClr val="bg1"/>
                </a:solidFill>
                <a:latin typeface="+mj-lt"/>
              </a:rPr>
              <a:t>HCA’s mission.</a:t>
            </a:r>
            <a:r>
              <a:rPr lang="en-US" sz="2667" i="1" dirty="0">
                <a:solidFill>
                  <a:schemeClr val="bg1"/>
                </a:solidFill>
                <a:latin typeface="+mj-lt"/>
              </a:rPr>
              <a:t> </a:t>
            </a:r>
            <a:endParaRPr lang="en-US" sz="1867" dirty="0">
              <a:solidFill>
                <a:schemeClr val="bg1"/>
              </a:solidFill>
              <a:latin typeface="+mj-lt"/>
            </a:endParaRPr>
          </a:p>
        </p:txBody>
      </p:sp>
    </p:spTree>
    <p:extLst>
      <p:ext uri="{BB962C8B-B14F-4D97-AF65-F5344CB8AC3E}">
        <p14:creationId xmlns:p14="http://schemas.microsoft.com/office/powerpoint/2010/main" val="30794614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2551176" y="1143273"/>
            <a:ext cx="7919125" cy="1312387"/>
          </a:xfrm>
        </p:spPr>
        <p:txBody>
          <a:bodyPr/>
          <a:lstStyle/>
          <a:p>
            <a:pPr algn="ctr"/>
            <a:r>
              <a:rPr lang="en-US" dirty="0"/>
              <a:t>What is Data Science?</a:t>
            </a:r>
          </a:p>
        </p:txBody>
      </p:sp>
      <p:sp>
        <p:nvSpPr>
          <p:cNvPr id="10" name="Subtitle 9"/>
          <p:cNvSpPr>
            <a:spLocks noGrp="1"/>
          </p:cNvSpPr>
          <p:nvPr>
            <p:ph type="subTitle" idx="1"/>
          </p:nvPr>
        </p:nvSpPr>
        <p:spPr>
          <a:xfrm>
            <a:off x="2551176" y="2736733"/>
            <a:ext cx="7909560" cy="2666539"/>
          </a:xfrm>
        </p:spPr>
        <p:txBody>
          <a:bodyPr/>
          <a:lstStyle/>
          <a:p>
            <a:pPr algn="ctr"/>
            <a:r>
              <a:rPr lang="en-US" sz="3200" dirty="0"/>
              <a:t>Data science is the set of techniques and technologies that use data and analytics to drive optimal actions in the real world.</a:t>
            </a:r>
          </a:p>
          <a:p>
            <a:pPr algn="ctr"/>
            <a:r>
              <a:rPr lang="en-US" sz="3200" dirty="0"/>
              <a:t>- Edmund</a:t>
            </a:r>
          </a:p>
        </p:txBody>
      </p:sp>
    </p:spTree>
    <p:extLst>
      <p:ext uri="{BB962C8B-B14F-4D97-AF65-F5344CB8AC3E}">
        <p14:creationId xmlns:p14="http://schemas.microsoft.com/office/powerpoint/2010/main" val="41081622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29"/>
          <p:cNvSpPr txBox="1"/>
          <p:nvPr/>
        </p:nvSpPr>
        <p:spPr>
          <a:xfrm>
            <a:off x="9598668" y="957154"/>
            <a:ext cx="802882" cy="796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vert270" wrap="square" lIns="0" tIns="0" rIns="0" bIns="0" rtlCol="0" anchor="ctr">
            <a:noAutofit/>
          </a:bodyPr>
          <a:lstStyle/>
          <a:p>
            <a:pPr marL="0" marR="0" lvl="0" indent="0" algn="ctr" defTabSz="914400" eaLnBrk="0" fontAlgn="base" latinLnBrk="0" hangingPunct="0">
              <a:lnSpc>
                <a:spcPct val="100000"/>
              </a:lnSpc>
              <a:spcBef>
                <a:spcPts val="600"/>
              </a:spcBef>
              <a:spcAft>
                <a:spcPct val="0"/>
              </a:spcAft>
              <a:buClrTx/>
              <a:buSzTx/>
              <a:buFontTx/>
              <a:buNone/>
              <a:tabLst/>
              <a:defRPr/>
            </a:pPr>
            <a:endParaRPr kumimoji="0" lang="en-US" b="1" i="0" u="none" strike="noStrike" kern="0" cap="none" spc="0" normalizeH="0" baseline="0" noProof="0" dirty="0">
              <a:ln>
                <a:noFill/>
              </a:ln>
              <a:solidFill>
                <a:srgbClr val="FFFFFF"/>
              </a:solidFill>
              <a:effectLst/>
              <a:uLnTx/>
              <a:uFillTx/>
              <a:latin typeface="Calibri" pitchFamily="34" charset="0"/>
            </a:endParaRPr>
          </a:p>
        </p:txBody>
      </p:sp>
      <p:sp>
        <p:nvSpPr>
          <p:cNvPr id="27" name="Title 26"/>
          <p:cNvSpPr>
            <a:spLocks noGrp="1"/>
          </p:cNvSpPr>
          <p:nvPr>
            <p:ph type="title"/>
          </p:nvPr>
        </p:nvSpPr>
        <p:spPr/>
        <p:txBody>
          <a:bodyPr/>
          <a:lstStyle/>
          <a:p>
            <a:r>
              <a:rPr lang="en-US" dirty="0"/>
              <a:t>Moving from descriptive analysis to prescriptive actions</a:t>
            </a:r>
          </a:p>
        </p:txBody>
      </p:sp>
      <p:sp>
        <p:nvSpPr>
          <p:cNvPr id="11" name="TextBox 10"/>
          <p:cNvSpPr txBox="1"/>
          <p:nvPr/>
        </p:nvSpPr>
        <p:spPr>
          <a:xfrm>
            <a:off x="9593714" y="957154"/>
            <a:ext cx="807835" cy="40147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vert270" wrap="square" lIns="0" tIns="0" rIns="0" bIns="0" rtlCol="0" anchor="ctr">
            <a:noAutofit/>
          </a:bodyPr>
          <a:lstStyle/>
          <a:p>
            <a:pPr marL="0" marR="0" lvl="0" indent="0" algn="ctr" defTabSz="914400" eaLnBrk="0" fontAlgn="base" latinLnBrk="0" hangingPunct="0">
              <a:lnSpc>
                <a:spcPct val="100000"/>
              </a:lnSpc>
              <a:spcBef>
                <a:spcPts val="600"/>
              </a:spcBef>
              <a:spcAft>
                <a:spcPct val="0"/>
              </a:spcAft>
              <a:buClrTx/>
              <a:buSzTx/>
              <a:buFontTx/>
              <a:buNone/>
              <a:tabLst/>
              <a:defRPr/>
            </a:pPr>
            <a:r>
              <a:rPr kumimoji="0" lang="en-US" b="1" i="0" u="none" strike="noStrike" kern="0" cap="none" spc="0" normalizeH="0" baseline="0" noProof="0" dirty="0">
                <a:ln>
                  <a:noFill/>
                </a:ln>
                <a:solidFill>
                  <a:srgbClr val="FFFFFF"/>
                </a:solidFill>
                <a:effectLst/>
                <a:uLnTx/>
                <a:uFillTx/>
                <a:latin typeface="Calibri" pitchFamily="34" charset="0"/>
              </a:rPr>
              <a:t>Actions</a:t>
            </a:r>
          </a:p>
        </p:txBody>
      </p:sp>
      <p:sp>
        <p:nvSpPr>
          <p:cNvPr id="12" name="TextBox 11"/>
          <p:cNvSpPr txBox="1"/>
          <p:nvPr/>
        </p:nvSpPr>
        <p:spPr>
          <a:xfrm>
            <a:off x="8684380" y="1753252"/>
            <a:ext cx="909334" cy="3218607"/>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vert="vert270" wrap="square" lIns="0" tIns="0" rIns="0" bIns="0" rtlCol="0" anchor="ctr">
            <a:noAutofit/>
          </a:bodyPr>
          <a:lstStyle/>
          <a:p>
            <a:pPr marL="0" marR="0" lvl="0" indent="0" algn="ctr" defTabSz="914400" eaLnBrk="0" fontAlgn="base" latinLnBrk="0" hangingPunct="0">
              <a:lnSpc>
                <a:spcPct val="100000"/>
              </a:lnSpc>
              <a:spcBef>
                <a:spcPts val="600"/>
              </a:spcBef>
              <a:spcAft>
                <a:spcPct val="0"/>
              </a:spcAft>
              <a:buClrTx/>
              <a:buSzTx/>
              <a:buFontTx/>
              <a:buNone/>
              <a:tabLst/>
              <a:defRPr/>
            </a:pPr>
            <a:endParaRPr kumimoji="0" lang="en-US" b="1" i="0" u="none" strike="noStrike" kern="0" cap="none" spc="0" normalizeH="0" baseline="0" noProof="0" dirty="0">
              <a:ln>
                <a:noFill/>
              </a:ln>
              <a:solidFill>
                <a:srgbClr val="FFFFFF"/>
              </a:solidFill>
              <a:effectLst/>
              <a:uLnTx/>
              <a:uFillTx/>
              <a:latin typeface="Calibri" pitchFamily="34" charset="0"/>
            </a:endParaRPr>
          </a:p>
          <a:p>
            <a:pPr marL="0" marR="0" lvl="0" indent="0" algn="ctr" defTabSz="914400" eaLnBrk="0" fontAlgn="base" latinLnBrk="0" hangingPunct="0">
              <a:lnSpc>
                <a:spcPct val="100000"/>
              </a:lnSpc>
              <a:spcBef>
                <a:spcPts val="600"/>
              </a:spcBef>
              <a:spcAft>
                <a:spcPct val="0"/>
              </a:spcAft>
              <a:buClrTx/>
              <a:buSzTx/>
              <a:buFontTx/>
              <a:buNone/>
              <a:tabLst/>
              <a:defRPr/>
            </a:pPr>
            <a:r>
              <a:rPr kumimoji="0" lang="en-US" b="1" i="0" u="none" strike="noStrike" kern="0" cap="none" spc="0" normalizeH="0" baseline="0" noProof="0" dirty="0">
                <a:ln>
                  <a:noFill/>
                </a:ln>
                <a:solidFill>
                  <a:srgbClr val="FFFFFF"/>
                </a:solidFill>
                <a:effectLst/>
                <a:uLnTx/>
                <a:uFillTx/>
                <a:latin typeface="Calibri" pitchFamily="34" charset="0"/>
              </a:rPr>
              <a:t>Decisions</a:t>
            </a:r>
          </a:p>
        </p:txBody>
      </p:sp>
      <p:sp>
        <p:nvSpPr>
          <p:cNvPr id="13" name="TextBox 12"/>
          <p:cNvSpPr txBox="1"/>
          <p:nvPr/>
        </p:nvSpPr>
        <p:spPr>
          <a:xfrm>
            <a:off x="4631717" y="957154"/>
            <a:ext cx="789638" cy="40147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vert270" wrap="square" lIns="0" tIns="0" rIns="0" bIns="0" rtlCol="0" anchor="ctr">
            <a:noAutofit/>
          </a:bodyPr>
          <a:lstStyle/>
          <a:p>
            <a:pPr marL="0" marR="0" lvl="0" indent="0" algn="ctr" defTabSz="914400" eaLnBrk="0" fontAlgn="base" latinLnBrk="0" hangingPunct="0">
              <a:lnSpc>
                <a:spcPct val="100000"/>
              </a:lnSpc>
              <a:spcBef>
                <a:spcPts val="600"/>
              </a:spcBef>
              <a:spcAft>
                <a:spcPct val="0"/>
              </a:spcAft>
              <a:buClrTx/>
              <a:buSzTx/>
              <a:buFontTx/>
              <a:buNone/>
              <a:tabLst/>
              <a:defRPr/>
            </a:pPr>
            <a:r>
              <a:rPr kumimoji="0" lang="en-US" b="1" i="0" u="none" strike="noStrike" kern="0" cap="none" spc="0" normalizeH="0" baseline="0" noProof="0" dirty="0">
                <a:ln>
                  <a:noFill/>
                </a:ln>
                <a:solidFill>
                  <a:srgbClr val="FFFFFF"/>
                </a:solidFill>
                <a:effectLst/>
                <a:uLnTx/>
                <a:uFillTx/>
                <a:latin typeface="Calibri" pitchFamily="34" charset="0"/>
              </a:rPr>
              <a:t>Data</a:t>
            </a:r>
          </a:p>
        </p:txBody>
      </p:sp>
      <p:sp>
        <p:nvSpPr>
          <p:cNvPr id="25" name="Pentagon 24"/>
          <p:cNvSpPr/>
          <p:nvPr/>
        </p:nvSpPr>
        <p:spPr bwMode="auto">
          <a:xfrm>
            <a:off x="6527765" y="4175764"/>
            <a:ext cx="2629209" cy="796095"/>
          </a:xfrm>
          <a:prstGeom prst="homePlate">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wrap="square" lIns="90488" tIns="44450" rIns="90488" bIns="0" rtlCol="0" anchor="ctr" anchorCtr="0">
            <a:noAutofit/>
          </a:bodyPr>
          <a:lstStyle/>
          <a:p>
            <a:pPr marL="0" marR="0" lvl="0" indent="0" defTabSz="914400" eaLnBrk="0" fontAlgn="base" latinLnBrk="0" hangingPunct="0">
              <a:lnSpc>
                <a:spcPct val="100000"/>
              </a:lnSpc>
              <a:spcBef>
                <a:spcPts val="0"/>
              </a:spcBef>
              <a:spcAft>
                <a:spcPct val="0"/>
              </a:spcAft>
              <a:buClrTx/>
              <a:buSzTx/>
              <a:buFontTx/>
              <a:buNone/>
              <a:tabLst/>
              <a:defRPr/>
            </a:pPr>
            <a:endParaRPr kumimoji="0" lang="en-US" sz="1600" b="0" i="1" u="none" strike="noStrike" kern="0" cap="none" spc="0" normalizeH="0" baseline="0" noProof="0" dirty="0">
              <a:ln>
                <a:noFill/>
              </a:ln>
              <a:solidFill>
                <a:srgbClr val="FFFFFF"/>
              </a:solidFill>
              <a:effectLst/>
              <a:uLnTx/>
              <a:uFillTx/>
              <a:latin typeface="Calibri" pitchFamily="34" charset="0"/>
            </a:endParaRPr>
          </a:p>
        </p:txBody>
      </p:sp>
      <p:sp>
        <p:nvSpPr>
          <p:cNvPr id="26" name="Pentagon 25"/>
          <p:cNvSpPr/>
          <p:nvPr/>
        </p:nvSpPr>
        <p:spPr bwMode="auto">
          <a:xfrm>
            <a:off x="5421354" y="4178344"/>
            <a:ext cx="1645920" cy="796095"/>
          </a:xfrm>
          <a:prstGeom prst="homePlate">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square" lIns="90488" tIns="0" rIns="90488" bIns="0" rtlCol="0" anchor="ctr" anchorCtr="0">
            <a:noAutofit/>
          </a:bodyPr>
          <a:lstStyle/>
          <a:p>
            <a:pPr marL="0" marR="0" lvl="0" indent="0" defTabSz="914400" eaLnBrk="0" fontAlgn="base" latinLnBrk="0" hangingPunct="0">
              <a:lnSpc>
                <a:spcPct val="100000"/>
              </a:lnSpc>
              <a:spcBef>
                <a:spcPts val="0"/>
              </a:spcBef>
              <a:spcAft>
                <a:spcPct val="0"/>
              </a:spcAft>
              <a:buClrTx/>
              <a:buSzTx/>
              <a:buFontTx/>
              <a:buNone/>
              <a:tabLst/>
              <a:defRPr/>
            </a:pPr>
            <a:r>
              <a:rPr kumimoji="0" lang="en-US" sz="1600" b="1" i="0" u="sng" strike="noStrike" kern="0" cap="none" spc="0" normalizeH="0" baseline="0" noProof="0" dirty="0">
                <a:ln>
                  <a:noFill/>
                </a:ln>
                <a:solidFill>
                  <a:srgbClr val="FFFFFF"/>
                </a:solidFill>
                <a:effectLst/>
                <a:uLnTx/>
                <a:uFillTx/>
                <a:latin typeface="Calibri" pitchFamily="34" charset="0"/>
              </a:rPr>
              <a:t>Descriptive</a:t>
            </a:r>
          </a:p>
          <a:p>
            <a:pPr marL="0" marR="0" lvl="0" indent="0" defTabSz="914400" eaLnBrk="0" fontAlgn="base" latinLnBrk="0" hangingPunct="0">
              <a:lnSpc>
                <a:spcPct val="100000"/>
              </a:lnSpc>
              <a:spcBef>
                <a:spcPts val="0"/>
              </a:spcBef>
              <a:spcAft>
                <a:spcPct val="0"/>
              </a:spcAft>
              <a:buClrTx/>
              <a:buSzTx/>
              <a:buFontTx/>
              <a:buNone/>
              <a:tabLst/>
              <a:defRPr/>
            </a:pPr>
            <a:r>
              <a:rPr kumimoji="0" lang="en-US" sz="1600" b="0" i="1" u="none" strike="noStrike" kern="0" cap="none" spc="0" normalizeH="0" baseline="0" noProof="0" dirty="0">
                <a:ln>
                  <a:noFill/>
                </a:ln>
                <a:solidFill>
                  <a:srgbClr val="FFFFFF"/>
                </a:solidFill>
                <a:effectLst/>
                <a:uLnTx/>
                <a:uFillTx/>
                <a:latin typeface="Calibri" pitchFamily="34" charset="0"/>
              </a:rPr>
              <a:t>What Happened?</a:t>
            </a:r>
          </a:p>
        </p:txBody>
      </p:sp>
      <p:sp>
        <p:nvSpPr>
          <p:cNvPr id="23" name="Pentagon 22"/>
          <p:cNvSpPr/>
          <p:nvPr/>
        </p:nvSpPr>
        <p:spPr bwMode="auto">
          <a:xfrm>
            <a:off x="6527765" y="3375900"/>
            <a:ext cx="2629209" cy="796096"/>
          </a:xfrm>
          <a:prstGeom prst="homePlate">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wrap="square" lIns="90488" tIns="44450" rIns="90488" bIns="0" rtlCol="0" anchor="ctr" anchorCtr="0">
            <a:noAutofit/>
          </a:bodyPr>
          <a:lstStyle/>
          <a:p>
            <a:pPr marL="0" marR="0" lvl="0" indent="0" defTabSz="914400" eaLnBrk="0" fontAlgn="base" latinLnBrk="0" hangingPunct="0">
              <a:lnSpc>
                <a:spcPct val="100000"/>
              </a:lnSpc>
              <a:spcBef>
                <a:spcPts val="0"/>
              </a:spcBef>
              <a:spcAft>
                <a:spcPct val="0"/>
              </a:spcAft>
              <a:buClrTx/>
              <a:buSzTx/>
              <a:buFontTx/>
              <a:buNone/>
              <a:tabLst/>
              <a:defRPr/>
            </a:pPr>
            <a:endParaRPr kumimoji="0" lang="en-US" sz="1600" b="0" i="1" u="none" strike="noStrike" kern="0" cap="none" spc="0" normalizeH="0" baseline="0" noProof="0" dirty="0">
              <a:ln>
                <a:noFill/>
              </a:ln>
              <a:solidFill>
                <a:srgbClr val="FFFFFF"/>
              </a:solidFill>
              <a:effectLst/>
              <a:uLnTx/>
              <a:uFillTx/>
              <a:latin typeface="Calibri" pitchFamily="34" charset="0"/>
            </a:endParaRPr>
          </a:p>
        </p:txBody>
      </p:sp>
      <p:sp>
        <p:nvSpPr>
          <p:cNvPr id="24" name="Pentagon 23"/>
          <p:cNvSpPr/>
          <p:nvPr/>
        </p:nvSpPr>
        <p:spPr bwMode="auto">
          <a:xfrm>
            <a:off x="5421354" y="3370945"/>
            <a:ext cx="2194560" cy="796096"/>
          </a:xfrm>
          <a:prstGeom prst="homePlate">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square" lIns="90488" tIns="0" rIns="0" bIns="0" rtlCol="0" anchor="ctr" anchorCtr="0">
            <a:noAutofit/>
          </a:bodyPr>
          <a:lstStyle/>
          <a:p>
            <a:pPr marL="0" marR="0" lvl="0" indent="0" defTabSz="914400" eaLnBrk="0" fontAlgn="base" latinLnBrk="0" hangingPunct="0">
              <a:lnSpc>
                <a:spcPct val="100000"/>
              </a:lnSpc>
              <a:spcBef>
                <a:spcPts val="0"/>
              </a:spcBef>
              <a:spcAft>
                <a:spcPct val="0"/>
              </a:spcAft>
              <a:buClrTx/>
              <a:buSzTx/>
              <a:buFontTx/>
              <a:buNone/>
              <a:tabLst/>
              <a:defRPr/>
            </a:pPr>
            <a:r>
              <a:rPr kumimoji="0" lang="en-US" sz="1600" b="1" i="0" u="sng" strike="noStrike" kern="0" cap="none" spc="0" normalizeH="0" baseline="0" noProof="0" dirty="0">
                <a:ln>
                  <a:noFill/>
                </a:ln>
                <a:solidFill>
                  <a:srgbClr val="FFFFFF"/>
                </a:solidFill>
                <a:effectLst/>
                <a:uLnTx/>
                <a:uFillTx/>
                <a:latin typeface="Calibri" pitchFamily="34" charset="0"/>
              </a:rPr>
              <a:t>Diagnostic</a:t>
            </a:r>
          </a:p>
          <a:p>
            <a:pPr marL="0" marR="0" lvl="0" indent="0" defTabSz="914400" eaLnBrk="0" fontAlgn="base" latinLnBrk="0" hangingPunct="0">
              <a:lnSpc>
                <a:spcPct val="100000"/>
              </a:lnSpc>
              <a:spcBef>
                <a:spcPts val="0"/>
              </a:spcBef>
              <a:spcAft>
                <a:spcPct val="0"/>
              </a:spcAft>
              <a:buClrTx/>
              <a:buSzTx/>
              <a:buFontTx/>
              <a:buNone/>
              <a:tabLst/>
              <a:defRPr/>
            </a:pPr>
            <a:r>
              <a:rPr kumimoji="0" lang="en-US" sz="1600" b="0" i="1" u="none" strike="noStrike" kern="0" cap="none" spc="0" normalizeH="0" baseline="0" noProof="0" dirty="0">
                <a:ln>
                  <a:noFill/>
                </a:ln>
                <a:solidFill>
                  <a:srgbClr val="FFFFFF"/>
                </a:solidFill>
                <a:effectLst/>
                <a:uLnTx/>
                <a:uFillTx/>
                <a:latin typeface="Calibri" pitchFamily="34" charset="0"/>
              </a:rPr>
              <a:t>Why did it happen?</a:t>
            </a:r>
          </a:p>
        </p:txBody>
      </p:sp>
      <p:sp>
        <p:nvSpPr>
          <p:cNvPr id="21" name="Pentagon 20"/>
          <p:cNvSpPr/>
          <p:nvPr/>
        </p:nvSpPr>
        <p:spPr bwMode="auto">
          <a:xfrm>
            <a:off x="6584359" y="2571791"/>
            <a:ext cx="2576905" cy="796096"/>
          </a:xfrm>
          <a:prstGeom prst="homePlate">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wrap="square" lIns="90488" tIns="44450" rIns="90488" bIns="0" rtlCol="0" anchor="ctr" anchorCtr="0">
            <a:noAutofit/>
          </a:bodyPr>
          <a:lstStyle/>
          <a:p>
            <a:pPr marL="0" marR="0" lvl="0" indent="0" defTabSz="914400" eaLnBrk="0" fontAlgn="base" latinLnBrk="0" hangingPunct="0">
              <a:lnSpc>
                <a:spcPct val="100000"/>
              </a:lnSpc>
              <a:spcBef>
                <a:spcPts val="0"/>
              </a:spcBef>
              <a:spcAft>
                <a:spcPct val="0"/>
              </a:spcAft>
              <a:buClrTx/>
              <a:buSzTx/>
              <a:buFontTx/>
              <a:buNone/>
              <a:tabLst/>
              <a:defRPr/>
            </a:pPr>
            <a:endParaRPr kumimoji="0" lang="en-US" sz="1600" b="0" i="1" u="none" strike="noStrike" kern="0" cap="none" spc="0" normalizeH="0" baseline="0" noProof="0" dirty="0">
              <a:ln>
                <a:noFill/>
              </a:ln>
              <a:solidFill>
                <a:srgbClr val="FFFFFF"/>
              </a:solidFill>
              <a:effectLst/>
              <a:uLnTx/>
              <a:uFillTx/>
              <a:latin typeface="Calibri" pitchFamily="34" charset="0"/>
            </a:endParaRPr>
          </a:p>
        </p:txBody>
      </p:sp>
      <p:sp>
        <p:nvSpPr>
          <p:cNvPr id="22" name="Pentagon 21"/>
          <p:cNvSpPr/>
          <p:nvPr/>
        </p:nvSpPr>
        <p:spPr bwMode="auto">
          <a:xfrm>
            <a:off x="5421355" y="2563546"/>
            <a:ext cx="2758781" cy="796096"/>
          </a:xfrm>
          <a:prstGeom prst="homePlate">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square" lIns="90488" tIns="0" rIns="90488" bIns="0" rtlCol="0" anchor="ctr" anchorCtr="0">
            <a:noAutofit/>
          </a:bodyPr>
          <a:lstStyle/>
          <a:p>
            <a:pPr marL="0" marR="0" lvl="0" indent="0" defTabSz="914400" eaLnBrk="0" fontAlgn="base" latinLnBrk="0" hangingPunct="0">
              <a:lnSpc>
                <a:spcPct val="100000"/>
              </a:lnSpc>
              <a:spcBef>
                <a:spcPts val="0"/>
              </a:spcBef>
              <a:spcAft>
                <a:spcPct val="0"/>
              </a:spcAft>
              <a:buClrTx/>
              <a:buSzTx/>
              <a:buFontTx/>
              <a:buNone/>
              <a:tabLst/>
              <a:defRPr/>
            </a:pPr>
            <a:r>
              <a:rPr kumimoji="0" lang="en-US" sz="1600" b="1" i="0" u="sng" strike="noStrike" kern="0" cap="none" spc="0" normalizeH="0" baseline="0" noProof="0" dirty="0">
                <a:ln>
                  <a:noFill/>
                </a:ln>
                <a:solidFill>
                  <a:srgbClr val="FFFFFF"/>
                </a:solidFill>
                <a:effectLst/>
                <a:uLnTx/>
                <a:uFillTx/>
                <a:latin typeface="Calibri" pitchFamily="34" charset="0"/>
              </a:rPr>
              <a:t>Predictive</a:t>
            </a:r>
          </a:p>
          <a:p>
            <a:pPr marL="0" marR="0" lvl="0" indent="0" defTabSz="914400" eaLnBrk="0" fontAlgn="base" latinLnBrk="0" hangingPunct="0">
              <a:lnSpc>
                <a:spcPct val="100000"/>
              </a:lnSpc>
              <a:spcBef>
                <a:spcPts val="0"/>
              </a:spcBef>
              <a:spcAft>
                <a:spcPct val="0"/>
              </a:spcAft>
              <a:buClrTx/>
              <a:buSzTx/>
              <a:buFontTx/>
              <a:buNone/>
              <a:tabLst/>
              <a:defRPr/>
            </a:pPr>
            <a:r>
              <a:rPr kumimoji="0" lang="en-US" sz="1600" b="0" i="1" u="none" strike="noStrike" kern="0" cap="none" spc="0" normalizeH="0" baseline="0" noProof="0" dirty="0">
                <a:ln>
                  <a:noFill/>
                </a:ln>
                <a:solidFill>
                  <a:srgbClr val="FFFFFF"/>
                </a:solidFill>
                <a:effectLst/>
                <a:uLnTx/>
                <a:uFillTx/>
                <a:latin typeface="Calibri" pitchFamily="34" charset="0"/>
              </a:rPr>
              <a:t>What is going to happen?</a:t>
            </a:r>
          </a:p>
        </p:txBody>
      </p:sp>
      <p:sp>
        <p:nvSpPr>
          <p:cNvPr id="19" name="Pentagon 18"/>
          <p:cNvSpPr/>
          <p:nvPr/>
        </p:nvSpPr>
        <p:spPr bwMode="auto">
          <a:xfrm>
            <a:off x="6527765" y="1768233"/>
            <a:ext cx="2629209" cy="796096"/>
          </a:xfrm>
          <a:prstGeom prst="homePlate">
            <a:avLst/>
          </a:prstGeom>
          <a:ln/>
        </p:spPr>
        <p:style>
          <a:lnRef idx="2">
            <a:schemeClr val="accent4">
              <a:shade val="50000"/>
            </a:schemeClr>
          </a:lnRef>
          <a:fillRef idx="1">
            <a:schemeClr val="accent4"/>
          </a:fillRef>
          <a:effectRef idx="0">
            <a:schemeClr val="accent4"/>
          </a:effectRef>
          <a:fontRef idx="minor">
            <a:schemeClr val="lt1"/>
          </a:fontRef>
        </p:style>
        <p:txBody>
          <a:bodyPr wrap="square" lIns="90488" tIns="44450" rIns="90488" bIns="0" rtlCol="0" anchor="ctr" anchorCtr="0">
            <a:noAutofit/>
          </a:bodyPr>
          <a:lstStyle/>
          <a:p>
            <a:pPr marL="0" marR="0" lvl="0" indent="0" defTabSz="914400" eaLnBrk="0" fontAlgn="base" latinLnBrk="0" hangingPunct="0">
              <a:lnSpc>
                <a:spcPct val="100000"/>
              </a:lnSpc>
              <a:spcBef>
                <a:spcPts val="0"/>
              </a:spcBef>
              <a:spcAft>
                <a:spcPct val="0"/>
              </a:spcAft>
              <a:buClrTx/>
              <a:buSzTx/>
              <a:buFontTx/>
              <a:buNone/>
              <a:tabLst/>
              <a:defRPr/>
            </a:pPr>
            <a:endParaRPr kumimoji="0" lang="en-US" sz="1600" b="0" i="1" u="none" strike="noStrike" kern="0" cap="none" spc="0" normalizeH="0" baseline="0" noProof="0" dirty="0">
              <a:ln>
                <a:noFill/>
              </a:ln>
              <a:solidFill>
                <a:srgbClr val="FFFFFF"/>
              </a:solidFill>
              <a:effectLst/>
              <a:uLnTx/>
              <a:uFillTx/>
              <a:latin typeface="Calibri" pitchFamily="34" charset="0"/>
            </a:endParaRPr>
          </a:p>
        </p:txBody>
      </p:sp>
      <p:sp>
        <p:nvSpPr>
          <p:cNvPr id="20" name="Pentagon 19"/>
          <p:cNvSpPr/>
          <p:nvPr/>
        </p:nvSpPr>
        <p:spPr bwMode="auto">
          <a:xfrm>
            <a:off x="5421354" y="1762076"/>
            <a:ext cx="3267979" cy="795528"/>
          </a:xfrm>
          <a:prstGeom prst="homePlate">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square" lIns="90488" tIns="0" rIns="90488" bIns="0" rtlCol="0" anchor="ctr" anchorCtr="0">
            <a:noAutofit/>
          </a:bodyPr>
          <a:lstStyle/>
          <a:p>
            <a:pPr lvl="0" defTabSz="914400" eaLnBrk="0" fontAlgn="base" hangingPunct="0">
              <a:spcAft>
                <a:spcPct val="0"/>
              </a:spcAft>
              <a:defRPr/>
            </a:pPr>
            <a:r>
              <a:rPr kumimoji="0" lang="en-US" sz="1600" b="1" i="0" u="sng" strike="noStrike" kern="0" cap="none" spc="0" normalizeH="0" baseline="0" noProof="0" dirty="0">
                <a:ln>
                  <a:noFill/>
                </a:ln>
                <a:solidFill>
                  <a:srgbClr val="FFFFFF"/>
                </a:solidFill>
                <a:effectLst/>
                <a:uLnTx/>
                <a:uFillTx/>
                <a:latin typeface="Calibri" pitchFamily="34" charset="0"/>
              </a:rPr>
              <a:t>Prescriptive</a:t>
            </a:r>
          </a:p>
          <a:p>
            <a:pPr lvl="0" defTabSz="914400" eaLnBrk="0" fontAlgn="base" hangingPunct="0">
              <a:spcAft>
                <a:spcPct val="0"/>
              </a:spcAft>
              <a:defRPr/>
            </a:pPr>
            <a:r>
              <a:rPr kumimoji="0" lang="en-US" sz="1600" b="0" i="1" u="none" strike="noStrike" kern="0" cap="none" spc="0" normalizeH="0" baseline="0" noProof="0" dirty="0">
                <a:ln>
                  <a:noFill/>
                </a:ln>
                <a:solidFill>
                  <a:srgbClr val="FFFFFF"/>
                </a:solidFill>
                <a:effectLst/>
                <a:uLnTx/>
                <a:uFillTx/>
                <a:latin typeface="Calibri" pitchFamily="34" charset="0"/>
              </a:rPr>
              <a:t>What should we do? (</a:t>
            </a:r>
            <a:r>
              <a:rPr lang="en-US" sz="1600" i="1" kern="0" dirty="0">
                <a:solidFill>
                  <a:srgbClr val="FFFFFF"/>
                </a:solidFill>
                <a:latin typeface="Calibri" pitchFamily="34" charset="0"/>
              </a:rPr>
              <a:t>Recommend)</a:t>
            </a:r>
            <a:r>
              <a:rPr kumimoji="0" lang="en-US" sz="1600" b="0" i="1" u="none" strike="noStrike" kern="0" cap="none" spc="0" normalizeH="0" noProof="0" dirty="0">
                <a:ln>
                  <a:noFill/>
                </a:ln>
                <a:solidFill>
                  <a:srgbClr val="FFFFFF"/>
                </a:solidFill>
                <a:effectLst/>
                <a:uLnTx/>
                <a:uFillTx/>
                <a:latin typeface="Calibri" pitchFamily="34" charset="0"/>
              </a:rPr>
              <a:t> </a:t>
            </a:r>
            <a:endParaRPr kumimoji="0" lang="en-US" sz="1600" b="0" i="0" u="none" strike="noStrike" kern="0" cap="none" spc="0" normalizeH="0" baseline="0" noProof="0" dirty="0">
              <a:ln>
                <a:noFill/>
              </a:ln>
              <a:solidFill>
                <a:srgbClr val="FFFFFF"/>
              </a:solidFill>
              <a:effectLst/>
              <a:uLnTx/>
              <a:uFillTx/>
              <a:latin typeface="Calibri" pitchFamily="34" charset="0"/>
            </a:endParaRPr>
          </a:p>
        </p:txBody>
      </p:sp>
      <p:sp>
        <p:nvSpPr>
          <p:cNvPr id="18" name="Pentagon 17"/>
          <p:cNvSpPr/>
          <p:nvPr/>
        </p:nvSpPr>
        <p:spPr bwMode="auto">
          <a:xfrm>
            <a:off x="5421354" y="957156"/>
            <a:ext cx="4559714" cy="796096"/>
          </a:xfrm>
          <a:prstGeom prst="homePlate">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square" lIns="90488" tIns="0" rIns="90488" bIns="0" rtlCol="0" anchor="ctr" anchorCtr="0">
            <a:noAutofit/>
          </a:bodyPr>
          <a:lstStyle/>
          <a:p>
            <a:pPr lvl="0" defTabSz="914400" eaLnBrk="0" fontAlgn="base" hangingPunct="0">
              <a:spcAft>
                <a:spcPct val="0"/>
              </a:spcAft>
              <a:defRPr/>
            </a:pPr>
            <a:r>
              <a:rPr kumimoji="0" lang="en-US" sz="1600" b="1" i="0" u="sng" strike="noStrike" kern="0" cap="none" spc="0" normalizeH="0" baseline="0" noProof="0" dirty="0">
                <a:ln>
                  <a:noFill/>
                </a:ln>
                <a:solidFill>
                  <a:srgbClr val="FFFFFF"/>
                </a:solidFill>
                <a:effectLst/>
                <a:uLnTx/>
                <a:uFillTx/>
                <a:latin typeface="Calibri" pitchFamily="34" charset="0"/>
              </a:rPr>
              <a:t>Prescriptive</a:t>
            </a:r>
          </a:p>
          <a:p>
            <a:pPr lvl="0" defTabSz="914400" eaLnBrk="0" fontAlgn="base" hangingPunct="0">
              <a:spcAft>
                <a:spcPct val="0"/>
              </a:spcAft>
              <a:defRPr/>
            </a:pPr>
            <a:r>
              <a:rPr kumimoji="0" lang="en-US" sz="1600" b="0" i="1" u="none" strike="noStrike" kern="0" cap="none" spc="0" normalizeH="0" baseline="0" noProof="0" dirty="0">
                <a:ln>
                  <a:noFill/>
                </a:ln>
                <a:solidFill>
                  <a:srgbClr val="FFFFFF"/>
                </a:solidFill>
                <a:effectLst/>
                <a:uLnTx/>
                <a:uFillTx/>
                <a:latin typeface="Calibri" pitchFamily="34" charset="0"/>
              </a:rPr>
              <a:t>What we will do?</a:t>
            </a:r>
            <a:r>
              <a:rPr lang="en-US" sz="1600" i="1" kern="0" dirty="0">
                <a:solidFill>
                  <a:srgbClr val="FFFFFF"/>
                </a:solidFill>
                <a:latin typeface="Calibri" pitchFamily="34" charset="0"/>
              </a:rPr>
              <a:t> (Automate)</a:t>
            </a:r>
            <a:endParaRPr kumimoji="0" lang="en-US" sz="1600" b="1" i="0" u="none" strike="noStrike" kern="0" cap="none" spc="0" normalizeH="0" baseline="0" noProof="0" dirty="0">
              <a:ln>
                <a:noFill/>
              </a:ln>
              <a:solidFill>
                <a:srgbClr val="FFFFFF"/>
              </a:solidFill>
              <a:effectLst/>
              <a:uLnTx/>
              <a:uFillTx/>
              <a:latin typeface="Calibri" pitchFamily="34" charset="0"/>
            </a:endParaRPr>
          </a:p>
        </p:txBody>
      </p:sp>
      <p:sp>
        <p:nvSpPr>
          <p:cNvPr id="3" name="TextBox 2"/>
          <p:cNvSpPr txBox="1"/>
          <p:nvPr/>
        </p:nvSpPr>
        <p:spPr>
          <a:xfrm>
            <a:off x="7992400" y="4372591"/>
            <a:ext cx="1000489" cy="491648"/>
          </a:xfrm>
          <a:prstGeom prst="rect">
            <a:avLst/>
          </a:prstGeom>
        </p:spPr>
        <p:txBody>
          <a:bodyPr vert="horz" wrap="square" lIns="91440" tIns="45720" rIns="91440" bIns="45720" rtlCol="0">
            <a:noAutofit/>
          </a:bodyPr>
          <a:lstStyle/>
          <a:p>
            <a:pPr marL="0" indent="0" algn="r">
              <a:spcBef>
                <a:spcPts val="0"/>
              </a:spcBef>
              <a:buFont typeface="Arial"/>
              <a:buNone/>
            </a:pPr>
            <a:r>
              <a:rPr lang="en-US" sz="2400" b="1" dirty="0">
                <a:solidFill>
                  <a:schemeClr val="bg2">
                    <a:lumMod val="10000"/>
                  </a:schemeClr>
                </a:solidFill>
                <a:latin typeface="Arial" panose="020B0604020202020204" pitchFamily="34" charset="0"/>
                <a:cs typeface="Arial" panose="020B0604020202020204" pitchFamily="34" charset="0"/>
              </a:rPr>
              <a:t>80%</a:t>
            </a:r>
          </a:p>
        </p:txBody>
      </p:sp>
      <p:sp>
        <p:nvSpPr>
          <p:cNvPr id="28" name="TextBox 27"/>
          <p:cNvSpPr txBox="1"/>
          <p:nvPr/>
        </p:nvSpPr>
        <p:spPr>
          <a:xfrm>
            <a:off x="7984165" y="3520690"/>
            <a:ext cx="967887" cy="491648"/>
          </a:xfrm>
          <a:prstGeom prst="rect">
            <a:avLst/>
          </a:prstGeom>
        </p:spPr>
        <p:txBody>
          <a:bodyPr vert="horz" wrap="square" lIns="91440" tIns="45720" rIns="91440" bIns="45720" rtlCol="0">
            <a:noAutofit/>
          </a:bodyPr>
          <a:lstStyle/>
          <a:p>
            <a:pPr marL="0" indent="0" algn="r">
              <a:spcBef>
                <a:spcPts val="0"/>
              </a:spcBef>
              <a:buFont typeface="Arial"/>
              <a:buNone/>
            </a:pPr>
            <a:r>
              <a:rPr lang="en-US" sz="2400" b="1" dirty="0">
                <a:solidFill>
                  <a:schemeClr val="bg2">
                    <a:lumMod val="10000"/>
                  </a:schemeClr>
                </a:solidFill>
                <a:latin typeface="Arial" panose="020B0604020202020204" pitchFamily="34" charset="0"/>
                <a:cs typeface="Arial" panose="020B0604020202020204" pitchFamily="34" charset="0"/>
              </a:rPr>
              <a:t>10%</a:t>
            </a:r>
          </a:p>
        </p:txBody>
      </p:sp>
      <p:sp>
        <p:nvSpPr>
          <p:cNvPr id="29" name="TextBox 28"/>
          <p:cNvSpPr txBox="1"/>
          <p:nvPr/>
        </p:nvSpPr>
        <p:spPr>
          <a:xfrm>
            <a:off x="7986783" y="2732609"/>
            <a:ext cx="967887" cy="491648"/>
          </a:xfrm>
          <a:prstGeom prst="rect">
            <a:avLst/>
          </a:prstGeom>
          <a:noFill/>
          <a:ln>
            <a:noFill/>
          </a:ln>
        </p:spPr>
        <p:style>
          <a:lnRef idx="0">
            <a:scrgbClr r="0" g="0" b="0"/>
          </a:lnRef>
          <a:fillRef idx="0">
            <a:scrgbClr r="0" g="0" b="0"/>
          </a:fillRef>
          <a:effectRef idx="0">
            <a:scrgbClr r="0" g="0" b="0"/>
          </a:effectRef>
          <a:fontRef idx="minor">
            <a:schemeClr val="dk1"/>
          </a:fontRef>
        </p:style>
        <p:txBody>
          <a:bodyPr vert="horz" wrap="square" lIns="91440" tIns="45720" rIns="91440" bIns="45720" rtlCol="0">
            <a:noAutofit/>
          </a:bodyPr>
          <a:lstStyle/>
          <a:p>
            <a:pPr marL="0" indent="0" algn="r">
              <a:spcBef>
                <a:spcPts val="0"/>
              </a:spcBef>
              <a:buFont typeface="Arial"/>
              <a:buNone/>
            </a:pPr>
            <a:r>
              <a:rPr lang="en-US" sz="2400" b="1" dirty="0">
                <a:solidFill>
                  <a:schemeClr val="bg2">
                    <a:lumMod val="10000"/>
                  </a:schemeClr>
                </a:solidFill>
                <a:latin typeface="Arial" panose="020B0604020202020204" pitchFamily="34" charset="0"/>
                <a:cs typeface="Arial" panose="020B0604020202020204" pitchFamily="34" charset="0"/>
              </a:rPr>
              <a:t>5%</a:t>
            </a:r>
          </a:p>
        </p:txBody>
      </p:sp>
      <p:sp>
        <p:nvSpPr>
          <p:cNvPr id="2" name="Rectangle 1"/>
          <p:cNvSpPr/>
          <p:nvPr/>
        </p:nvSpPr>
        <p:spPr>
          <a:xfrm>
            <a:off x="7582034" y="5116646"/>
            <a:ext cx="2011680" cy="24971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400" b="1" dirty="0">
                <a:solidFill>
                  <a:schemeClr val="bg2">
                    <a:lumMod val="10000"/>
                  </a:schemeClr>
                </a:solidFill>
              </a:rPr>
              <a:t>Human Input</a:t>
            </a:r>
          </a:p>
        </p:txBody>
      </p:sp>
      <p:sp>
        <p:nvSpPr>
          <p:cNvPr id="32" name="Rectangle 31"/>
          <p:cNvSpPr/>
          <p:nvPr/>
        </p:nvSpPr>
        <p:spPr>
          <a:xfrm>
            <a:off x="5415255" y="5116647"/>
            <a:ext cx="2011680" cy="24971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b="1" dirty="0">
                <a:solidFill>
                  <a:schemeClr val="bg1"/>
                </a:solidFill>
              </a:rPr>
              <a:t>Analytics</a:t>
            </a:r>
          </a:p>
        </p:txBody>
      </p:sp>
    </p:spTree>
    <p:extLst>
      <p:ext uri="{BB962C8B-B14F-4D97-AF65-F5344CB8AC3E}">
        <p14:creationId xmlns:p14="http://schemas.microsoft.com/office/powerpoint/2010/main" val="31039757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r>
              <a:rPr lang="en-US" dirty="0"/>
              <a:t>The Data are Worthless</a:t>
            </a:r>
          </a:p>
        </p:txBody>
      </p:sp>
      <p:sp>
        <p:nvSpPr>
          <p:cNvPr id="18" name="Content Placeholder 2"/>
          <p:cNvSpPr>
            <a:spLocks noGrp="1"/>
          </p:cNvSpPr>
          <p:nvPr>
            <p:ph sz="half" idx="4294967295"/>
          </p:nvPr>
        </p:nvSpPr>
        <p:spPr>
          <a:xfrm>
            <a:off x="5850045" y="1758777"/>
            <a:ext cx="5394325" cy="4144963"/>
          </a:xfrm>
        </p:spPr>
        <p:txBody>
          <a:bodyPr anchor="ctr">
            <a:noAutofit/>
          </a:bodyPr>
          <a:lstStyle/>
          <a:p>
            <a:pPr marL="0" indent="0">
              <a:buNone/>
            </a:pPr>
            <a:r>
              <a:rPr lang="en-US" sz="2800" dirty="0">
                <a:solidFill>
                  <a:srgbClr val="001641"/>
                </a:solidFill>
              </a:rPr>
              <a:t>Data has no intrinsic value;</a:t>
            </a:r>
            <a:br>
              <a:rPr lang="en-US" sz="2800" dirty="0">
                <a:solidFill>
                  <a:srgbClr val="001641"/>
                </a:solidFill>
              </a:rPr>
            </a:br>
            <a:r>
              <a:rPr lang="en-US" sz="2800" dirty="0">
                <a:solidFill>
                  <a:srgbClr val="001641"/>
                </a:solidFill>
              </a:rPr>
              <a:t>only actions have value. </a:t>
            </a:r>
            <a:br>
              <a:rPr lang="en-US" sz="2800" dirty="0">
                <a:solidFill>
                  <a:srgbClr val="001641"/>
                </a:solidFill>
              </a:rPr>
            </a:br>
            <a:endParaRPr lang="en-US" sz="2800" dirty="0">
              <a:solidFill>
                <a:srgbClr val="001641"/>
              </a:solidFill>
            </a:endParaRPr>
          </a:p>
          <a:p>
            <a:pPr marL="0" indent="0">
              <a:buNone/>
            </a:pPr>
            <a:r>
              <a:rPr lang="en-US" sz="2800" dirty="0">
                <a:solidFill>
                  <a:srgbClr val="001641"/>
                </a:solidFill>
              </a:rPr>
              <a:t>Data Science is the ‘distillation’ of data into optimal actions</a:t>
            </a:r>
          </a:p>
        </p:txBody>
      </p:sp>
      <p:pic>
        <p:nvPicPr>
          <p:cNvPr id="4" name="Picture 3"/>
          <p:cNvPicPr>
            <a:picLocks noChangeAspect="1"/>
          </p:cNvPicPr>
          <p:nvPr/>
        </p:nvPicPr>
        <p:blipFill>
          <a:blip r:embed="rId3"/>
          <a:stretch>
            <a:fillRect/>
          </a:stretch>
        </p:blipFill>
        <p:spPr>
          <a:xfrm>
            <a:off x="959061" y="1943773"/>
            <a:ext cx="3743683" cy="3638648"/>
          </a:xfrm>
          <a:prstGeom prst="rect">
            <a:avLst/>
          </a:prstGeom>
        </p:spPr>
      </p:pic>
      <p:pic>
        <p:nvPicPr>
          <p:cNvPr id="7" name="Picture 6"/>
          <p:cNvPicPr>
            <a:picLocks noChangeAspect="1"/>
          </p:cNvPicPr>
          <p:nvPr/>
        </p:nvPicPr>
        <p:blipFill>
          <a:blip r:embed="rId4"/>
          <a:stretch>
            <a:fillRect/>
          </a:stretch>
        </p:blipFill>
        <p:spPr>
          <a:xfrm>
            <a:off x="5165945" y="1758460"/>
            <a:ext cx="36283" cy="4145280"/>
          </a:xfrm>
          <a:prstGeom prst="rect">
            <a:avLst/>
          </a:prstGeom>
        </p:spPr>
      </p:pic>
      <p:pic>
        <p:nvPicPr>
          <p:cNvPr id="9" name="Picture 8"/>
          <p:cNvPicPr>
            <a:picLocks noChangeAspect="1"/>
          </p:cNvPicPr>
          <p:nvPr/>
        </p:nvPicPr>
        <p:blipFill>
          <a:blip r:embed="rId5"/>
          <a:stretch>
            <a:fillRect/>
          </a:stretch>
        </p:blipFill>
        <p:spPr>
          <a:xfrm>
            <a:off x="2054305" y="3028639"/>
            <a:ext cx="1503811" cy="1503811"/>
          </a:xfrm>
          <a:prstGeom prst="rect">
            <a:avLst/>
          </a:prstGeom>
        </p:spPr>
      </p:pic>
      <p:pic>
        <p:nvPicPr>
          <p:cNvPr id="21" name="Picture 20"/>
          <p:cNvPicPr>
            <a:picLocks noChangeAspect="1"/>
          </p:cNvPicPr>
          <p:nvPr/>
        </p:nvPicPr>
        <p:blipFill>
          <a:blip r:embed="rId6"/>
          <a:stretch>
            <a:fillRect/>
          </a:stretch>
        </p:blipFill>
        <p:spPr>
          <a:xfrm>
            <a:off x="1466481" y="3216103"/>
            <a:ext cx="310671" cy="310671"/>
          </a:xfrm>
          <a:prstGeom prst="rect">
            <a:avLst/>
          </a:prstGeom>
        </p:spPr>
      </p:pic>
      <p:pic>
        <p:nvPicPr>
          <p:cNvPr id="23" name="Picture 22"/>
          <p:cNvPicPr>
            <a:picLocks noChangeAspect="1"/>
          </p:cNvPicPr>
          <p:nvPr/>
        </p:nvPicPr>
        <p:blipFill>
          <a:blip r:embed="rId7"/>
          <a:stretch>
            <a:fillRect/>
          </a:stretch>
        </p:blipFill>
        <p:spPr>
          <a:xfrm>
            <a:off x="2106362" y="2242746"/>
            <a:ext cx="242455" cy="242455"/>
          </a:xfrm>
          <a:prstGeom prst="rect">
            <a:avLst/>
          </a:prstGeom>
        </p:spPr>
      </p:pic>
      <p:pic>
        <p:nvPicPr>
          <p:cNvPr id="25" name="Picture 24"/>
          <p:cNvPicPr>
            <a:picLocks noChangeAspect="1"/>
          </p:cNvPicPr>
          <p:nvPr/>
        </p:nvPicPr>
        <p:blipFill>
          <a:blip r:embed="rId8"/>
          <a:stretch>
            <a:fillRect/>
          </a:stretch>
        </p:blipFill>
        <p:spPr>
          <a:xfrm>
            <a:off x="1242087" y="2637650"/>
            <a:ext cx="256040" cy="279316"/>
          </a:xfrm>
          <a:prstGeom prst="rect">
            <a:avLst/>
          </a:prstGeom>
        </p:spPr>
      </p:pic>
      <p:pic>
        <p:nvPicPr>
          <p:cNvPr id="27" name="Picture 26"/>
          <p:cNvPicPr>
            <a:picLocks noChangeAspect="1"/>
          </p:cNvPicPr>
          <p:nvPr/>
        </p:nvPicPr>
        <p:blipFill>
          <a:blip r:embed="rId9"/>
          <a:stretch>
            <a:fillRect/>
          </a:stretch>
        </p:blipFill>
        <p:spPr>
          <a:xfrm>
            <a:off x="4438874" y="3923939"/>
            <a:ext cx="144981" cy="215703"/>
          </a:xfrm>
          <a:prstGeom prst="rect">
            <a:avLst/>
          </a:prstGeom>
        </p:spPr>
      </p:pic>
      <p:pic>
        <p:nvPicPr>
          <p:cNvPr id="28" name="Picture 27"/>
          <p:cNvPicPr>
            <a:picLocks noChangeAspect="1"/>
          </p:cNvPicPr>
          <p:nvPr/>
        </p:nvPicPr>
        <p:blipFill>
          <a:blip r:embed="rId9"/>
          <a:stretch>
            <a:fillRect/>
          </a:stretch>
        </p:blipFill>
        <p:spPr>
          <a:xfrm>
            <a:off x="2494910" y="5219474"/>
            <a:ext cx="144981" cy="215703"/>
          </a:xfrm>
          <a:prstGeom prst="rect">
            <a:avLst/>
          </a:prstGeom>
        </p:spPr>
      </p:pic>
      <p:pic>
        <p:nvPicPr>
          <p:cNvPr id="29" name="Picture 28"/>
          <p:cNvPicPr>
            <a:picLocks noChangeAspect="1"/>
          </p:cNvPicPr>
          <p:nvPr/>
        </p:nvPicPr>
        <p:blipFill>
          <a:blip r:embed="rId9"/>
          <a:stretch>
            <a:fillRect/>
          </a:stretch>
        </p:blipFill>
        <p:spPr>
          <a:xfrm>
            <a:off x="3043094" y="1982350"/>
            <a:ext cx="144981" cy="215703"/>
          </a:xfrm>
          <a:prstGeom prst="rect">
            <a:avLst/>
          </a:prstGeom>
        </p:spPr>
      </p:pic>
      <p:pic>
        <p:nvPicPr>
          <p:cNvPr id="30" name="Picture 29"/>
          <p:cNvPicPr>
            <a:picLocks noChangeAspect="1"/>
          </p:cNvPicPr>
          <p:nvPr/>
        </p:nvPicPr>
        <p:blipFill>
          <a:blip r:embed="rId10"/>
          <a:stretch>
            <a:fillRect/>
          </a:stretch>
        </p:blipFill>
        <p:spPr>
          <a:xfrm>
            <a:off x="1304761" y="4326319"/>
            <a:ext cx="386881" cy="346019"/>
          </a:xfrm>
          <a:prstGeom prst="rect">
            <a:avLst/>
          </a:prstGeom>
        </p:spPr>
      </p:pic>
      <p:pic>
        <p:nvPicPr>
          <p:cNvPr id="10" name="Picture 9"/>
          <p:cNvPicPr>
            <a:picLocks noChangeAspect="1"/>
          </p:cNvPicPr>
          <p:nvPr/>
        </p:nvPicPr>
        <p:blipFill>
          <a:blip r:embed="rId11"/>
          <a:stretch>
            <a:fillRect/>
          </a:stretch>
        </p:blipFill>
        <p:spPr>
          <a:xfrm>
            <a:off x="3801404" y="3007002"/>
            <a:ext cx="261963" cy="282644"/>
          </a:xfrm>
          <a:prstGeom prst="rect">
            <a:avLst/>
          </a:prstGeom>
        </p:spPr>
      </p:pic>
      <p:pic>
        <p:nvPicPr>
          <p:cNvPr id="31" name="Picture 30"/>
          <p:cNvPicPr>
            <a:picLocks noChangeAspect="1"/>
          </p:cNvPicPr>
          <p:nvPr/>
        </p:nvPicPr>
        <p:blipFill>
          <a:blip r:embed="rId12"/>
          <a:stretch>
            <a:fillRect/>
          </a:stretch>
        </p:blipFill>
        <p:spPr>
          <a:xfrm>
            <a:off x="3823699" y="4176302"/>
            <a:ext cx="349591" cy="233060"/>
          </a:xfrm>
          <a:prstGeom prst="rect">
            <a:avLst/>
          </a:prstGeom>
        </p:spPr>
      </p:pic>
      <p:sp>
        <p:nvSpPr>
          <p:cNvPr id="32" name="Rectangle 31"/>
          <p:cNvSpPr/>
          <p:nvPr/>
        </p:nvSpPr>
        <p:spPr>
          <a:xfrm>
            <a:off x="2244750" y="3518724"/>
            <a:ext cx="1129988" cy="523220"/>
          </a:xfrm>
          <a:prstGeom prst="rect">
            <a:avLst/>
          </a:prstGeom>
        </p:spPr>
        <p:txBody>
          <a:bodyPr wrap="none">
            <a:spAutoFit/>
          </a:bodyPr>
          <a:lstStyle/>
          <a:p>
            <a:pPr algn="ctr"/>
            <a:r>
              <a:rPr lang="en-US" sz="2800" b="1" dirty="0">
                <a:solidFill>
                  <a:prstClr val="white"/>
                </a:solidFill>
              </a:rPr>
              <a:t>DATA</a:t>
            </a:r>
            <a:endParaRPr lang="en-US" b="1" dirty="0">
              <a:solidFill>
                <a:prstClr val="white"/>
              </a:solidFill>
            </a:endParaRPr>
          </a:p>
        </p:txBody>
      </p:sp>
    </p:spTree>
    <p:extLst>
      <p:ext uri="{BB962C8B-B14F-4D97-AF65-F5344CB8AC3E}">
        <p14:creationId xmlns:p14="http://schemas.microsoft.com/office/powerpoint/2010/main" val="41278383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ight Arrow 40"/>
          <p:cNvSpPr/>
          <p:nvPr/>
        </p:nvSpPr>
        <p:spPr>
          <a:xfrm>
            <a:off x="465611" y="1524575"/>
            <a:ext cx="11213771" cy="861273"/>
          </a:xfrm>
          <a:prstGeom prst="rightArrow">
            <a:avLst/>
          </a:prstGeom>
          <a:solidFill>
            <a:srgbClr val="E35929"/>
          </a:solidFill>
          <a:ln w="12700">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sz="2400">
              <a:solidFill>
                <a:srgbClr val="020E20"/>
              </a:solidFill>
            </a:endParaRPr>
          </a:p>
        </p:txBody>
      </p:sp>
      <p:sp>
        <p:nvSpPr>
          <p:cNvPr id="49" name="Content Placeholder 2"/>
          <p:cNvSpPr txBox="1">
            <a:spLocks/>
          </p:cNvSpPr>
          <p:nvPr/>
        </p:nvSpPr>
        <p:spPr>
          <a:xfrm>
            <a:off x="434438" y="3802179"/>
            <a:ext cx="2456137" cy="2169336"/>
          </a:xfrm>
          <a:prstGeom prst="rect">
            <a:avLst/>
          </a:prstGeom>
        </p:spPr>
        <p:txBody>
          <a:bodyPr/>
          <a:lstStyle>
            <a:lvl1pPr marL="168271" indent="-168271" algn="l" defTabSz="457189" rtl="0" eaLnBrk="1" latinLnBrk="0" hangingPunct="1">
              <a:lnSpc>
                <a:spcPct val="110000"/>
              </a:lnSpc>
              <a:spcBef>
                <a:spcPts val="0"/>
              </a:spcBef>
              <a:spcAft>
                <a:spcPts val="600"/>
              </a:spcAft>
              <a:buClr>
                <a:srgbClr val="E35929"/>
              </a:buClr>
              <a:buFont typeface="Arial"/>
              <a:buChar char="•"/>
              <a:defRPr sz="1400" kern="1200">
                <a:solidFill>
                  <a:srgbClr val="4E4540"/>
                </a:solidFill>
                <a:latin typeface="Calibri" charset="0"/>
                <a:ea typeface="Calibri" charset="0"/>
                <a:cs typeface="Calibri" charset="0"/>
              </a:defRPr>
            </a:lvl1pPr>
            <a:lvl2pPr marL="630222" indent="-173034" algn="l" defTabSz="457189" rtl="0" eaLnBrk="1" latinLnBrk="0" hangingPunct="1">
              <a:lnSpc>
                <a:spcPct val="110000"/>
              </a:lnSpc>
              <a:spcBef>
                <a:spcPts val="0"/>
              </a:spcBef>
              <a:spcAft>
                <a:spcPts val="600"/>
              </a:spcAft>
              <a:buClr>
                <a:srgbClr val="E35929"/>
              </a:buClr>
              <a:buFont typeface="Arial"/>
              <a:buChar char="–"/>
              <a:defRPr sz="1400" kern="1200">
                <a:solidFill>
                  <a:srgbClr val="4E4540"/>
                </a:solidFill>
                <a:latin typeface="Calibri" charset="0"/>
                <a:ea typeface="Calibri" charset="0"/>
                <a:cs typeface="Calibri" charset="0"/>
              </a:defRPr>
            </a:lvl2pPr>
            <a:lvl3pPr marL="1081061" indent="-166684" algn="l" defTabSz="457189" rtl="0" eaLnBrk="1" latinLnBrk="0" hangingPunct="1">
              <a:lnSpc>
                <a:spcPct val="110000"/>
              </a:lnSpc>
              <a:spcBef>
                <a:spcPts val="0"/>
              </a:spcBef>
              <a:spcAft>
                <a:spcPts val="600"/>
              </a:spcAft>
              <a:buClr>
                <a:srgbClr val="E35929"/>
              </a:buClr>
              <a:buFont typeface="Arial"/>
              <a:buChar char="•"/>
              <a:defRPr sz="1200" kern="1200">
                <a:solidFill>
                  <a:srgbClr val="4E4540"/>
                </a:solidFill>
                <a:latin typeface="Calibri" charset="0"/>
                <a:ea typeface="Calibri" charset="0"/>
                <a:cs typeface="Calibri" charset="0"/>
              </a:defRPr>
            </a:lvl3pPr>
            <a:lvl4pPr marL="1543012" indent="-171446" algn="l" defTabSz="457189" rtl="0" eaLnBrk="1" latinLnBrk="0" hangingPunct="1">
              <a:lnSpc>
                <a:spcPct val="110000"/>
              </a:lnSpc>
              <a:spcBef>
                <a:spcPts val="0"/>
              </a:spcBef>
              <a:spcAft>
                <a:spcPts val="600"/>
              </a:spcAft>
              <a:buClr>
                <a:srgbClr val="E35929"/>
              </a:buClr>
              <a:buFont typeface="Arial"/>
              <a:buChar char="–"/>
              <a:defRPr sz="1200" kern="1200">
                <a:solidFill>
                  <a:srgbClr val="4E4540"/>
                </a:solidFill>
                <a:latin typeface="Calibri" charset="0"/>
                <a:ea typeface="Calibri" charset="0"/>
                <a:cs typeface="Calibri" charset="0"/>
              </a:defRPr>
            </a:lvl4pPr>
            <a:lvl5pPr marL="2057348" indent="-228594" algn="l" defTabSz="457189" rtl="0" eaLnBrk="1" latinLnBrk="0" hangingPunct="1">
              <a:spcBef>
                <a:spcPct val="20000"/>
              </a:spcBef>
              <a:buFont typeface="Arial"/>
              <a:buChar char="»"/>
              <a:defRPr sz="2000" kern="1200">
                <a:solidFill>
                  <a:schemeClr val="tx1"/>
                </a:solidFill>
                <a:latin typeface="+mn-lt"/>
                <a:ea typeface="+mn-ea"/>
                <a:cs typeface="+mn-cs"/>
              </a:defRPr>
            </a:lvl5pPr>
            <a:lvl6pPr marL="2514537" indent="-228594" algn="l" defTabSz="457189" rtl="0" eaLnBrk="1" latinLnBrk="0" hangingPunct="1">
              <a:spcBef>
                <a:spcPct val="20000"/>
              </a:spcBef>
              <a:buFont typeface="Arial"/>
              <a:buChar char="•"/>
              <a:defRPr sz="2000" kern="1200">
                <a:solidFill>
                  <a:schemeClr val="tx1"/>
                </a:solidFill>
                <a:latin typeface="+mn-lt"/>
                <a:ea typeface="+mn-ea"/>
                <a:cs typeface="+mn-cs"/>
              </a:defRPr>
            </a:lvl6pPr>
            <a:lvl7pPr marL="2971726" indent="-228594" algn="l" defTabSz="457189" rtl="0" eaLnBrk="1" latinLnBrk="0" hangingPunct="1">
              <a:spcBef>
                <a:spcPct val="20000"/>
              </a:spcBef>
              <a:buFont typeface="Arial"/>
              <a:buChar char="•"/>
              <a:defRPr sz="2000" kern="1200">
                <a:solidFill>
                  <a:schemeClr val="tx1"/>
                </a:solidFill>
                <a:latin typeface="+mn-lt"/>
                <a:ea typeface="+mn-ea"/>
                <a:cs typeface="+mn-cs"/>
              </a:defRPr>
            </a:lvl7pPr>
            <a:lvl8pPr marL="3428915" indent="-228594" algn="l" defTabSz="457189" rtl="0" eaLnBrk="1" latinLnBrk="0" hangingPunct="1">
              <a:spcBef>
                <a:spcPct val="20000"/>
              </a:spcBef>
              <a:buFont typeface="Arial"/>
              <a:buChar char="•"/>
              <a:defRPr sz="2000" kern="1200">
                <a:solidFill>
                  <a:schemeClr val="tx1"/>
                </a:solidFill>
                <a:latin typeface="+mn-lt"/>
                <a:ea typeface="+mn-ea"/>
                <a:cs typeface="+mn-cs"/>
              </a:defRPr>
            </a:lvl8pPr>
            <a:lvl9pPr marL="3886103" indent="-228594" algn="l" defTabSz="457189"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1600" dirty="0">
                <a:solidFill>
                  <a:srgbClr val="005689"/>
                </a:solidFill>
                <a:latin typeface="+mn-lt"/>
              </a:rPr>
              <a:t>Actions occur in the world and are measured, captured and stored in </a:t>
            </a:r>
            <a:r>
              <a:rPr lang="en-US" sz="1600" b="1" dirty="0">
                <a:solidFill>
                  <a:srgbClr val="E35929"/>
                </a:solidFill>
                <a:latin typeface="+mn-lt"/>
              </a:rPr>
              <a:t>databases</a:t>
            </a:r>
            <a:r>
              <a:rPr lang="en-US" sz="1600" b="1" dirty="0">
                <a:solidFill>
                  <a:srgbClr val="005689"/>
                </a:solidFill>
                <a:latin typeface="+mn-lt"/>
              </a:rPr>
              <a:t>.</a:t>
            </a:r>
          </a:p>
        </p:txBody>
      </p:sp>
      <p:sp>
        <p:nvSpPr>
          <p:cNvPr id="50" name="Content Placeholder 2"/>
          <p:cNvSpPr txBox="1">
            <a:spLocks/>
          </p:cNvSpPr>
          <p:nvPr/>
        </p:nvSpPr>
        <p:spPr>
          <a:xfrm>
            <a:off x="3046758" y="3774747"/>
            <a:ext cx="2251378" cy="1857377"/>
          </a:xfrm>
          <a:prstGeom prst="rect">
            <a:avLst/>
          </a:prstGeom>
        </p:spPr>
        <p:txBody>
          <a:bodyPr vert="horz" lIns="121920" tIns="60960" rIns="121920" bIns="60960" rtlCol="0">
            <a:noAutofit/>
          </a:bodyPr>
          <a:lstStyle>
            <a:lvl1pPr marL="168275" indent="-168275" algn="l" defTabSz="457200" rtl="0" eaLnBrk="1" latinLnBrk="0" hangingPunct="1">
              <a:lnSpc>
                <a:spcPct val="110000"/>
              </a:lnSpc>
              <a:spcBef>
                <a:spcPts val="600"/>
              </a:spcBef>
              <a:spcAft>
                <a:spcPts val="600"/>
              </a:spcAft>
              <a:buClr>
                <a:srgbClr val="E35929"/>
              </a:buClr>
              <a:buFont typeface="Arial"/>
              <a:buChar char="•"/>
              <a:defRPr sz="1400" kern="1200">
                <a:solidFill>
                  <a:srgbClr val="4E4540"/>
                </a:solidFill>
                <a:latin typeface="Calibri" charset="0"/>
                <a:ea typeface="Calibri" charset="0"/>
                <a:cs typeface="Calibri" charset="0"/>
              </a:defRPr>
            </a:lvl1pPr>
            <a:lvl2pPr marL="630238" indent="-173038" algn="l" defTabSz="457200" rtl="0" eaLnBrk="1" latinLnBrk="0" hangingPunct="1">
              <a:lnSpc>
                <a:spcPct val="110000"/>
              </a:lnSpc>
              <a:spcBef>
                <a:spcPts val="600"/>
              </a:spcBef>
              <a:spcAft>
                <a:spcPts val="600"/>
              </a:spcAft>
              <a:buClr>
                <a:srgbClr val="E35929"/>
              </a:buClr>
              <a:buFont typeface="Arial"/>
              <a:buChar char="–"/>
              <a:defRPr sz="1400" kern="1200">
                <a:solidFill>
                  <a:srgbClr val="4E4540"/>
                </a:solidFill>
                <a:latin typeface="Calibri" charset="0"/>
                <a:ea typeface="Calibri" charset="0"/>
                <a:cs typeface="Calibri" charset="0"/>
              </a:defRPr>
            </a:lvl2pPr>
            <a:lvl3pPr marL="1081088" indent="-166688" algn="l" defTabSz="457200" rtl="0" eaLnBrk="1" latinLnBrk="0" hangingPunct="1">
              <a:lnSpc>
                <a:spcPct val="110000"/>
              </a:lnSpc>
              <a:spcBef>
                <a:spcPts val="600"/>
              </a:spcBef>
              <a:spcAft>
                <a:spcPts val="600"/>
              </a:spcAft>
              <a:buClr>
                <a:srgbClr val="E35929"/>
              </a:buClr>
              <a:buFont typeface="Arial"/>
              <a:buChar char="•"/>
              <a:defRPr sz="1200" kern="1200">
                <a:solidFill>
                  <a:srgbClr val="4E4540"/>
                </a:solidFill>
                <a:latin typeface="Calibri" charset="0"/>
                <a:ea typeface="Calibri" charset="0"/>
                <a:cs typeface="Calibri" charset="0"/>
              </a:defRPr>
            </a:lvl3pPr>
            <a:lvl4pPr marL="1543050" indent="-171450" algn="l" defTabSz="457200" rtl="0" eaLnBrk="1" latinLnBrk="0" hangingPunct="1">
              <a:lnSpc>
                <a:spcPct val="110000"/>
              </a:lnSpc>
              <a:spcBef>
                <a:spcPts val="600"/>
              </a:spcBef>
              <a:spcAft>
                <a:spcPts val="600"/>
              </a:spcAft>
              <a:buClr>
                <a:srgbClr val="E35929"/>
              </a:buClr>
              <a:buFont typeface="Arial"/>
              <a:buChar char="–"/>
              <a:defRPr sz="1000" kern="1200">
                <a:solidFill>
                  <a:srgbClr val="4E4540"/>
                </a:solidFill>
                <a:latin typeface="Calibri" charset="0"/>
                <a:ea typeface="Calibri" charset="0"/>
                <a:cs typeface="Calibri" charset="0"/>
              </a:defRPr>
            </a:lvl4pPr>
            <a:lvl5pPr marL="2057400" indent="-228600" algn="l" defTabSz="457200" rtl="0" eaLnBrk="1" latinLnBrk="0" hangingPunct="1">
              <a:spcBef>
                <a:spcPct val="20000"/>
              </a:spcBef>
              <a:buFont typeface="Arial"/>
              <a:buChar char="»"/>
              <a:defRPr sz="1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0" indent="0">
              <a:buNone/>
            </a:pPr>
            <a:r>
              <a:rPr lang="en-US" sz="1600" dirty="0">
                <a:solidFill>
                  <a:srgbClr val="005689"/>
                </a:solidFill>
                <a:latin typeface="+mn-lt"/>
              </a:rPr>
              <a:t>Data are analyzed with mathematics and machine learning to find </a:t>
            </a:r>
            <a:r>
              <a:rPr lang="en-US" sz="1600" b="1" dirty="0">
                <a:solidFill>
                  <a:srgbClr val="E35929"/>
                </a:solidFill>
                <a:latin typeface="+mn-lt"/>
              </a:rPr>
              <a:t>patterns</a:t>
            </a:r>
            <a:r>
              <a:rPr lang="en-US" sz="1600" dirty="0">
                <a:solidFill>
                  <a:srgbClr val="005689"/>
                </a:solidFill>
                <a:latin typeface="+mn-lt"/>
              </a:rPr>
              <a:t>.</a:t>
            </a:r>
          </a:p>
          <a:p>
            <a:pPr marL="0" indent="0">
              <a:buNone/>
            </a:pPr>
            <a:r>
              <a:rPr lang="en-US" sz="1600" dirty="0">
                <a:solidFill>
                  <a:srgbClr val="005689"/>
                </a:solidFill>
                <a:latin typeface="+mn-lt"/>
              </a:rPr>
              <a:t>This is the learning,</a:t>
            </a:r>
            <a:br>
              <a:rPr lang="en-US" sz="1600" dirty="0">
                <a:solidFill>
                  <a:srgbClr val="005689"/>
                </a:solidFill>
                <a:latin typeface="+mn-lt"/>
              </a:rPr>
            </a:br>
            <a:r>
              <a:rPr lang="en-US" sz="1600" dirty="0">
                <a:solidFill>
                  <a:srgbClr val="005689"/>
                </a:solidFill>
                <a:latin typeface="+mn-lt"/>
              </a:rPr>
              <a:t>(or training) process for models.</a:t>
            </a:r>
          </a:p>
        </p:txBody>
      </p:sp>
      <p:sp>
        <p:nvSpPr>
          <p:cNvPr id="51" name="Content Placeholder 2"/>
          <p:cNvSpPr txBox="1">
            <a:spLocks/>
          </p:cNvSpPr>
          <p:nvPr/>
        </p:nvSpPr>
        <p:spPr>
          <a:xfrm>
            <a:off x="5298136" y="3774571"/>
            <a:ext cx="1601496" cy="1857377"/>
          </a:xfrm>
          <a:prstGeom prst="rect">
            <a:avLst/>
          </a:prstGeom>
        </p:spPr>
        <p:txBody>
          <a:bodyPr vert="horz" lIns="121920" tIns="60960" rIns="121920" bIns="60960" rtlCol="0">
            <a:noAutofit/>
          </a:bodyPr>
          <a:lstStyle>
            <a:lvl1pPr marL="168275" indent="-168275" algn="l" defTabSz="457200" rtl="0" eaLnBrk="1" latinLnBrk="0" hangingPunct="1">
              <a:lnSpc>
                <a:spcPct val="110000"/>
              </a:lnSpc>
              <a:spcBef>
                <a:spcPts val="600"/>
              </a:spcBef>
              <a:spcAft>
                <a:spcPts val="600"/>
              </a:spcAft>
              <a:buClr>
                <a:srgbClr val="E35929"/>
              </a:buClr>
              <a:buFont typeface="Arial"/>
              <a:buChar char="•"/>
              <a:defRPr sz="1400" kern="1200">
                <a:solidFill>
                  <a:srgbClr val="4E4540"/>
                </a:solidFill>
                <a:latin typeface="Calibri" charset="0"/>
                <a:ea typeface="Calibri" charset="0"/>
                <a:cs typeface="Calibri" charset="0"/>
              </a:defRPr>
            </a:lvl1pPr>
            <a:lvl2pPr marL="630238" indent="-173038" algn="l" defTabSz="457200" rtl="0" eaLnBrk="1" latinLnBrk="0" hangingPunct="1">
              <a:lnSpc>
                <a:spcPct val="110000"/>
              </a:lnSpc>
              <a:spcBef>
                <a:spcPts val="600"/>
              </a:spcBef>
              <a:spcAft>
                <a:spcPts val="600"/>
              </a:spcAft>
              <a:buClr>
                <a:srgbClr val="E35929"/>
              </a:buClr>
              <a:buFont typeface="Arial"/>
              <a:buChar char="–"/>
              <a:defRPr sz="1400" kern="1200">
                <a:solidFill>
                  <a:srgbClr val="4E4540"/>
                </a:solidFill>
                <a:latin typeface="Calibri" charset="0"/>
                <a:ea typeface="Calibri" charset="0"/>
                <a:cs typeface="Calibri" charset="0"/>
              </a:defRPr>
            </a:lvl2pPr>
            <a:lvl3pPr marL="1081088" indent="-166688" algn="l" defTabSz="457200" rtl="0" eaLnBrk="1" latinLnBrk="0" hangingPunct="1">
              <a:lnSpc>
                <a:spcPct val="110000"/>
              </a:lnSpc>
              <a:spcBef>
                <a:spcPts val="600"/>
              </a:spcBef>
              <a:spcAft>
                <a:spcPts val="600"/>
              </a:spcAft>
              <a:buClr>
                <a:srgbClr val="E35929"/>
              </a:buClr>
              <a:buFont typeface="Arial"/>
              <a:buChar char="•"/>
              <a:defRPr sz="1200" kern="1200">
                <a:solidFill>
                  <a:srgbClr val="4E4540"/>
                </a:solidFill>
                <a:latin typeface="Calibri" charset="0"/>
                <a:ea typeface="Calibri" charset="0"/>
                <a:cs typeface="Calibri" charset="0"/>
              </a:defRPr>
            </a:lvl3pPr>
            <a:lvl4pPr marL="1543050" indent="-171450" algn="l" defTabSz="457200" rtl="0" eaLnBrk="1" latinLnBrk="0" hangingPunct="1">
              <a:lnSpc>
                <a:spcPct val="110000"/>
              </a:lnSpc>
              <a:spcBef>
                <a:spcPts val="600"/>
              </a:spcBef>
              <a:spcAft>
                <a:spcPts val="600"/>
              </a:spcAft>
              <a:buClr>
                <a:srgbClr val="E35929"/>
              </a:buClr>
              <a:buFont typeface="Arial"/>
              <a:buChar char="–"/>
              <a:defRPr sz="1000" kern="1200">
                <a:solidFill>
                  <a:srgbClr val="4E4540"/>
                </a:solidFill>
                <a:latin typeface="Calibri" charset="0"/>
                <a:ea typeface="Calibri" charset="0"/>
                <a:cs typeface="Calibri" charset="0"/>
              </a:defRPr>
            </a:lvl4pPr>
            <a:lvl5pPr marL="2057400" indent="-228600" algn="l" defTabSz="457200" rtl="0" eaLnBrk="1" latinLnBrk="0" hangingPunct="1">
              <a:spcBef>
                <a:spcPct val="20000"/>
              </a:spcBef>
              <a:buFont typeface="Arial"/>
              <a:buChar char="»"/>
              <a:defRPr sz="1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0" indent="0">
              <a:buNone/>
            </a:pPr>
            <a:r>
              <a:rPr lang="en-US" sz="1600" dirty="0">
                <a:solidFill>
                  <a:srgbClr val="005689"/>
                </a:solidFill>
                <a:latin typeface="+mn-lt"/>
              </a:rPr>
              <a:t>Patterns are captured as software </a:t>
            </a:r>
            <a:r>
              <a:rPr lang="en-US" sz="1600" b="1" dirty="0">
                <a:solidFill>
                  <a:srgbClr val="E35929"/>
                </a:solidFill>
                <a:latin typeface="+mn-lt"/>
              </a:rPr>
              <a:t>algorithms</a:t>
            </a:r>
            <a:r>
              <a:rPr lang="en-US" sz="1600" dirty="0">
                <a:solidFill>
                  <a:srgbClr val="005689"/>
                </a:solidFill>
                <a:latin typeface="+mn-lt"/>
              </a:rPr>
              <a:t>.</a:t>
            </a:r>
          </a:p>
        </p:txBody>
      </p:sp>
      <p:sp>
        <p:nvSpPr>
          <p:cNvPr id="52" name="Content Placeholder 2"/>
          <p:cNvSpPr txBox="1">
            <a:spLocks/>
          </p:cNvSpPr>
          <p:nvPr/>
        </p:nvSpPr>
        <p:spPr>
          <a:xfrm>
            <a:off x="6870972" y="3774571"/>
            <a:ext cx="1985444" cy="1857377"/>
          </a:xfrm>
          <a:prstGeom prst="rect">
            <a:avLst/>
          </a:prstGeom>
        </p:spPr>
        <p:txBody>
          <a:bodyPr vert="horz" lIns="121920" tIns="60960" rIns="121920" bIns="60960" rtlCol="0">
            <a:noAutofit/>
          </a:bodyPr>
          <a:lstStyle>
            <a:lvl1pPr marL="168275" indent="-168275" algn="l" defTabSz="457200" rtl="0" eaLnBrk="1" latinLnBrk="0" hangingPunct="1">
              <a:lnSpc>
                <a:spcPct val="110000"/>
              </a:lnSpc>
              <a:spcBef>
                <a:spcPts val="600"/>
              </a:spcBef>
              <a:spcAft>
                <a:spcPts val="600"/>
              </a:spcAft>
              <a:buClr>
                <a:srgbClr val="E35929"/>
              </a:buClr>
              <a:buFont typeface="Arial"/>
              <a:buChar char="•"/>
              <a:defRPr sz="1400" kern="1200">
                <a:solidFill>
                  <a:srgbClr val="4E4540"/>
                </a:solidFill>
                <a:latin typeface="Calibri" charset="0"/>
                <a:ea typeface="Calibri" charset="0"/>
                <a:cs typeface="Calibri" charset="0"/>
              </a:defRPr>
            </a:lvl1pPr>
            <a:lvl2pPr marL="630238" indent="-173038" algn="l" defTabSz="457200" rtl="0" eaLnBrk="1" latinLnBrk="0" hangingPunct="1">
              <a:lnSpc>
                <a:spcPct val="110000"/>
              </a:lnSpc>
              <a:spcBef>
                <a:spcPts val="600"/>
              </a:spcBef>
              <a:spcAft>
                <a:spcPts val="600"/>
              </a:spcAft>
              <a:buClr>
                <a:srgbClr val="E35929"/>
              </a:buClr>
              <a:buFont typeface="Arial"/>
              <a:buChar char="–"/>
              <a:defRPr sz="1400" kern="1200">
                <a:solidFill>
                  <a:srgbClr val="4E4540"/>
                </a:solidFill>
                <a:latin typeface="Calibri" charset="0"/>
                <a:ea typeface="Calibri" charset="0"/>
                <a:cs typeface="Calibri" charset="0"/>
              </a:defRPr>
            </a:lvl2pPr>
            <a:lvl3pPr marL="1081088" indent="-166688" algn="l" defTabSz="457200" rtl="0" eaLnBrk="1" latinLnBrk="0" hangingPunct="1">
              <a:lnSpc>
                <a:spcPct val="110000"/>
              </a:lnSpc>
              <a:spcBef>
                <a:spcPts val="600"/>
              </a:spcBef>
              <a:spcAft>
                <a:spcPts val="600"/>
              </a:spcAft>
              <a:buClr>
                <a:srgbClr val="E35929"/>
              </a:buClr>
              <a:buFont typeface="Arial"/>
              <a:buChar char="•"/>
              <a:defRPr sz="1200" kern="1200">
                <a:solidFill>
                  <a:srgbClr val="4E4540"/>
                </a:solidFill>
                <a:latin typeface="Calibri" charset="0"/>
                <a:ea typeface="Calibri" charset="0"/>
                <a:cs typeface="Calibri" charset="0"/>
              </a:defRPr>
            </a:lvl3pPr>
            <a:lvl4pPr marL="1543050" indent="-171450" algn="l" defTabSz="457200" rtl="0" eaLnBrk="1" latinLnBrk="0" hangingPunct="1">
              <a:lnSpc>
                <a:spcPct val="110000"/>
              </a:lnSpc>
              <a:spcBef>
                <a:spcPts val="600"/>
              </a:spcBef>
              <a:spcAft>
                <a:spcPts val="600"/>
              </a:spcAft>
              <a:buClr>
                <a:srgbClr val="E35929"/>
              </a:buClr>
              <a:buFont typeface="Arial"/>
              <a:buChar char="–"/>
              <a:defRPr sz="1000" kern="1200">
                <a:solidFill>
                  <a:srgbClr val="4E4540"/>
                </a:solidFill>
                <a:latin typeface="Calibri" charset="0"/>
                <a:ea typeface="Calibri" charset="0"/>
                <a:cs typeface="Calibri" charset="0"/>
              </a:defRPr>
            </a:lvl4pPr>
            <a:lvl5pPr marL="2057400" indent="-228600" algn="l" defTabSz="457200" rtl="0" eaLnBrk="1" latinLnBrk="0" hangingPunct="1">
              <a:spcBef>
                <a:spcPct val="20000"/>
              </a:spcBef>
              <a:buFont typeface="Arial"/>
              <a:buChar char="»"/>
              <a:defRPr sz="1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0" indent="0">
              <a:buNone/>
            </a:pPr>
            <a:r>
              <a:rPr lang="en-US" sz="1600" dirty="0">
                <a:solidFill>
                  <a:srgbClr val="005689"/>
                </a:solidFill>
                <a:latin typeface="+mn-lt"/>
              </a:rPr>
              <a:t>Algorithms execute in realtime on fast </a:t>
            </a:r>
            <a:r>
              <a:rPr lang="en-US" sz="1600" b="1" dirty="0">
                <a:solidFill>
                  <a:srgbClr val="E35929"/>
                </a:solidFill>
                <a:latin typeface="+mn-lt"/>
              </a:rPr>
              <a:t>computers</a:t>
            </a:r>
            <a:r>
              <a:rPr lang="en-US" sz="1600" dirty="0">
                <a:solidFill>
                  <a:srgbClr val="E35929"/>
                </a:solidFill>
                <a:latin typeface="+mn-lt"/>
              </a:rPr>
              <a:t> </a:t>
            </a:r>
            <a:r>
              <a:rPr lang="en-US" sz="1600" dirty="0">
                <a:solidFill>
                  <a:srgbClr val="005689"/>
                </a:solidFill>
                <a:latin typeface="+mn-lt"/>
              </a:rPr>
              <a:t>and networks.</a:t>
            </a:r>
          </a:p>
          <a:p>
            <a:pPr marL="0" indent="0">
              <a:buNone/>
            </a:pPr>
            <a:r>
              <a:rPr lang="en-US" sz="1600" dirty="0">
                <a:solidFill>
                  <a:srgbClr val="005689"/>
                </a:solidFill>
                <a:latin typeface="+mn-lt"/>
              </a:rPr>
              <a:t>This is called scoring.</a:t>
            </a:r>
          </a:p>
        </p:txBody>
      </p:sp>
      <p:sp>
        <p:nvSpPr>
          <p:cNvPr id="59" name="Content Placeholder 2"/>
          <p:cNvSpPr txBox="1">
            <a:spLocks/>
          </p:cNvSpPr>
          <p:nvPr/>
        </p:nvSpPr>
        <p:spPr>
          <a:xfrm>
            <a:off x="9313290" y="3774571"/>
            <a:ext cx="2170438" cy="1857377"/>
          </a:xfrm>
          <a:prstGeom prst="rect">
            <a:avLst/>
          </a:prstGeom>
        </p:spPr>
        <p:txBody>
          <a:bodyPr vert="horz" lIns="121920" tIns="60960" rIns="121920" bIns="60960" rtlCol="0">
            <a:noAutofit/>
          </a:bodyPr>
          <a:lstStyle>
            <a:lvl1pPr marL="168275" indent="-168275" algn="l" defTabSz="457200" rtl="0" eaLnBrk="1" latinLnBrk="0" hangingPunct="1">
              <a:lnSpc>
                <a:spcPct val="110000"/>
              </a:lnSpc>
              <a:spcBef>
                <a:spcPts val="600"/>
              </a:spcBef>
              <a:spcAft>
                <a:spcPts val="600"/>
              </a:spcAft>
              <a:buClr>
                <a:srgbClr val="E35929"/>
              </a:buClr>
              <a:buFont typeface="Arial"/>
              <a:buChar char="•"/>
              <a:defRPr sz="1400" kern="1200">
                <a:solidFill>
                  <a:srgbClr val="4E4540"/>
                </a:solidFill>
                <a:latin typeface="Calibri" charset="0"/>
                <a:ea typeface="Calibri" charset="0"/>
                <a:cs typeface="Calibri" charset="0"/>
              </a:defRPr>
            </a:lvl1pPr>
            <a:lvl2pPr marL="630238" indent="-173038" algn="l" defTabSz="457200" rtl="0" eaLnBrk="1" latinLnBrk="0" hangingPunct="1">
              <a:lnSpc>
                <a:spcPct val="110000"/>
              </a:lnSpc>
              <a:spcBef>
                <a:spcPts val="600"/>
              </a:spcBef>
              <a:spcAft>
                <a:spcPts val="600"/>
              </a:spcAft>
              <a:buClr>
                <a:srgbClr val="E35929"/>
              </a:buClr>
              <a:buFont typeface="Arial"/>
              <a:buChar char="–"/>
              <a:defRPr sz="1400" kern="1200">
                <a:solidFill>
                  <a:srgbClr val="4E4540"/>
                </a:solidFill>
                <a:latin typeface="Calibri" charset="0"/>
                <a:ea typeface="Calibri" charset="0"/>
                <a:cs typeface="Calibri" charset="0"/>
              </a:defRPr>
            </a:lvl2pPr>
            <a:lvl3pPr marL="1081088" indent="-166688" algn="l" defTabSz="457200" rtl="0" eaLnBrk="1" latinLnBrk="0" hangingPunct="1">
              <a:lnSpc>
                <a:spcPct val="110000"/>
              </a:lnSpc>
              <a:spcBef>
                <a:spcPts val="600"/>
              </a:spcBef>
              <a:spcAft>
                <a:spcPts val="600"/>
              </a:spcAft>
              <a:buClr>
                <a:srgbClr val="E35929"/>
              </a:buClr>
              <a:buFont typeface="Arial"/>
              <a:buChar char="•"/>
              <a:defRPr sz="1200" kern="1200">
                <a:solidFill>
                  <a:srgbClr val="4E4540"/>
                </a:solidFill>
                <a:latin typeface="Calibri" charset="0"/>
                <a:ea typeface="Calibri" charset="0"/>
                <a:cs typeface="Calibri" charset="0"/>
              </a:defRPr>
            </a:lvl3pPr>
            <a:lvl4pPr marL="1543050" indent="-171450" algn="l" defTabSz="457200" rtl="0" eaLnBrk="1" latinLnBrk="0" hangingPunct="1">
              <a:lnSpc>
                <a:spcPct val="110000"/>
              </a:lnSpc>
              <a:spcBef>
                <a:spcPts val="600"/>
              </a:spcBef>
              <a:spcAft>
                <a:spcPts val="600"/>
              </a:spcAft>
              <a:buClr>
                <a:srgbClr val="E35929"/>
              </a:buClr>
              <a:buFont typeface="Arial"/>
              <a:buChar char="–"/>
              <a:defRPr sz="1000" kern="1200">
                <a:solidFill>
                  <a:srgbClr val="4E4540"/>
                </a:solidFill>
                <a:latin typeface="Calibri" charset="0"/>
                <a:ea typeface="Calibri" charset="0"/>
                <a:cs typeface="Calibri" charset="0"/>
              </a:defRPr>
            </a:lvl4pPr>
            <a:lvl5pPr marL="2057400" indent="-228600" algn="l" defTabSz="457200" rtl="0" eaLnBrk="1" latinLnBrk="0" hangingPunct="1">
              <a:spcBef>
                <a:spcPct val="20000"/>
              </a:spcBef>
              <a:buFont typeface="Arial"/>
              <a:buChar char="»"/>
              <a:defRPr sz="1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0" indent="0">
              <a:buNone/>
            </a:pPr>
            <a:r>
              <a:rPr lang="en-US" sz="1600" dirty="0">
                <a:solidFill>
                  <a:srgbClr val="005689"/>
                </a:solidFill>
                <a:latin typeface="+mn-lt"/>
              </a:rPr>
              <a:t>The output suggest </a:t>
            </a:r>
            <a:r>
              <a:rPr lang="en-US" sz="1600" b="1" dirty="0">
                <a:solidFill>
                  <a:srgbClr val="E35929"/>
                </a:solidFill>
                <a:latin typeface="+mn-lt"/>
              </a:rPr>
              <a:t>actions</a:t>
            </a:r>
            <a:r>
              <a:rPr lang="en-US" sz="1600" dirty="0">
                <a:solidFill>
                  <a:srgbClr val="E35929"/>
                </a:solidFill>
                <a:latin typeface="+mn-lt"/>
              </a:rPr>
              <a:t> </a:t>
            </a:r>
            <a:r>
              <a:rPr lang="en-US" sz="1600" dirty="0">
                <a:solidFill>
                  <a:srgbClr val="005689"/>
                </a:solidFill>
                <a:latin typeface="+mn-lt"/>
              </a:rPr>
              <a:t>to humans or drive autonomous technology, changing the real world</a:t>
            </a:r>
          </a:p>
        </p:txBody>
      </p:sp>
      <p:sp>
        <p:nvSpPr>
          <p:cNvPr id="70" name="TextBox 69"/>
          <p:cNvSpPr txBox="1"/>
          <p:nvPr/>
        </p:nvSpPr>
        <p:spPr>
          <a:xfrm>
            <a:off x="919969" y="1746507"/>
            <a:ext cx="1219200" cy="406685"/>
          </a:xfrm>
          <a:prstGeom prst="rect">
            <a:avLst/>
          </a:prstGeom>
        </p:spPr>
        <p:txBody>
          <a:bodyPr vert="horz" wrap="none" lIns="121920" tIns="60960" rIns="121920" bIns="60960" rtlCol="0" anchor="t" anchorCtr="0">
            <a:noAutofit/>
          </a:bodyPr>
          <a:lstStyle/>
          <a:p>
            <a:pPr algn="ctr"/>
            <a:r>
              <a:rPr lang="en-US" sz="1867" b="1" dirty="0">
                <a:solidFill>
                  <a:prstClr val="white"/>
                </a:solidFill>
              </a:rPr>
              <a:t>The World</a:t>
            </a:r>
          </a:p>
        </p:txBody>
      </p:sp>
      <p:sp>
        <p:nvSpPr>
          <p:cNvPr id="74" name="TextBox 73"/>
          <p:cNvSpPr txBox="1"/>
          <p:nvPr/>
        </p:nvSpPr>
        <p:spPr>
          <a:xfrm>
            <a:off x="2847179" y="1746507"/>
            <a:ext cx="1219200" cy="406685"/>
          </a:xfrm>
          <a:prstGeom prst="rect">
            <a:avLst/>
          </a:prstGeom>
        </p:spPr>
        <p:txBody>
          <a:bodyPr vert="horz" wrap="none" lIns="121920" tIns="60960" rIns="121920" bIns="60960" rtlCol="0" anchor="t" anchorCtr="0">
            <a:noAutofit/>
          </a:bodyPr>
          <a:lstStyle/>
          <a:p>
            <a:pPr algn="ctr"/>
            <a:r>
              <a:rPr lang="en-US" sz="1867" b="1" dirty="0">
                <a:solidFill>
                  <a:prstClr val="white"/>
                </a:solidFill>
              </a:rPr>
              <a:t>Data</a:t>
            </a:r>
          </a:p>
        </p:txBody>
      </p:sp>
      <p:sp>
        <p:nvSpPr>
          <p:cNvPr id="75" name="TextBox 74"/>
          <p:cNvSpPr txBox="1"/>
          <p:nvPr/>
        </p:nvSpPr>
        <p:spPr>
          <a:xfrm>
            <a:off x="4623436" y="1746507"/>
            <a:ext cx="1219200" cy="406685"/>
          </a:xfrm>
          <a:prstGeom prst="rect">
            <a:avLst/>
          </a:prstGeom>
        </p:spPr>
        <p:txBody>
          <a:bodyPr vert="horz" wrap="none" lIns="121920" tIns="60960" rIns="121920" bIns="60960" rtlCol="0" anchor="t" anchorCtr="0">
            <a:noAutofit/>
          </a:bodyPr>
          <a:lstStyle/>
          <a:p>
            <a:pPr algn="ctr"/>
            <a:r>
              <a:rPr lang="en-US" sz="1867" b="1" dirty="0">
                <a:solidFill>
                  <a:prstClr val="white"/>
                </a:solidFill>
              </a:rPr>
              <a:t>Science / Math</a:t>
            </a:r>
          </a:p>
        </p:txBody>
      </p:sp>
      <p:sp>
        <p:nvSpPr>
          <p:cNvPr id="76" name="TextBox 75"/>
          <p:cNvSpPr txBox="1"/>
          <p:nvPr/>
        </p:nvSpPr>
        <p:spPr>
          <a:xfrm>
            <a:off x="6349323" y="1746507"/>
            <a:ext cx="1219200" cy="406685"/>
          </a:xfrm>
          <a:prstGeom prst="rect">
            <a:avLst/>
          </a:prstGeom>
        </p:spPr>
        <p:txBody>
          <a:bodyPr vert="horz" wrap="none" lIns="121920" tIns="60960" rIns="121920" bIns="60960" rtlCol="0" anchor="t" anchorCtr="0">
            <a:noAutofit/>
          </a:bodyPr>
          <a:lstStyle/>
          <a:p>
            <a:pPr algn="ctr"/>
            <a:r>
              <a:rPr lang="en-US" sz="1867" b="1" dirty="0">
                <a:solidFill>
                  <a:prstClr val="white"/>
                </a:solidFill>
              </a:rPr>
              <a:t>Code</a:t>
            </a:r>
          </a:p>
        </p:txBody>
      </p:sp>
      <p:sp>
        <p:nvSpPr>
          <p:cNvPr id="77" name="TextBox 76"/>
          <p:cNvSpPr txBox="1"/>
          <p:nvPr/>
        </p:nvSpPr>
        <p:spPr>
          <a:xfrm>
            <a:off x="7950585" y="1746507"/>
            <a:ext cx="1219200" cy="406685"/>
          </a:xfrm>
          <a:prstGeom prst="rect">
            <a:avLst/>
          </a:prstGeom>
        </p:spPr>
        <p:txBody>
          <a:bodyPr vert="horz" wrap="none" lIns="121920" tIns="60960" rIns="121920" bIns="60960" rtlCol="0" anchor="t" anchorCtr="0">
            <a:noAutofit/>
          </a:bodyPr>
          <a:lstStyle/>
          <a:p>
            <a:pPr algn="ctr"/>
            <a:r>
              <a:rPr lang="en-US" sz="1867" b="1" dirty="0">
                <a:solidFill>
                  <a:prstClr val="white"/>
                </a:solidFill>
              </a:rPr>
              <a:t>Tech</a:t>
            </a:r>
          </a:p>
        </p:txBody>
      </p:sp>
      <p:sp>
        <p:nvSpPr>
          <p:cNvPr id="78" name="TextBox 77"/>
          <p:cNvSpPr txBox="1"/>
          <p:nvPr/>
        </p:nvSpPr>
        <p:spPr>
          <a:xfrm>
            <a:off x="9781512" y="1746507"/>
            <a:ext cx="1219200" cy="406685"/>
          </a:xfrm>
          <a:prstGeom prst="rect">
            <a:avLst/>
          </a:prstGeom>
        </p:spPr>
        <p:txBody>
          <a:bodyPr vert="horz" wrap="none" lIns="121920" tIns="60960" rIns="121920" bIns="60960" rtlCol="0" anchor="t" anchorCtr="0">
            <a:noAutofit/>
          </a:bodyPr>
          <a:lstStyle/>
          <a:p>
            <a:pPr algn="ctr"/>
            <a:r>
              <a:rPr lang="en-US" sz="1867" b="1" dirty="0">
                <a:solidFill>
                  <a:prstClr val="white"/>
                </a:solidFill>
              </a:rPr>
              <a:t>The World</a:t>
            </a:r>
          </a:p>
        </p:txBody>
      </p:sp>
      <p:pic>
        <p:nvPicPr>
          <p:cNvPr id="22" name="Picture 6"/>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573922" y="2485508"/>
            <a:ext cx="2081101" cy="980552"/>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002781" y="2386024"/>
            <a:ext cx="1165035" cy="914400"/>
          </a:xfrm>
          <a:prstGeom prst="rect">
            <a:avLst/>
          </a:prstGeom>
        </p:spPr>
      </p:pic>
      <p:pic>
        <p:nvPicPr>
          <p:cNvPr id="5" name="Picture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384858" y="2438504"/>
            <a:ext cx="1249004" cy="1097280"/>
          </a:xfrm>
          <a:prstGeom prst="rect">
            <a:avLst/>
          </a:prstGeom>
        </p:spPr>
      </p:pic>
      <p:pic>
        <p:nvPicPr>
          <p:cNvPr id="6" name="Picture 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668046" y="2683176"/>
            <a:ext cx="1126217" cy="585216"/>
          </a:xfrm>
          <a:prstGeom prst="rect">
            <a:avLst/>
          </a:prstGeom>
        </p:spPr>
      </p:pic>
      <p:pic>
        <p:nvPicPr>
          <p:cNvPr id="7" name="Picture 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921748" y="2625834"/>
            <a:ext cx="1173547" cy="609600"/>
          </a:xfrm>
          <a:prstGeom prst="rect">
            <a:avLst/>
          </a:prstGeom>
        </p:spPr>
      </p:pic>
      <p:pic>
        <p:nvPicPr>
          <p:cNvPr id="34" name="Picture 6"/>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9411962" y="2444388"/>
            <a:ext cx="2081101" cy="980552"/>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The Data Science “Process”</a:t>
            </a:r>
          </a:p>
        </p:txBody>
      </p:sp>
    </p:spTree>
    <p:extLst>
      <p:ext uri="{BB962C8B-B14F-4D97-AF65-F5344CB8AC3E}">
        <p14:creationId xmlns:p14="http://schemas.microsoft.com/office/powerpoint/2010/main" val="24257626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chor="ctr"/>
          <a:lstStyle/>
          <a:p>
            <a:r>
              <a:rPr lang="en-US" sz="2000" b="1" dirty="0"/>
              <a:t>Statistical Analysis</a:t>
            </a:r>
          </a:p>
        </p:txBody>
      </p:sp>
      <p:sp>
        <p:nvSpPr>
          <p:cNvPr id="5" name="Content Placeholder 4"/>
          <p:cNvSpPr>
            <a:spLocks noGrp="1"/>
          </p:cNvSpPr>
          <p:nvPr>
            <p:ph idx="10"/>
          </p:nvPr>
        </p:nvSpPr>
        <p:spPr>
          <a:xfrm>
            <a:off x="633509" y="4032533"/>
            <a:ext cx="2560320" cy="2103120"/>
          </a:xfrm>
        </p:spPr>
        <p:txBody>
          <a:bodyPr>
            <a:normAutofit lnSpcReduction="10000"/>
          </a:bodyPr>
          <a:lstStyle/>
          <a:p>
            <a:r>
              <a:rPr lang="en-US" sz="1400" dirty="0"/>
              <a:t>Traditional, effective methods for describing data sets along with trending</a:t>
            </a:r>
          </a:p>
          <a:p>
            <a:r>
              <a:rPr lang="en-US" sz="1400" dirty="0"/>
              <a:t>Useful for analyzing the past in aggregate</a:t>
            </a:r>
          </a:p>
          <a:p>
            <a:r>
              <a:rPr lang="en-US" sz="1400" dirty="0"/>
              <a:t>Gaussian, Binomial, Lognormal, Exponential</a:t>
            </a:r>
          </a:p>
        </p:txBody>
      </p:sp>
      <p:sp>
        <p:nvSpPr>
          <p:cNvPr id="2" name="Title 1"/>
          <p:cNvSpPr>
            <a:spLocks noGrp="1"/>
          </p:cNvSpPr>
          <p:nvPr>
            <p:ph type="title"/>
          </p:nvPr>
        </p:nvSpPr>
        <p:spPr/>
        <p:txBody>
          <a:bodyPr/>
          <a:lstStyle/>
          <a:p>
            <a:r>
              <a:rPr lang="en-US" dirty="0"/>
              <a:t>The Math</a:t>
            </a:r>
          </a:p>
        </p:txBody>
      </p:sp>
      <p:sp>
        <p:nvSpPr>
          <p:cNvPr id="7" name="Content Placeholder 6"/>
          <p:cNvSpPr>
            <a:spLocks noGrp="1"/>
          </p:cNvSpPr>
          <p:nvPr>
            <p:ph idx="16"/>
          </p:nvPr>
        </p:nvSpPr>
        <p:spPr/>
        <p:txBody>
          <a:bodyPr anchor="ctr"/>
          <a:lstStyle/>
          <a:p>
            <a:r>
              <a:rPr lang="en-US" sz="2000" b="1" dirty="0"/>
              <a:t>Artificial Intelligence</a:t>
            </a:r>
          </a:p>
        </p:txBody>
      </p:sp>
      <p:sp>
        <p:nvSpPr>
          <p:cNvPr id="8" name="Content Placeholder 7"/>
          <p:cNvSpPr>
            <a:spLocks noGrp="1"/>
          </p:cNvSpPr>
          <p:nvPr>
            <p:ph idx="17"/>
          </p:nvPr>
        </p:nvSpPr>
        <p:spPr>
          <a:xfrm>
            <a:off x="9022080" y="4047573"/>
            <a:ext cx="2560320" cy="2103120"/>
          </a:xfrm>
        </p:spPr>
        <p:txBody>
          <a:bodyPr>
            <a:normAutofit/>
          </a:bodyPr>
          <a:lstStyle/>
          <a:p>
            <a:r>
              <a:rPr lang="en-US" sz="1400" dirty="0"/>
              <a:t>Attempts to mimic human capabilities in solving non-linear problems</a:t>
            </a:r>
          </a:p>
          <a:p>
            <a:r>
              <a:rPr lang="en-US" sz="1400" dirty="0"/>
              <a:t>Neural Networks</a:t>
            </a:r>
          </a:p>
          <a:p>
            <a:r>
              <a:rPr lang="en-US" sz="1400" dirty="0"/>
              <a:t>Speech Recognition, Imaging, Advanced Recommendation Engines</a:t>
            </a:r>
          </a:p>
        </p:txBody>
      </p:sp>
      <p:sp>
        <p:nvSpPr>
          <p:cNvPr id="10" name="Content Placeholder 9"/>
          <p:cNvSpPr>
            <a:spLocks noGrp="1"/>
          </p:cNvSpPr>
          <p:nvPr>
            <p:ph idx="19"/>
          </p:nvPr>
        </p:nvSpPr>
        <p:spPr/>
        <p:txBody>
          <a:bodyPr anchor="ctr"/>
          <a:lstStyle/>
          <a:p>
            <a:r>
              <a:rPr lang="en-US" sz="2000" b="1" dirty="0"/>
              <a:t>Machine Learning</a:t>
            </a:r>
          </a:p>
        </p:txBody>
      </p:sp>
      <p:sp>
        <p:nvSpPr>
          <p:cNvPr id="11" name="Content Placeholder 10"/>
          <p:cNvSpPr>
            <a:spLocks noGrp="1"/>
          </p:cNvSpPr>
          <p:nvPr>
            <p:ph idx="20"/>
          </p:nvPr>
        </p:nvSpPr>
        <p:spPr>
          <a:xfrm>
            <a:off x="3429699" y="4041499"/>
            <a:ext cx="2560320" cy="2103120"/>
          </a:xfrm>
        </p:spPr>
        <p:txBody>
          <a:bodyPr>
            <a:normAutofit fontScale="92500"/>
          </a:bodyPr>
          <a:lstStyle/>
          <a:p>
            <a:r>
              <a:rPr lang="en-US" sz="1400" dirty="0"/>
              <a:t>Methods for finding patterns in data</a:t>
            </a:r>
          </a:p>
          <a:p>
            <a:r>
              <a:rPr lang="en-US" sz="1400" dirty="0"/>
              <a:t>Useful for finding expectations of individuals based on the past</a:t>
            </a:r>
          </a:p>
          <a:p>
            <a:r>
              <a:rPr lang="en-US" sz="1400" dirty="0"/>
              <a:t>Regression, Decision Trees, Classification, Clustering, Collaborative Filtering</a:t>
            </a:r>
          </a:p>
        </p:txBody>
      </p:sp>
      <p:sp>
        <p:nvSpPr>
          <p:cNvPr id="13" name="Content Placeholder 12"/>
          <p:cNvSpPr>
            <a:spLocks noGrp="1"/>
          </p:cNvSpPr>
          <p:nvPr>
            <p:ph idx="22"/>
          </p:nvPr>
        </p:nvSpPr>
        <p:spPr/>
        <p:txBody>
          <a:bodyPr anchor="ctr"/>
          <a:lstStyle/>
          <a:p>
            <a:r>
              <a:rPr lang="en-US" sz="2000" b="1" dirty="0"/>
              <a:t>Natural Language Processing</a:t>
            </a:r>
          </a:p>
        </p:txBody>
      </p:sp>
      <p:sp>
        <p:nvSpPr>
          <p:cNvPr id="14" name="Content Placeholder 13"/>
          <p:cNvSpPr>
            <a:spLocks noGrp="1"/>
          </p:cNvSpPr>
          <p:nvPr>
            <p:ph idx="23"/>
          </p:nvPr>
        </p:nvSpPr>
        <p:spPr>
          <a:xfrm>
            <a:off x="6225889" y="4046979"/>
            <a:ext cx="2560320" cy="2103120"/>
          </a:xfrm>
        </p:spPr>
        <p:txBody>
          <a:bodyPr>
            <a:normAutofit lnSpcReduction="10000"/>
          </a:bodyPr>
          <a:lstStyle/>
          <a:p>
            <a:r>
              <a:rPr lang="en-US" sz="1400" dirty="0"/>
              <a:t>A subject area of data science for encoding and numerically describing human language</a:t>
            </a:r>
          </a:p>
          <a:p>
            <a:r>
              <a:rPr lang="en-US" sz="1400" dirty="0"/>
              <a:t>Machine Learning layered on to NLP to build models</a:t>
            </a:r>
          </a:p>
          <a:p>
            <a:r>
              <a:rPr lang="en-US" sz="1400" dirty="0"/>
              <a:t>Vector Models, Sentiment Analysis, Search Engines</a:t>
            </a:r>
          </a:p>
        </p:txBody>
      </p:sp>
      <p:pic>
        <p:nvPicPr>
          <p:cNvPr id="20" name="Picture Placeholder 19"/>
          <p:cNvPicPr>
            <a:picLocks noGrp="1" noChangeAspect="1"/>
          </p:cNvPicPr>
          <p:nvPr>
            <p:ph type="pic" sz="quarter" idx="15"/>
          </p:nvPr>
        </p:nvPicPr>
        <p:blipFill rotWithShape="1">
          <a:blip r:embed="rId2" cstate="print">
            <a:extLst>
              <a:ext uri="{28A0092B-C50C-407E-A947-70E740481C1C}">
                <a14:useLocalDpi xmlns:a14="http://schemas.microsoft.com/office/drawing/2010/main" val="0"/>
              </a:ext>
            </a:extLst>
          </a:blip>
          <a:srcRect l="-26729" t="-28720" r="-27179" b="-24405"/>
          <a:stretch/>
        </p:blipFill>
        <p:spPr>
          <a:prstGeom prst="ellipse">
            <a:avLst/>
          </a:prstGeom>
          <a:solidFill>
            <a:schemeClr val="accent2"/>
          </a:solidFill>
        </p:spPr>
      </p:pic>
      <p:pic>
        <p:nvPicPr>
          <p:cNvPr id="18" name="Picture Placeholder 20"/>
          <p:cNvPicPr>
            <a:picLocks noGrp="1" noChangeAspect="1"/>
          </p:cNvPicPr>
          <p:nvPr>
            <p:ph type="pic" sz="quarter" idx="18"/>
          </p:nvPr>
        </p:nvPicPr>
        <p:blipFill rotWithShape="1">
          <a:blip r:embed="rId3" cstate="print">
            <a:extLst>
              <a:ext uri="{28A0092B-C50C-407E-A947-70E740481C1C}">
                <a14:useLocalDpi xmlns:a14="http://schemas.microsoft.com/office/drawing/2010/main" val="0"/>
              </a:ext>
            </a:extLst>
          </a:blip>
          <a:srcRect l="-24334" t="-22619" r="-23816" b="-23138"/>
          <a:stretch/>
        </p:blipFill>
        <p:spPr>
          <a:prstGeom prst="ellipse">
            <a:avLst/>
          </a:prstGeom>
          <a:solidFill>
            <a:schemeClr val="accent2"/>
          </a:solidFill>
        </p:spPr>
      </p:pic>
      <p:pic>
        <p:nvPicPr>
          <p:cNvPr id="22" name="Picture Placeholder 15"/>
          <p:cNvPicPr>
            <a:picLocks noGrp="1" noChangeAspect="1"/>
          </p:cNvPicPr>
          <p:nvPr>
            <p:ph type="pic" sz="quarter" idx="21"/>
          </p:nvPr>
        </p:nvPicPr>
        <p:blipFill rotWithShape="1">
          <a:blip r:embed="rId4" cstate="print">
            <a:extLst>
              <a:ext uri="{28A0092B-C50C-407E-A947-70E740481C1C}">
                <a14:useLocalDpi xmlns:a14="http://schemas.microsoft.com/office/drawing/2010/main" val="0"/>
              </a:ext>
            </a:extLst>
          </a:blip>
          <a:srcRect l="-32058" t="-28914" r="-31737" b="-29234"/>
          <a:stretch/>
        </p:blipFill>
        <p:spPr>
          <a:prstGeom prst="ellipse">
            <a:avLst/>
          </a:prstGeom>
          <a:solidFill>
            <a:schemeClr val="accent2"/>
          </a:solidFill>
        </p:spPr>
      </p:pic>
      <p:pic>
        <p:nvPicPr>
          <p:cNvPr id="1028" name="Picture 4" descr="Conversation.png"/>
          <p:cNvPicPr>
            <a:picLocks noGrp="1" noChangeAspect="1" noChangeArrowheads="1"/>
          </p:cNvPicPr>
          <p:nvPr>
            <p:ph type="pic" sz="quarter" idx="24"/>
          </p:nvPr>
        </p:nvPicPr>
        <p:blipFill rotWithShape="1">
          <a:blip r:embed="rId5">
            <a:biLevel thresh="25000"/>
            <a:extLst>
              <a:ext uri="{28A0092B-C50C-407E-A947-70E740481C1C}">
                <a14:useLocalDpi xmlns:a14="http://schemas.microsoft.com/office/drawing/2010/main" val="0"/>
              </a:ext>
            </a:extLst>
          </a:blip>
          <a:srcRect l="-27633" t="-25573" r="-24855" b="-23748"/>
          <a:stretch/>
        </p:blipFill>
        <p:spPr bwMode="auto">
          <a:prstGeom prst="ellipse">
            <a:avLst/>
          </a:prstGeom>
          <a:solidFill>
            <a:schemeClr val="accent2"/>
          </a:solidFill>
        </p:spPr>
      </p:pic>
    </p:spTree>
    <p:extLst>
      <p:ext uri="{BB962C8B-B14F-4D97-AF65-F5344CB8AC3E}">
        <p14:creationId xmlns:p14="http://schemas.microsoft.com/office/powerpoint/2010/main" val="3840359982"/>
      </p:ext>
    </p:extLst>
  </p:cSld>
  <p:clrMapOvr>
    <a:masterClrMapping/>
  </p:clrMapOvr>
</p:sld>
</file>

<file path=ppt/theme/theme1.xml><?xml version="1.0" encoding="utf-8"?>
<a:theme xmlns:a="http://schemas.openxmlformats.org/drawingml/2006/main" name="Cover Slides">
  <a:themeElements>
    <a:clrScheme name="HCA Healthcare Theme">
      <a:dk1>
        <a:srgbClr val="03173E"/>
      </a:dk1>
      <a:lt1>
        <a:srgbClr val="FFFFFF"/>
      </a:lt1>
      <a:dk2>
        <a:srgbClr val="03173E"/>
      </a:dk2>
      <a:lt2>
        <a:srgbClr val="D9D9D6"/>
      </a:lt2>
      <a:accent1>
        <a:srgbClr val="03173E"/>
      </a:accent1>
      <a:accent2>
        <a:srgbClr val="E05929"/>
      </a:accent2>
      <a:accent3>
        <a:srgbClr val="58595B"/>
      </a:accent3>
      <a:accent4>
        <a:srgbClr val="BBBCBC"/>
      </a:accent4>
      <a:accent5>
        <a:srgbClr val="0085CA"/>
      </a:accent5>
      <a:accent6>
        <a:srgbClr val="CE2130"/>
      </a:accent6>
      <a:hlink>
        <a:srgbClr val="E05929"/>
      </a:hlink>
      <a:folHlink>
        <a:srgbClr val="E05929"/>
      </a:folHlink>
    </a:clrScheme>
    <a:fontScheme name="HCA Healthcare Theme">
      <a:majorFont>
        <a:latin typeface="Arial Bold"/>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ln w="12700">
          <a:solidFill>
            <a:schemeClr val="bg2"/>
          </a:solidFill>
        </a:ln>
        <a:effectLst/>
      </a:spPr>
      <a:bodyPr/>
      <a:lstStyle/>
      <a:style>
        <a:lnRef idx="2">
          <a:schemeClr val="accent1"/>
        </a:lnRef>
        <a:fillRef idx="0">
          <a:schemeClr val="accent1"/>
        </a:fillRef>
        <a:effectRef idx="1">
          <a:schemeClr val="accent1"/>
        </a:effectRef>
        <a:fontRef idx="minor">
          <a:schemeClr val="tx1"/>
        </a:fontRef>
      </a:style>
    </a:lnDef>
    <a:txDef>
      <a:spPr/>
      <a:bodyPr vert="horz" lIns="91440" tIns="45720" rIns="91440" bIns="45720" rtlCol="0">
        <a:noAutofit/>
      </a:bodyPr>
      <a:lstStyle>
        <a:defPPr marL="0" indent="0" algn="l">
          <a:spcBef>
            <a:spcPts val="0"/>
          </a:spcBef>
          <a:buFont typeface="Arial"/>
          <a:buNone/>
          <a:defRPr sz="2400" b="1" dirty="0" smtClean="0">
            <a:solidFill>
              <a:srgbClr val="001641"/>
            </a:solidFill>
            <a:latin typeface="Arial" panose="020B0604020202020204" pitchFamily="34" charset="0"/>
            <a:cs typeface="Arial" panose="020B0604020202020204" pitchFamily="34" charset="0"/>
          </a:defRPr>
        </a:defPPr>
      </a:lstStyle>
    </a:txDef>
  </a:objectDefaults>
  <a:extraClrSchemeLst/>
</a:theme>
</file>

<file path=ppt/theme/theme2.xml><?xml version="1.0" encoding="utf-8"?>
<a:theme xmlns:a="http://schemas.openxmlformats.org/drawingml/2006/main" name="Breaker Slides">
  <a:themeElements>
    <a:clrScheme name="HCA Healthcare Theme">
      <a:dk1>
        <a:srgbClr val="03173E"/>
      </a:dk1>
      <a:lt1>
        <a:srgbClr val="FFFFFF"/>
      </a:lt1>
      <a:dk2>
        <a:srgbClr val="03173E"/>
      </a:dk2>
      <a:lt2>
        <a:srgbClr val="D9D9D6"/>
      </a:lt2>
      <a:accent1>
        <a:srgbClr val="03173E"/>
      </a:accent1>
      <a:accent2>
        <a:srgbClr val="E05929"/>
      </a:accent2>
      <a:accent3>
        <a:srgbClr val="58595B"/>
      </a:accent3>
      <a:accent4>
        <a:srgbClr val="BBBCBC"/>
      </a:accent4>
      <a:accent5>
        <a:srgbClr val="0085CA"/>
      </a:accent5>
      <a:accent6>
        <a:srgbClr val="CE2130"/>
      </a:accent6>
      <a:hlink>
        <a:srgbClr val="E05929"/>
      </a:hlink>
      <a:folHlink>
        <a:srgbClr val="E05929"/>
      </a:folHlink>
    </a:clrScheme>
    <a:fontScheme name="HCA Healthcare Theme">
      <a:majorFont>
        <a:latin typeface="Arial Bold"/>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ln w="12700">
          <a:solidFill>
            <a:schemeClr val="bg2"/>
          </a:solidFill>
        </a:ln>
        <a:effectLst/>
      </a:spPr>
      <a:bodyPr/>
      <a:lstStyle/>
      <a:style>
        <a:lnRef idx="2">
          <a:schemeClr val="accent1"/>
        </a:lnRef>
        <a:fillRef idx="0">
          <a:schemeClr val="accent1"/>
        </a:fillRef>
        <a:effectRef idx="1">
          <a:schemeClr val="accent1"/>
        </a:effectRef>
        <a:fontRef idx="minor">
          <a:schemeClr val="tx1"/>
        </a:fontRef>
      </a:style>
    </a:lnDef>
    <a:txDef>
      <a:spPr/>
      <a:bodyPr vert="horz" lIns="91440" tIns="45720" rIns="91440" bIns="45720" rtlCol="0">
        <a:noAutofit/>
      </a:bodyPr>
      <a:lstStyle>
        <a:defPPr marL="0" indent="0" algn="l">
          <a:spcBef>
            <a:spcPts val="0"/>
          </a:spcBef>
          <a:buFont typeface="Arial"/>
          <a:buNone/>
          <a:defRPr sz="2400" b="1" dirty="0" smtClean="0">
            <a:solidFill>
              <a:srgbClr val="001641"/>
            </a:solidFill>
            <a:latin typeface="Arial" panose="020B0604020202020204" pitchFamily="34" charset="0"/>
            <a:cs typeface="Arial" panose="020B0604020202020204" pitchFamily="34" charset="0"/>
          </a:defRPr>
        </a:defPPr>
      </a:lstStyle>
    </a:txDef>
  </a:objectDefaults>
  <a:extraClrSchemeLst/>
</a:theme>
</file>

<file path=ppt/theme/theme3.xml><?xml version="1.0" encoding="utf-8"?>
<a:theme xmlns:a="http://schemas.openxmlformats.org/drawingml/2006/main" name="Content Slide">
  <a:themeElements>
    <a:clrScheme name="HCA Healthcare Theme">
      <a:dk1>
        <a:srgbClr val="03173E"/>
      </a:dk1>
      <a:lt1>
        <a:srgbClr val="FFFFFF"/>
      </a:lt1>
      <a:dk2>
        <a:srgbClr val="03173E"/>
      </a:dk2>
      <a:lt2>
        <a:srgbClr val="D9D9D6"/>
      </a:lt2>
      <a:accent1>
        <a:srgbClr val="03173E"/>
      </a:accent1>
      <a:accent2>
        <a:srgbClr val="E05929"/>
      </a:accent2>
      <a:accent3>
        <a:srgbClr val="58595B"/>
      </a:accent3>
      <a:accent4>
        <a:srgbClr val="BBBCBC"/>
      </a:accent4>
      <a:accent5>
        <a:srgbClr val="0085CA"/>
      </a:accent5>
      <a:accent6>
        <a:srgbClr val="CE2130"/>
      </a:accent6>
      <a:hlink>
        <a:srgbClr val="E05929"/>
      </a:hlink>
      <a:folHlink>
        <a:srgbClr val="E05929"/>
      </a:folHlink>
    </a:clrScheme>
    <a:fontScheme name="HCA Healthcare Theme">
      <a:majorFont>
        <a:latin typeface="Arial Bold"/>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ln w="12700">
          <a:solidFill>
            <a:schemeClr val="bg2"/>
          </a:solidFill>
        </a:ln>
        <a:effectLst/>
      </a:spPr>
      <a:bodyPr/>
      <a:lstStyle/>
      <a:style>
        <a:lnRef idx="2">
          <a:schemeClr val="accent1"/>
        </a:lnRef>
        <a:fillRef idx="0">
          <a:schemeClr val="accent1"/>
        </a:fillRef>
        <a:effectRef idx="1">
          <a:schemeClr val="accent1"/>
        </a:effectRef>
        <a:fontRef idx="minor">
          <a:schemeClr val="tx1"/>
        </a:fontRef>
      </a:style>
    </a:lnDef>
    <a:txDef>
      <a:spPr/>
      <a:bodyPr vert="horz" lIns="91440" tIns="45720" rIns="91440" bIns="45720" rtlCol="0">
        <a:noAutofit/>
      </a:bodyPr>
      <a:lstStyle>
        <a:defPPr marL="0" indent="0" algn="l">
          <a:spcBef>
            <a:spcPts val="0"/>
          </a:spcBef>
          <a:buFont typeface="Arial"/>
          <a:buNone/>
          <a:defRPr sz="2400" b="1" dirty="0" smtClean="0">
            <a:solidFill>
              <a:srgbClr val="001641"/>
            </a:solidFill>
            <a:latin typeface="Arial" panose="020B0604020202020204" pitchFamily="34" charset="0"/>
            <a:cs typeface="Arial" panose="020B0604020202020204" pitchFamily="34" charset="0"/>
          </a:defRPr>
        </a:defPPr>
      </a:lstStyle>
    </a:txDef>
  </a:objectDefaults>
  <a:extraClrSchemeLst/>
</a:theme>
</file>

<file path=ppt/theme/theme4.xml><?xml version="1.0" encoding="utf-8"?>
<a:theme xmlns:a="http://schemas.openxmlformats.org/drawingml/2006/main" name="1_Cover Slides">
  <a:themeElements>
    <a:clrScheme name="HCA Healthcare Theme">
      <a:dk1>
        <a:srgbClr val="03173E"/>
      </a:dk1>
      <a:lt1>
        <a:srgbClr val="FFFFFF"/>
      </a:lt1>
      <a:dk2>
        <a:srgbClr val="03173E"/>
      </a:dk2>
      <a:lt2>
        <a:srgbClr val="D9D9D6"/>
      </a:lt2>
      <a:accent1>
        <a:srgbClr val="03173E"/>
      </a:accent1>
      <a:accent2>
        <a:srgbClr val="E05929"/>
      </a:accent2>
      <a:accent3>
        <a:srgbClr val="58595B"/>
      </a:accent3>
      <a:accent4>
        <a:srgbClr val="BBBCBC"/>
      </a:accent4>
      <a:accent5>
        <a:srgbClr val="0085CA"/>
      </a:accent5>
      <a:accent6>
        <a:srgbClr val="CE2130"/>
      </a:accent6>
      <a:hlink>
        <a:srgbClr val="E05929"/>
      </a:hlink>
      <a:folHlink>
        <a:srgbClr val="E05929"/>
      </a:folHlink>
    </a:clrScheme>
    <a:fontScheme name="HCA Healthcare Theme">
      <a:majorFont>
        <a:latin typeface="Arial Bold"/>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ln w="12700">
          <a:solidFill>
            <a:schemeClr val="bg2"/>
          </a:solidFill>
        </a:ln>
        <a:effectLst/>
      </a:spPr>
      <a:bodyPr/>
      <a:lstStyle/>
      <a:style>
        <a:lnRef idx="2">
          <a:schemeClr val="accent1"/>
        </a:lnRef>
        <a:fillRef idx="0">
          <a:schemeClr val="accent1"/>
        </a:fillRef>
        <a:effectRef idx="1">
          <a:schemeClr val="accent1"/>
        </a:effectRef>
        <a:fontRef idx="minor">
          <a:schemeClr val="tx1"/>
        </a:fontRef>
      </a:style>
    </a:lnDef>
    <a:txDef>
      <a:spPr/>
      <a:bodyPr vert="horz" lIns="91440" tIns="45720" rIns="91440" bIns="45720" rtlCol="0">
        <a:noAutofit/>
      </a:bodyPr>
      <a:lstStyle>
        <a:defPPr marL="0" indent="0" algn="l">
          <a:spcBef>
            <a:spcPts val="0"/>
          </a:spcBef>
          <a:buFont typeface="Arial"/>
          <a:buNone/>
          <a:defRPr sz="2400" b="1" dirty="0" smtClean="0">
            <a:solidFill>
              <a:srgbClr val="001641"/>
            </a:solidFill>
            <a:latin typeface="Arial" panose="020B0604020202020204" pitchFamily="34" charset="0"/>
            <a:cs typeface="Arial" panose="020B0604020202020204" pitchFamily="34" charset="0"/>
          </a:defRPr>
        </a:defPPr>
      </a:lstStyle>
    </a:txDef>
  </a:objectDefaults>
  <a:extraClrSchemeLst/>
</a:theme>
</file>

<file path=ppt/theme/theme5.xml><?xml version="1.0" encoding="utf-8"?>
<a:theme xmlns:a="http://schemas.openxmlformats.org/drawingml/2006/main" name="1_Breaker Slides">
  <a:themeElements>
    <a:clrScheme name="HCA Healthcare Theme">
      <a:dk1>
        <a:srgbClr val="03173E"/>
      </a:dk1>
      <a:lt1>
        <a:srgbClr val="FFFFFF"/>
      </a:lt1>
      <a:dk2>
        <a:srgbClr val="03173E"/>
      </a:dk2>
      <a:lt2>
        <a:srgbClr val="D9D9D6"/>
      </a:lt2>
      <a:accent1>
        <a:srgbClr val="03173E"/>
      </a:accent1>
      <a:accent2>
        <a:srgbClr val="E05929"/>
      </a:accent2>
      <a:accent3>
        <a:srgbClr val="58595B"/>
      </a:accent3>
      <a:accent4>
        <a:srgbClr val="BBBCBC"/>
      </a:accent4>
      <a:accent5>
        <a:srgbClr val="0085CA"/>
      </a:accent5>
      <a:accent6>
        <a:srgbClr val="CE2130"/>
      </a:accent6>
      <a:hlink>
        <a:srgbClr val="E05929"/>
      </a:hlink>
      <a:folHlink>
        <a:srgbClr val="E05929"/>
      </a:folHlink>
    </a:clrScheme>
    <a:fontScheme name="HCA Healthcare Theme">
      <a:majorFont>
        <a:latin typeface="Arial Bold"/>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ln w="12700">
          <a:solidFill>
            <a:schemeClr val="bg2"/>
          </a:solidFill>
        </a:ln>
        <a:effectLst/>
      </a:spPr>
      <a:bodyPr/>
      <a:lstStyle/>
      <a:style>
        <a:lnRef idx="2">
          <a:schemeClr val="accent1"/>
        </a:lnRef>
        <a:fillRef idx="0">
          <a:schemeClr val="accent1"/>
        </a:fillRef>
        <a:effectRef idx="1">
          <a:schemeClr val="accent1"/>
        </a:effectRef>
        <a:fontRef idx="minor">
          <a:schemeClr val="tx1"/>
        </a:fontRef>
      </a:style>
    </a:lnDef>
    <a:txDef>
      <a:spPr/>
      <a:bodyPr vert="horz" lIns="91440" tIns="45720" rIns="91440" bIns="45720" rtlCol="0">
        <a:noAutofit/>
      </a:bodyPr>
      <a:lstStyle>
        <a:defPPr marL="0" indent="0" algn="l">
          <a:spcBef>
            <a:spcPts val="0"/>
          </a:spcBef>
          <a:buFont typeface="Arial"/>
          <a:buNone/>
          <a:defRPr sz="2400" b="1" dirty="0" smtClean="0">
            <a:solidFill>
              <a:srgbClr val="001641"/>
            </a:solidFill>
            <a:latin typeface="Arial" panose="020B0604020202020204" pitchFamily="34" charset="0"/>
            <a:cs typeface="Arial" panose="020B0604020202020204" pitchFamily="34" charset="0"/>
          </a:defRPr>
        </a:defPPr>
      </a:lstStyle>
    </a:txDef>
  </a:objectDefaults>
  <a:extraClrSchemeLst/>
</a:theme>
</file>

<file path=ppt/theme/theme6.xml><?xml version="1.0" encoding="utf-8"?>
<a:theme xmlns:a="http://schemas.openxmlformats.org/drawingml/2006/main" name="1_Content Slide">
  <a:themeElements>
    <a:clrScheme name="HCA Healthcare Theme">
      <a:dk1>
        <a:srgbClr val="03173E"/>
      </a:dk1>
      <a:lt1>
        <a:srgbClr val="FFFFFF"/>
      </a:lt1>
      <a:dk2>
        <a:srgbClr val="03173E"/>
      </a:dk2>
      <a:lt2>
        <a:srgbClr val="D9D9D6"/>
      </a:lt2>
      <a:accent1>
        <a:srgbClr val="03173E"/>
      </a:accent1>
      <a:accent2>
        <a:srgbClr val="E05929"/>
      </a:accent2>
      <a:accent3>
        <a:srgbClr val="58595B"/>
      </a:accent3>
      <a:accent4>
        <a:srgbClr val="BBBCBC"/>
      </a:accent4>
      <a:accent5>
        <a:srgbClr val="0085CA"/>
      </a:accent5>
      <a:accent6>
        <a:srgbClr val="CE2130"/>
      </a:accent6>
      <a:hlink>
        <a:srgbClr val="E05929"/>
      </a:hlink>
      <a:folHlink>
        <a:srgbClr val="E05929"/>
      </a:folHlink>
    </a:clrScheme>
    <a:fontScheme name="HCA Healthcare Theme">
      <a:majorFont>
        <a:latin typeface="Arial Bold"/>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ln w="12700">
          <a:solidFill>
            <a:schemeClr val="bg2"/>
          </a:solidFill>
        </a:ln>
        <a:effectLst/>
      </a:spPr>
      <a:bodyPr/>
      <a:lstStyle/>
      <a:style>
        <a:lnRef idx="2">
          <a:schemeClr val="accent1"/>
        </a:lnRef>
        <a:fillRef idx="0">
          <a:schemeClr val="accent1"/>
        </a:fillRef>
        <a:effectRef idx="1">
          <a:schemeClr val="accent1"/>
        </a:effectRef>
        <a:fontRef idx="minor">
          <a:schemeClr val="tx1"/>
        </a:fontRef>
      </a:style>
    </a:lnDef>
    <a:txDef>
      <a:spPr/>
      <a:bodyPr vert="horz" lIns="91440" tIns="45720" rIns="91440" bIns="45720" rtlCol="0">
        <a:noAutofit/>
      </a:bodyPr>
      <a:lstStyle>
        <a:defPPr marL="0" indent="0" algn="l">
          <a:spcBef>
            <a:spcPts val="0"/>
          </a:spcBef>
          <a:buFont typeface="Arial"/>
          <a:buNone/>
          <a:defRPr sz="2400" b="1" dirty="0" smtClean="0">
            <a:solidFill>
              <a:srgbClr val="001641"/>
            </a:solidFill>
            <a:latin typeface="Arial" panose="020B0604020202020204" pitchFamily="34" charset="0"/>
            <a:cs typeface="Arial" panose="020B0604020202020204" pitchFamily="34" charset="0"/>
          </a:defRPr>
        </a:defPPr>
      </a:lstStyle>
    </a:txDef>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HCA0009_HCA Healthcare Powerpoint Theme and Guidelines 16x9</Template>
  <TotalTime>824</TotalTime>
  <Words>1338</Words>
  <Application>Microsoft Office PowerPoint</Application>
  <PresentationFormat>Widescreen</PresentationFormat>
  <Paragraphs>226</Paragraphs>
  <Slides>19</Slides>
  <Notes>8</Notes>
  <HiddenSlides>0</HiddenSlides>
  <MMClips>0</MMClips>
  <ScaleCrop>false</ScaleCrop>
  <HeadingPairs>
    <vt:vector size="6" baseType="variant">
      <vt:variant>
        <vt:lpstr>Fonts Used</vt:lpstr>
      </vt:variant>
      <vt:variant>
        <vt:i4>8</vt:i4>
      </vt:variant>
      <vt:variant>
        <vt:lpstr>Theme</vt:lpstr>
      </vt:variant>
      <vt:variant>
        <vt:i4>6</vt:i4>
      </vt:variant>
      <vt:variant>
        <vt:lpstr>Slide Titles</vt:lpstr>
      </vt:variant>
      <vt:variant>
        <vt:i4>19</vt:i4>
      </vt:variant>
    </vt:vector>
  </HeadingPairs>
  <TitlesOfParts>
    <vt:vector size="33" baseType="lpstr">
      <vt:lpstr>Arial</vt:lpstr>
      <vt:lpstr>Arial Bold</vt:lpstr>
      <vt:lpstr>Arial Regular</vt:lpstr>
      <vt:lpstr>Calibri</vt:lpstr>
      <vt:lpstr>Courier New</vt:lpstr>
      <vt:lpstr>Georgia</vt:lpstr>
      <vt:lpstr>Gotham Thin</vt:lpstr>
      <vt:lpstr>Wingdings</vt:lpstr>
      <vt:lpstr>Cover Slides</vt:lpstr>
      <vt:lpstr>Breaker Slides</vt:lpstr>
      <vt:lpstr>Content Slide</vt:lpstr>
      <vt:lpstr>1_Cover Slides</vt:lpstr>
      <vt:lpstr>1_Breaker Slides</vt:lpstr>
      <vt:lpstr>1_Content Slide</vt:lpstr>
      <vt:lpstr>The Traveling Sideshow</vt:lpstr>
      <vt:lpstr>Data Science @ HCA</vt:lpstr>
      <vt:lpstr>Above all else, we are committed to the care and improvement of human life.  In recognition of this commitment, we strive to deliver high quality, cost effective healthcare in the communities we serve.</vt:lpstr>
      <vt:lpstr>The Mission of Data Science</vt:lpstr>
      <vt:lpstr>What is Data Science?</vt:lpstr>
      <vt:lpstr>Moving from descriptive analysis to prescriptive actions</vt:lpstr>
      <vt:lpstr>The Data are Worthless</vt:lpstr>
      <vt:lpstr>The Data Science “Process”</vt:lpstr>
      <vt:lpstr>The Math</vt:lpstr>
      <vt:lpstr>The Code</vt:lpstr>
      <vt:lpstr>The Tech</vt:lpstr>
      <vt:lpstr>Data Science is More than Code</vt:lpstr>
      <vt:lpstr>Our Team</vt:lpstr>
      <vt:lpstr>Our Products</vt:lpstr>
      <vt:lpstr>Current State - Product Lifecycle &amp; Development</vt:lpstr>
      <vt:lpstr>Future State – Build at Scale to Start</vt:lpstr>
      <vt:lpstr>The Future</vt:lpstr>
      <vt:lpstr>The Shameless Pitch</vt:lpstr>
      <vt:lpstr>Holiday Reading Recommendations</vt:lpstr>
    </vt:vector>
  </TitlesOfParts>
  <Company>HCA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 HCA</dc:title>
  <dc:creator>Brown Matthew</dc:creator>
  <cp:lastModifiedBy>Matt Brown</cp:lastModifiedBy>
  <cp:revision>90</cp:revision>
  <dcterms:created xsi:type="dcterms:W3CDTF">2019-07-17T13:41:23Z</dcterms:created>
  <dcterms:modified xsi:type="dcterms:W3CDTF">2022-04-21T01:02:46Z</dcterms:modified>
</cp:coreProperties>
</file>