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1A3C74"/>
    <a:srgbClr val="DA2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EDEDED"/>
                </a:solidFill>
                <a:latin typeface="+mn-lt"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EDEDE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 Review Analysis</a:t>
            </a: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09A3603-6CD0-959F-78FE-EE76FB921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5" t="12633" r="5642" b="62904"/>
          <a:stretch/>
        </p:blipFill>
        <p:spPr>
          <a:xfrm>
            <a:off x="6294120" y="2316163"/>
            <a:ext cx="30099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4" y="416340"/>
            <a:ext cx="2341004" cy="62107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2000" b="1" i="0" dirty="0">
                <a:solidFill>
                  <a:srgbClr val="1A3C74"/>
                </a:solidFill>
                <a:effectLst/>
                <a:latin typeface="Mylius Sans"/>
                <a:cs typeface="Helvetica" panose="020B0604020202020204" pitchFamily="34" charset="0"/>
              </a:rPr>
              <a:t>Average Rating: 3.9</a:t>
            </a:r>
            <a:endParaRPr lang="en-GB" sz="2000" b="1" dirty="0">
              <a:solidFill>
                <a:srgbClr val="1A3C74"/>
              </a:solidFill>
              <a:latin typeface="Mylius Sans"/>
              <a:cs typeface="Helvetica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C13D8E-E247-25B6-289E-A4AD115C5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14" y="1211126"/>
            <a:ext cx="4035472" cy="227691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5892FF-2F8E-33DC-7E83-1A69D24E6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4" y="3570052"/>
            <a:ext cx="4035472" cy="31365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C60BBB-D7B1-8D61-1B58-074EEF6D6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74" y="1211126"/>
            <a:ext cx="4258336" cy="22769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C4C5FC-E705-F0EB-FD1C-97BFFD777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273" y="3570051"/>
            <a:ext cx="3136557" cy="313655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6050A37-7B6D-565E-3FAB-8D107A534D30}"/>
              </a:ext>
            </a:extLst>
          </p:cNvPr>
          <p:cNvSpPr txBox="1">
            <a:spLocks/>
          </p:cNvSpPr>
          <p:nvPr/>
        </p:nvSpPr>
        <p:spPr>
          <a:xfrm>
            <a:off x="2450886" y="406130"/>
            <a:ext cx="2249162" cy="6312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rgbClr val="1A3C74"/>
                </a:solidFill>
                <a:latin typeface="Mylius Sans"/>
                <a:cs typeface="Helvetica" panose="020B0604020202020204" pitchFamily="34" charset="0"/>
              </a:rPr>
              <a:t>Avg Rating of Verified Trip : 3.39</a:t>
            </a:r>
            <a:endParaRPr lang="en-GB" sz="2000" b="1" dirty="0">
              <a:solidFill>
                <a:srgbClr val="1A3C74"/>
              </a:solidFill>
              <a:latin typeface="Mylius Sans"/>
              <a:cs typeface="Helvetica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D1F51EF-C76B-FEB7-CDC9-AEDF4EE7DBBC}"/>
              </a:ext>
            </a:extLst>
          </p:cNvPr>
          <p:cNvSpPr txBox="1">
            <a:spLocks/>
          </p:cNvSpPr>
          <p:nvPr/>
        </p:nvSpPr>
        <p:spPr>
          <a:xfrm>
            <a:off x="4741328" y="416340"/>
            <a:ext cx="2319180" cy="62107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rgbClr val="1A3C74"/>
                </a:solidFill>
                <a:latin typeface="Mylius Sans"/>
                <a:cs typeface="Helvetica" panose="020B0604020202020204" pitchFamily="34" charset="0"/>
              </a:rPr>
              <a:t>Avg Rating of Non Verified Trip : 4.15</a:t>
            </a:r>
            <a:endParaRPr lang="en-GB" sz="2000" b="1" dirty="0">
              <a:solidFill>
                <a:srgbClr val="1A3C74"/>
              </a:solidFill>
              <a:latin typeface="Mylius Sans"/>
              <a:cs typeface="Helvetica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765437C-1BF5-4324-6F3E-88142E14C95A}"/>
              </a:ext>
            </a:extLst>
          </p:cNvPr>
          <p:cNvSpPr txBox="1">
            <a:spLocks/>
          </p:cNvSpPr>
          <p:nvPr/>
        </p:nvSpPr>
        <p:spPr>
          <a:xfrm>
            <a:off x="7149877" y="416340"/>
            <a:ext cx="2249163" cy="6312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rgbClr val="1A3C74"/>
                </a:solidFill>
                <a:latin typeface="Mylius Sans"/>
                <a:cs typeface="Helvetica" panose="020B0604020202020204" pitchFamily="34" charset="0"/>
              </a:rPr>
              <a:t>Verified Trip: 1306</a:t>
            </a:r>
            <a:endParaRPr lang="en-GB" sz="2000" b="1" dirty="0">
              <a:solidFill>
                <a:srgbClr val="1A3C74"/>
              </a:solidFill>
              <a:latin typeface="Mylius Sans"/>
              <a:cs typeface="Helvetica" panose="020B0604020202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AA1DB0A-D566-DABE-573E-92BE405B1D07}"/>
              </a:ext>
            </a:extLst>
          </p:cNvPr>
          <p:cNvSpPr txBox="1">
            <a:spLocks/>
          </p:cNvSpPr>
          <p:nvPr/>
        </p:nvSpPr>
        <p:spPr>
          <a:xfrm>
            <a:off x="9464007" y="416340"/>
            <a:ext cx="2384862" cy="62107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rgbClr val="1A3C74"/>
                </a:solidFill>
                <a:latin typeface="Mylius Sans"/>
                <a:cs typeface="Helvetica" panose="020B0604020202020204" pitchFamily="34" charset="0"/>
              </a:rPr>
              <a:t>Non Verified Trip: 2600</a:t>
            </a:r>
            <a:endParaRPr lang="en-GB" sz="2000" b="1" dirty="0">
              <a:solidFill>
                <a:srgbClr val="1A3C74"/>
              </a:solidFill>
              <a:latin typeface="Mylius Sans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65D88-8BAC-A0A4-4014-C64E96D42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0991" y="3769887"/>
            <a:ext cx="4761495" cy="2612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14F304-8AA9-26E9-10E7-FE9D1FDD68B0}"/>
              </a:ext>
            </a:extLst>
          </p:cNvPr>
          <p:cNvSpPr txBox="1"/>
          <p:nvPr/>
        </p:nvSpPr>
        <p:spPr>
          <a:xfrm>
            <a:off x="8510498" y="1211126"/>
            <a:ext cx="35801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75000"/>
                  </a:schemeClr>
                </a:solidFill>
                <a:latin typeface="Mylius Sans"/>
              </a:rPr>
              <a:t>From the Count of Review we can tell people who had negative reviews tends to post review most likely.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75000"/>
                  </a:schemeClr>
                </a:solidFill>
                <a:latin typeface="Mylius Sans"/>
              </a:rPr>
              <a:t>Average rating is falling throughout the years.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61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Mylius Sans</vt:lpstr>
      <vt:lpstr>Office Theme</vt:lpstr>
      <vt:lpstr>British Airways</vt:lpstr>
      <vt:lpstr>Average Rating: 3.9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Mohd Taiyab Khan</cp:lastModifiedBy>
  <cp:revision>3</cp:revision>
  <dcterms:created xsi:type="dcterms:W3CDTF">2022-12-06T11:13:27Z</dcterms:created>
  <dcterms:modified xsi:type="dcterms:W3CDTF">2025-02-13T00:57:43Z</dcterms:modified>
</cp:coreProperties>
</file>