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242c4c3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242c4c3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242c4c3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242c4c3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242c4c3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242c4c3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242c4c3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242c4c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242c4c3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242c4c3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242c4c3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242c4c3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242c4c3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242c4c3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242c4c3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0242c4c3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242c4c3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242c4c3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242c4c3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242c4c3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242c4c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242c4c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0242c4c3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0242c4c3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242c4c3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0242c4c3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242c4c3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242c4c3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242c4c3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242c4c3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242c4c3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242c4c3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0242c4c3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0242c4c3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0242c4c3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0242c4c3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242c4c3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0242c4c3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242c4c3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0242c4c3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242c4c3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0242c4c3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242c4c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242c4c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242c4c3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0242c4c3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242c4c3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0242c4c3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242c4c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242c4c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242c4c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242c4c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242c4c3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242c4c3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242c4c3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242c4c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242c4c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242c4c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242c4c3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242c4c3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&amp;mut self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Kevin Martin S1’18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did I do?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became a dramatically better programmer!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?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How?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5834">
            <a:off x="5222225" y="-34579"/>
            <a:ext cx="2896077" cy="289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How?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There might not be an easy answer to that question.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25834">
            <a:off x="5222225" y="-34579"/>
            <a:ext cx="2896077" cy="289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So let’s talk about Rust instead!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6024"/>
            <a:ext cx="9144002" cy="387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99" y="0"/>
            <a:ext cx="69704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Calculating a diff imperatively...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699" y="152375"/>
            <a:ext cx="5824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Calculating a diff functionally...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&amp;mut self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Kevin Martin S1’18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40410">
            <a:off x="537226" y="453213"/>
            <a:ext cx="4359897" cy="290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03" y="0"/>
            <a:ext cx="83707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4227"/>
            <a:ext cx="9144001" cy="381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did I learn?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did I learn?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Becoming fluent in a new programming language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did I learn?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Becoming fluent in a new programming language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66719">
            <a:off x="5161198" y="247668"/>
            <a:ext cx="2894451" cy="192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did I learn?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Becoming fluent in a new programming language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Working with new programming paradigms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66719">
            <a:off x="5161198" y="247668"/>
            <a:ext cx="2894451" cy="192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did I learn?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Becoming fluent in a new programming language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Working with new programming paradigms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Working in previously unexplored domains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66719">
            <a:off x="5161198" y="247668"/>
            <a:ext cx="2894451" cy="192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 did these things help me become a better programmer?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 did these things help me become a better programmer?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4751">
            <a:off x="3832325" y="660025"/>
            <a:ext cx="3484700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28600"/>
            <a:ext cx="47625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82" y="0"/>
            <a:ext cx="77308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0"/>
            <a:ext cx="8520600" cy="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563200"/>
            <a:ext cx="85206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“I think that it’s extraordinarily important that we in computer science keep fun in computing. When it started out it was an awful lot of fun. [After a while] we began to feel as if we really were responsible for the successful error-free perfect use of these machines. I don’t think we are.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 think we’re responsible for stretching them setting them off in new directions and keeping fun in the house. I hope the ﬁeld of computer science never loses its sense of fun. [...]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you know about computing other people will learn. Don’t feel as if the key to successful computing is only in your hands. What’s in your hands I think and hope is intelligence: the ability to see the machine as more than when you were ﬁrst led up to it that you can make it more.”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― Alan J. Perlis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8575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82" y="0"/>
            <a:ext cx="77308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82" y="0"/>
            <a:ext cx="77308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do we do?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00" y="875525"/>
            <a:ext cx="77247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816750" y="1462175"/>
            <a:ext cx="7510500" cy="110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00" y="875525"/>
            <a:ext cx="77247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did I do?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