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000663" cy="1981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/>
    <p:restoredTop sz="94799"/>
  </p:normalViewPr>
  <p:slideViewPr>
    <p:cSldViewPr snapToGrid="0">
      <p:cViewPr>
        <p:scale>
          <a:sx n="104" d="100"/>
          <a:sy n="104" d="100"/>
        </p:scale>
        <p:origin x="64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E3654-07BB-1F46-AD8F-C39E4913B6BB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27238" y="1143000"/>
            <a:ext cx="280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5DD64-933E-B94A-879C-A3EFBED04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40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5DD64-933E-B94A-879C-A3EFBED04EF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73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5DD64-933E-B94A-879C-A3EFBED04EF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7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3243421"/>
            <a:ext cx="15300564" cy="689972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0409223"/>
            <a:ext cx="13500497" cy="4784846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6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28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055143"/>
            <a:ext cx="3881393" cy="167951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055143"/>
            <a:ext cx="11419171" cy="167951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4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0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940830"/>
            <a:ext cx="15525572" cy="824388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3262702"/>
            <a:ext cx="15525572" cy="433526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95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5275718"/>
            <a:ext cx="7650282" cy="125745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5275718"/>
            <a:ext cx="7650282" cy="125745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61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055148"/>
            <a:ext cx="15525572" cy="3830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858250"/>
            <a:ext cx="7615123" cy="238095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7239203"/>
            <a:ext cx="7615123" cy="106477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858250"/>
            <a:ext cx="7652626" cy="238095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7239203"/>
            <a:ext cx="7652626" cy="106477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98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4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8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21223"/>
            <a:ext cx="5805682" cy="462428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853480"/>
            <a:ext cx="9112836" cy="14083874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945505"/>
            <a:ext cx="5805682" cy="1101478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0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21223"/>
            <a:ext cx="5805682" cy="462428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853480"/>
            <a:ext cx="9112836" cy="14083874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945505"/>
            <a:ext cx="5805682" cy="1101478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1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055148"/>
            <a:ext cx="15525572" cy="383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5275718"/>
            <a:ext cx="15525572" cy="1257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8368679"/>
            <a:ext cx="4050149" cy="105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E161-9C97-FA4B-B738-0FD8D855062A}" type="datetimeFigureOut">
              <a:rPr kumimoji="1" lang="zh-CN" altLang="en-US" smtClean="0"/>
              <a:t>2023/2/9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8368679"/>
            <a:ext cx="6075224" cy="105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8368679"/>
            <a:ext cx="4050149" cy="105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8CAE-E6FD-7E40-A136-692C0042CF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8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E17B2E-C402-43EF-0D93-661F919D1E47}"/>
              </a:ext>
            </a:extLst>
          </p:cNvPr>
          <p:cNvSpPr/>
          <p:nvPr/>
        </p:nvSpPr>
        <p:spPr>
          <a:xfrm>
            <a:off x="3661501" y="6950157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DA911F-B772-3E2D-9994-FC4361C7073F}"/>
              </a:ext>
            </a:extLst>
          </p:cNvPr>
          <p:cNvSpPr/>
          <p:nvPr/>
        </p:nvSpPr>
        <p:spPr>
          <a:xfrm>
            <a:off x="4602169" y="6950157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EA0951-A8B6-5A5C-EFDE-03262B501660}"/>
              </a:ext>
            </a:extLst>
          </p:cNvPr>
          <p:cNvSpPr/>
          <p:nvPr/>
        </p:nvSpPr>
        <p:spPr>
          <a:xfrm>
            <a:off x="3945282" y="7796241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32103F8-E663-FDFE-17F1-B81FAC76E855}"/>
              </a:ext>
            </a:extLst>
          </p:cNvPr>
          <p:cNvCxnSpPr>
            <a:stCxn id="4" idx="2"/>
          </p:cNvCxnSpPr>
          <p:nvPr/>
        </p:nvCxnSpPr>
        <p:spPr>
          <a:xfrm>
            <a:off x="4068774" y="7444146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7D426FF-C63C-9617-C8E1-6862D1C247B0}"/>
              </a:ext>
            </a:extLst>
          </p:cNvPr>
          <p:cNvCxnSpPr/>
          <p:nvPr/>
        </p:nvCxnSpPr>
        <p:spPr>
          <a:xfrm>
            <a:off x="5009442" y="7420498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9F2EBD-35DC-323D-D624-FFB8C84AB9FB}"/>
              </a:ext>
            </a:extLst>
          </p:cNvPr>
          <p:cNvSpPr/>
          <p:nvPr/>
        </p:nvSpPr>
        <p:spPr>
          <a:xfrm>
            <a:off x="5950110" y="6926509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323A7D-B722-C9C4-26C9-23B7E9BB1D97}"/>
              </a:ext>
            </a:extLst>
          </p:cNvPr>
          <p:cNvSpPr/>
          <p:nvPr/>
        </p:nvSpPr>
        <p:spPr>
          <a:xfrm>
            <a:off x="6890778" y="6926509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695CC1-DC41-236D-1BFA-0EDD10737F23}"/>
              </a:ext>
            </a:extLst>
          </p:cNvPr>
          <p:cNvSpPr/>
          <p:nvPr/>
        </p:nvSpPr>
        <p:spPr>
          <a:xfrm>
            <a:off x="6233891" y="7772593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7BFDF2F-BA21-8043-08BE-2902E909C9F4}"/>
              </a:ext>
            </a:extLst>
          </p:cNvPr>
          <p:cNvCxnSpPr>
            <a:stCxn id="28" idx="2"/>
          </p:cNvCxnSpPr>
          <p:nvPr/>
        </p:nvCxnSpPr>
        <p:spPr>
          <a:xfrm>
            <a:off x="6357383" y="7420498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8C02813-9694-06B8-24C2-F7204E210393}"/>
              </a:ext>
            </a:extLst>
          </p:cNvPr>
          <p:cNvCxnSpPr/>
          <p:nvPr/>
        </p:nvCxnSpPr>
        <p:spPr>
          <a:xfrm>
            <a:off x="7298051" y="7396850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798FAC2-8426-79AC-0C1A-D084E6CB67B2}"/>
              </a:ext>
            </a:extLst>
          </p:cNvPr>
          <p:cNvSpPr/>
          <p:nvPr/>
        </p:nvSpPr>
        <p:spPr>
          <a:xfrm>
            <a:off x="5214386" y="8453138"/>
            <a:ext cx="89338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CPU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C22B498-8E33-5BEB-0805-441E2A76B76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549625" y="8101043"/>
            <a:ext cx="867090" cy="352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9704BA0-EA8B-8C68-1E44-E925F9D59B8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950110" y="8077395"/>
            <a:ext cx="888124" cy="375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B38C453-BC14-D938-031E-FB2DE8E5849B}"/>
              </a:ext>
            </a:extLst>
          </p:cNvPr>
          <p:cNvSpPr/>
          <p:nvPr/>
        </p:nvSpPr>
        <p:spPr>
          <a:xfrm>
            <a:off x="8456803" y="6926509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6B312E-A47E-9896-3C46-4339AE8A8EA9}"/>
              </a:ext>
            </a:extLst>
          </p:cNvPr>
          <p:cNvSpPr/>
          <p:nvPr/>
        </p:nvSpPr>
        <p:spPr>
          <a:xfrm>
            <a:off x="9397471" y="6926509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80EE39F-D8B7-BB22-FBC4-1D574B00B9ED}"/>
              </a:ext>
            </a:extLst>
          </p:cNvPr>
          <p:cNvSpPr/>
          <p:nvPr/>
        </p:nvSpPr>
        <p:spPr>
          <a:xfrm>
            <a:off x="8740584" y="7772593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7DBD743-ACC7-D41B-5C0A-6463E9B86F81}"/>
              </a:ext>
            </a:extLst>
          </p:cNvPr>
          <p:cNvCxnSpPr>
            <a:stCxn id="46" idx="2"/>
          </p:cNvCxnSpPr>
          <p:nvPr/>
        </p:nvCxnSpPr>
        <p:spPr>
          <a:xfrm>
            <a:off x="8864076" y="7420498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6F55604-8674-42EE-D38D-D91AB9BB3649}"/>
              </a:ext>
            </a:extLst>
          </p:cNvPr>
          <p:cNvCxnSpPr/>
          <p:nvPr/>
        </p:nvCxnSpPr>
        <p:spPr>
          <a:xfrm>
            <a:off x="9804744" y="7396850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75819CA-FE15-22B7-5264-32F96DEB1E28}"/>
              </a:ext>
            </a:extLst>
          </p:cNvPr>
          <p:cNvSpPr/>
          <p:nvPr/>
        </p:nvSpPr>
        <p:spPr>
          <a:xfrm>
            <a:off x="10745412" y="6902861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F2A944-6804-FC29-5202-572FDC6C38AC}"/>
              </a:ext>
            </a:extLst>
          </p:cNvPr>
          <p:cNvSpPr/>
          <p:nvPr/>
        </p:nvSpPr>
        <p:spPr>
          <a:xfrm>
            <a:off x="11686080" y="6902861"/>
            <a:ext cx="814546" cy="493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GPU</a:t>
            </a:r>
            <a:endParaRPr kumimoji="1" lang="zh-CN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6A8CE2-D0D7-16E1-4F91-1DA2980552AF}"/>
              </a:ext>
            </a:extLst>
          </p:cNvPr>
          <p:cNvSpPr/>
          <p:nvPr/>
        </p:nvSpPr>
        <p:spPr>
          <a:xfrm>
            <a:off x="11029193" y="7748945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CA1D26-2A1D-C6D3-9253-EF4A2E15EAE8}"/>
              </a:ext>
            </a:extLst>
          </p:cNvPr>
          <p:cNvCxnSpPr>
            <a:stCxn id="51" idx="2"/>
          </p:cNvCxnSpPr>
          <p:nvPr/>
        </p:nvCxnSpPr>
        <p:spPr>
          <a:xfrm>
            <a:off x="11152685" y="7396850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3FD5433-7802-58DA-1C40-5F15FD60AB2F}"/>
              </a:ext>
            </a:extLst>
          </p:cNvPr>
          <p:cNvCxnSpPr/>
          <p:nvPr/>
        </p:nvCxnSpPr>
        <p:spPr>
          <a:xfrm>
            <a:off x="12093353" y="7373202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D02AD93-2ADF-631A-E371-DA99D6721B26}"/>
              </a:ext>
            </a:extLst>
          </p:cNvPr>
          <p:cNvSpPr/>
          <p:nvPr/>
        </p:nvSpPr>
        <p:spPr>
          <a:xfrm>
            <a:off x="10009688" y="8429490"/>
            <a:ext cx="89338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CPU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89DC84A-67AE-C408-D778-C88E0149CAD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344927" y="8077395"/>
            <a:ext cx="867090" cy="352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507D1DA0-1130-EC1F-4D51-63937B162EB5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10745412" y="8053747"/>
            <a:ext cx="888124" cy="375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836EF05-7990-AD04-22EF-1DF8DA205BF5}"/>
              </a:ext>
            </a:extLst>
          </p:cNvPr>
          <p:cNvCxnSpPr>
            <a:stCxn id="33" idx="3"/>
            <a:endCxn id="56" idx="1"/>
          </p:cNvCxnSpPr>
          <p:nvPr/>
        </p:nvCxnSpPr>
        <p:spPr>
          <a:xfrm flipV="1">
            <a:off x="6107767" y="8581890"/>
            <a:ext cx="3901921" cy="2364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35FE7627-BAF1-E783-AF71-C9263974D39F}"/>
              </a:ext>
            </a:extLst>
          </p:cNvPr>
          <p:cNvSpPr/>
          <p:nvPr/>
        </p:nvSpPr>
        <p:spPr>
          <a:xfrm>
            <a:off x="3346192" y="6776739"/>
            <a:ext cx="4624504" cy="249606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F82E2D-B701-69CF-6F42-4B5CEE59F936}"/>
              </a:ext>
            </a:extLst>
          </p:cNvPr>
          <p:cNvSpPr txBox="1"/>
          <p:nvPr/>
        </p:nvSpPr>
        <p:spPr>
          <a:xfrm>
            <a:off x="3661501" y="875794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NUMA Node</a:t>
            </a:r>
            <a:endParaRPr kumimoji="1" lang="zh-CN" altLang="en-US" sz="1400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149791F6-06E0-F4ED-9BBD-E9CD0F82E983}"/>
              </a:ext>
            </a:extLst>
          </p:cNvPr>
          <p:cNvSpPr/>
          <p:nvPr/>
        </p:nvSpPr>
        <p:spPr>
          <a:xfrm>
            <a:off x="8186174" y="6776739"/>
            <a:ext cx="4624504" cy="249606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7C2605-13A1-05ED-1883-3F319694B3B5}"/>
              </a:ext>
            </a:extLst>
          </p:cNvPr>
          <p:cNvSpPr txBox="1"/>
          <p:nvPr/>
        </p:nvSpPr>
        <p:spPr>
          <a:xfrm>
            <a:off x="8501483" y="875794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NUMA Node</a:t>
            </a:r>
            <a:endParaRPr kumimoji="1" lang="zh-CN" altLang="en-US" sz="1400" dirty="0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10FD9318-5530-8EBA-6B38-D24194CA4FBD}"/>
              </a:ext>
            </a:extLst>
          </p:cNvPr>
          <p:cNvSpPr/>
          <p:nvPr/>
        </p:nvSpPr>
        <p:spPr>
          <a:xfrm>
            <a:off x="3130183" y="6624481"/>
            <a:ext cx="9861039" cy="2920171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CF1858B-EA9B-F079-1EFB-3BEB4463FCF5}"/>
              </a:ext>
            </a:extLst>
          </p:cNvPr>
          <p:cNvSpPr txBox="1"/>
          <p:nvPr/>
        </p:nvSpPr>
        <p:spPr>
          <a:xfrm>
            <a:off x="7235870" y="8299251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</a:rPr>
              <a:t>QPI/UPI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A2C10E-6D48-5C50-88BA-7AEA6F092D37}"/>
              </a:ext>
            </a:extLst>
          </p:cNvPr>
          <p:cNvSpPr/>
          <p:nvPr/>
        </p:nvSpPr>
        <p:spPr>
          <a:xfrm>
            <a:off x="5148693" y="9682392"/>
            <a:ext cx="1019505" cy="3318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RDMA HCA</a:t>
            </a:r>
            <a:endParaRPr kumimoji="1"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CE5A532-1AF1-1FC9-86B1-9DDBF075AD3D}"/>
              </a:ext>
            </a:extLst>
          </p:cNvPr>
          <p:cNvSpPr/>
          <p:nvPr/>
        </p:nvSpPr>
        <p:spPr>
          <a:xfrm>
            <a:off x="10000597" y="9711466"/>
            <a:ext cx="1019505" cy="302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RDMA HCA</a:t>
            </a:r>
            <a:endParaRPr kumimoji="1" lang="zh-CN" altLang="en-US" sz="12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5687A932-EE74-6BCB-C9F6-152E7D1A14F5}"/>
              </a:ext>
            </a:extLst>
          </p:cNvPr>
          <p:cNvCxnSpPr>
            <a:cxnSpLocks/>
          </p:cNvCxnSpPr>
          <p:nvPr/>
        </p:nvCxnSpPr>
        <p:spPr>
          <a:xfrm>
            <a:off x="3944631" y="11729210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46BB092-307F-515F-237F-DA57B008459B}"/>
              </a:ext>
            </a:extLst>
          </p:cNvPr>
          <p:cNvCxnSpPr/>
          <p:nvPr/>
        </p:nvCxnSpPr>
        <p:spPr>
          <a:xfrm>
            <a:off x="4846441" y="11717421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885A37A-98B5-75A8-BE92-BD48B67A2DD0}"/>
              </a:ext>
            </a:extLst>
          </p:cNvPr>
          <p:cNvCxnSpPr>
            <a:cxnSpLocks/>
          </p:cNvCxnSpPr>
          <p:nvPr/>
        </p:nvCxnSpPr>
        <p:spPr>
          <a:xfrm>
            <a:off x="6233240" y="11705562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95A0D61-CCDD-5B61-D0F9-ACDBF75A4DD9}"/>
              </a:ext>
            </a:extLst>
          </p:cNvPr>
          <p:cNvCxnSpPr/>
          <p:nvPr/>
        </p:nvCxnSpPr>
        <p:spPr>
          <a:xfrm>
            <a:off x="7135050" y="11669059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6BFD3CF-F9AE-6F2C-23F8-426475ED9FF8}"/>
              </a:ext>
            </a:extLst>
          </p:cNvPr>
          <p:cNvCxnSpPr>
            <a:cxnSpLocks/>
          </p:cNvCxnSpPr>
          <p:nvPr/>
        </p:nvCxnSpPr>
        <p:spPr>
          <a:xfrm>
            <a:off x="8739933" y="11705562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542FE9B-1814-2024-BB21-1EE44EF00E91}"/>
              </a:ext>
            </a:extLst>
          </p:cNvPr>
          <p:cNvCxnSpPr/>
          <p:nvPr/>
        </p:nvCxnSpPr>
        <p:spPr>
          <a:xfrm>
            <a:off x="9641743" y="11669059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2B40E0F-48F0-F044-6A1C-B425F4D4499A}"/>
              </a:ext>
            </a:extLst>
          </p:cNvPr>
          <p:cNvGrpSpPr/>
          <p:nvPr/>
        </p:nvGrpSpPr>
        <p:grpSpPr>
          <a:xfrm>
            <a:off x="3537360" y="12020802"/>
            <a:ext cx="8839125" cy="541285"/>
            <a:chOff x="708459" y="4061644"/>
            <a:chExt cx="8839125" cy="541285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EF4037C-EA67-97C2-3296-56A54F08587D}"/>
                </a:ext>
              </a:extLst>
            </p:cNvPr>
            <p:cNvSpPr/>
            <p:nvPr/>
          </p:nvSpPr>
          <p:spPr>
            <a:xfrm>
              <a:off x="708459" y="4108940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F9E2CC4-3D05-C06A-7FBE-F7FBAF76A345}"/>
                </a:ext>
              </a:extLst>
            </p:cNvPr>
            <p:cNvSpPr/>
            <p:nvPr/>
          </p:nvSpPr>
          <p:spPr>
            <a:xfrm>
              <a:off x="1649127" y="4108940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41804C4-3C92-56A2-8A61-CFDF71880F98}"/>
                </a:ext>
              </a:extLst>
            </p:cNvPr>
            <p:cNvSpPr/>
            <p:nvPr/>
          </p:nvSpPr>
          <p:spPr>
            <a:xfrm>
              <a:off x="2997068" y="4085292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C0FCA3E-3147-AE99-8BED-C606D7C99062}"/>
                </a:ext>
              </a:extLst>
            </p:cNvPr>
            <p:cNvSpPr/>
            <p:nvPr/>
          </p:nvSpPr>
          <p:spPr>
            <a:xfrm>
              <a:off x="3937736" y="4085292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85FADC3-3448-084A-CE90-221E93C06D19}"/>
                </a:ext>
              </a:extLst>
            </p:cNvPr>
            <p:cNvSpPr/>
            <p:nvPr/>
          </p:nvSpPr>
          <p:spPr>
            <a:xfrm>
              <a:off x="5503761" y="4085292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706C3FE-4E45-D238-F315-7F3DDF953A98}"/>
                </a:ext>
              </a:extLst>
            </p:cNvPr>
            <p:cNvSpPr/>
            <p:nvPr/>
          </p:nvSpPr>
          <p:spPr>
            <a:xfrm>
              <a:off x="6444429" y="4085292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CEF8666-7ED4-549E-E5DE-32F7124A9B6E}"/>
                </a:ext>
              </a:extLst>
            </p:cNvPr>
            <p:cNvSpPr/>
            <p:nvPr/>
          </p:nvSpPr>
          <p:spPr>
            <a:xfrm>
              <a:off x="7792370" y="4061644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60CFDFE-053F-1EE7-7101-B836C209E23C}"/>
                </a:ext>
              </a:extLst>
            </p:cNvPr>
            <p:cNvSpPr/>
            <p:nvPr/>
          </p:nvSpPr>
          <p:spPr>
            <a:xfrm>
              <a:off x="8733038" y="4061644"/>
              <a:ext cx="814546" cy="4939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GPU</a:t>
              </a:r>
              <a:endParaRPr kumimoji="1" lang="zh-CN" altLang="en-US" sz="1400" dirty="0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80EE0126-3C15-B48F-5F5D-42831DFF7E9F}"/>
              </a:ext>
            </a:extLst>
          </p:cNvPr>
          <p:cNvSpPr/>
          <p:nvPr/>
        </p:nvSpPr>
        <p:spPr>
          <a:xfrm>
            <a:off x="3808485" y="11421877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D6467F-EE80-31EA-D199-61CF1379C6F8}"/>
              </a:ext>
            </a:extLst>
          </p:cNvPr>
          <p:cNvSpPr/>
          <p:nvPr/>
        </p:nvSpPr>
        <p:spPr>
          <a:xfrm>
            <a:off x="6134665" y="11373561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1204DB-C0D1-359A-4541-DB3EDD78424C}"/>
              </a:ext>
            </a:extLst>
          </p:cNvPr>
          <p:cNvSpPr/>
          <p:nvPr/>
        </p:nvSpPr>
        <p:spPr>
          <a:xfrm>
            <a:off x="8641358" y="11373561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ED2DFD2-DB7A-BA04-727D-69005B8CA324}"/>
              </a:ext>
            </a:extLst>
          </p:cNvPr>
          <p:cNvSpPr/>
          <p:nvPr/>
        </p:nvSpPr>
        <p:spPr>
          <a:xfrm>
            <a:off x="10929967" y="11349913"/>
            <a:ext cx="1208689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PCIe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Swtich</a:t>
            </a:r>
            <a:endParaRPr kumimoji="1" lang="zh-CN" altLang="en-US" sz="1200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923C7B3-EE4D-CD10-2764-90E631AE42E0}"/>
              </a:ext>
            </a:extLst>
          </p:cNvPr>
          <p:cNvCxnSpPr>
            <a:cxnSpLocks/>
          </p:cNvCxnSpPr>
          <p:nvPr/>
        </p:nvCxnSpPr>
        <p:spPr>
          <a:xfrm>
            <a:off x="11028542" y="11681914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CE051346-F1B2-0A59-3CC6-BF36BEE51A31}"/>
              </a:ext>
            </a:extLst>
          </p:cNvPr>
          <p:cNvCxnSpPr/>
          <p:nvPr/>
        </p:nvCxnSpPr>
        <p:spPr>
          <a:xfrm>
            <a:off x="11930352" y="11645411"/>
            <a:ext cx="0" cy="3520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0E0304CD-E391-9894-3EEA-B2E8AE717285}"/>
              </a:ext>
            </a:extLst>
          </p:cNvPr>
          <p:cNvSpPr/>
          <p:nvPr/>
        </p:nvSpPr>
        <p:spPr>
          <a:xfrm>
            <a:off x="3297481" y="10415699"/>
            <a:ext cx="4624504" cy="249606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2F79836-DED1-024C-24D8-D41856FB225A}"/>
              </a:ext>
            </a:extLst>
          </p:cNvPr>
          <p:cNvSpPr txBox="1"/>
          <p:nvPr/>
        </p:nvSpPr>
        <p:spPr>
          <a:xfrm>
            <a:off x="3476304" y="10443219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NUMA Node</a:t>
            </a:r>
            <a:endParaRPr kumimoji="1" lang="zh-CN" altLang="en-US" sz="1400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CE3D65AF-BF2D-4B56-C5A6-B7F05FB5539C}"/>
              </a:ext>
            </a:extLst>
          </p:cNvPr>
          <p:cNvSpPr/>
          <p:nvPr/>
        </p:nvSpPr>
        <p:spPr>
          <a:xfrm>
            <a:off x="8137463" y="10415699"/>
            <a:ext cx="4624504" cy="249606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DB6B482-71B6-C12A-EB3E-0553FDCC68D1}"/>
              </a:ext>
            </a:extLst>
          </p:cNvPr>
          <p:cNvSpPr txBox="1"/>
          <p:nvPr/>
        </p:nvSpPr>
        <p:spPr>
          <a:xfrm>
            <a:off x="8407861" y="1049340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NUMA Node</a:t>
            </a:r>
            <a:endParaRPr kumimoji="1" lang="zh-CN" altLang="en-US" sz="1400" dirty="0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6258CBDE-22EB-A041-0314-929F886AC1B5}"/>
              </a:ext>
            </a:extLst>
          </p:cNvPr>
          <p:cNvSpPr/>
          <p:nvPr/>
        </p:nvSpPr>
        <p:spPr>
          <a:xfrm>
            <a:off x="3081472" y="10263441"/>
            <a:ext cx="9861039" cy="2920171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07ED453-4729-05D0-C54F-BF6727495F04}"/>
              </a:ext>
            </a:extLst>
          </p:cNvPr>
          <p:cNvGrpSpPr/>
          <p:nvPr/>
        </p:nvGrpSpPr>
        <p:grpSpPr>
          <a:xfrm>
            <a:off x="5185385" y="10608475"/>
            <a:ext cx="5688683" cy="458689"/>
            <a:chOff x="3938261" y="3246001"/>
            <a:chExt cx="5688683" cy="458689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3A76F71-B059-BC3C-D736-83B5F45CA670}"/>
                </a:ext>
              </a:extLst>
            </p:cNvPr>
            <p:cNvSpPr/>
            <p:nvPr/>
          </p:nvSpPr>
          <p:spPr>
            <a:xfrm>
              <a:off x="3938261" y="3399890"/>
              <a:ext cx="89338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CPU</a:t>
              </a:r>
              <a:endParaRPr kumimoji="1" lang="zh-CN" altLang="en-US" sz="12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B350C3E-B5AB-7ADC-C477-6723D3544496}"/>
                </a:ext>
              </a:extLst>
            </p:cNvPr>
            <p:cNvSpPr/>
            <p:nvPr/>
          </p:nvSpPr>
          <p:spPr>
            <a:xfrm>
              <a:off x="8733563" y="3376242"/>
              <a:ext cx="89338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CPU</a:t>
              </a:r>
              <a:endParaRPr kumimoji="1" lang="zh-CN" altLang="en-US" sz="1200" dirty="0"/>
            </a:p>
          </p:txBody>
        </p: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1DE59AD5-912E-91AD-3261-69D043B51E43}"/>
                </a:ext>
              </a:extLst>
            </p:cNvPr>
            <p:cNvCxnSpPr>
              <a:cxnSpLocks/>
              <a:stCxn id="79" idx="3"/>
              <a:endCxn id="92" idx="1"/>
            </p:cNvCxnSpPr>
            <p:nvPr/>
          </p:nvCxnSpPr>
          <p:spPr>
            <a:xfrm flipV="1">
              <a:off x="4831642" y="3528642"/>
              <a:ext cx="3901921" cy="2364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12DCB9E-DFB3-B1AA-E06B-BB77EA7C80F5}"/>
                </a:ext>
              </a:extLst>
            </p:cNvPr>
            <p:cNvSpPr txBox="1"/>
            <p:nvPr/>
          </p:nvSpPr>
          <p:spPr>
            <a:xfrm>
              <a:off x="5959745" y="3246001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accent1"/>
                  </a:solidFill>
                </a:rPr>
                <a:t>QPI/UPI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5F65680-AC32-536C-A4F5-9062E7D743F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412830" y="11067164"/>
            <a:ext cx="959139" cy="354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4A261C06-9689-364A-3D59-AD52B821DA8F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5919187" y="11063720"/>
            <a:ext cx="819823" cy="309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BAA2BAC-747C-1C5D-7588-FC952863615E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245701" y="11048165"/>
            <a:ext cx="966316" cy="325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6C4886B-D657-D35C-96DE-63A9F2B22EDD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10745412" y="11043516"/>
            <a:ext cx="788898" cy="306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9E290F9-51C4-75FE-96A0-A2770FFCC9A7}"/>
              </a:ext>
            </a:extLst>
          </p:cNvPr>
          <p:cNvCxnSpPr>
            <a:cxnSpLocks/>
            <a:stCxn id="33" idx="2"/>
            <a:endCxn id="67" idx="0"/>
          </p:cNvCxnSpPr>
          <p:nvPr/>
        </p:nvCxnSpPr>
        <p:spPr>
          <a:xfrm flipH="1">
            <a:off x="5658446" y="8757938"/>
            <a:ext cx="2631" cy="92445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E313AC8E-10CB-971D-6467-21ED09DF4356}"/>
              </a:ext>
            </a:extLst>
          </p:cNvPr>
          <p:cNvCxnSpPr>
            <a:cxnSpLocks/>
          </p:cNvCxnSpPr>
          <p:nvPr/>
        </p:nvCxnSpPr>
        <p:spPr>
          <a:xfrm>
            <a:off x="5632075" y="10059834"/>
            <a:ext cx="1" cy="6264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4E935B10-F01B-9AA8-E702-76F671A8121B}"/>
              </a:ext>
            </a:extLst>
          </p:cNvPr>
          <p:cNvCxnSpPr>
            <a:cxnSpLocks/>
          </p:cNvCxnSpPr>
          <p:nvPr/>
        </p:nvCxnSpPr>
        <p:spPr>
          <a:xfrm flipH="1">
            <a:off x="10456378" y="8763451"/>
            <a:ext cx="2631" cy="92445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1DF9C63D-79D1-3294-A7F1-7998C23B1249}"/>
              </a:ext>
            </a:extLst>
          </p:cNvPr>
          <p:cNvCxnSpPr>
            <a:cxnSpLocks/>
          </p:cNvCxnSpPr>
          <p:nvPr/>
        </p:nvCxnSpPr>
        <p:spPr>
          <a:xfrm>
            <a:off x="10454408" y="10056357"/>
            <a:ext cx="1" cy="6264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8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5C536813-A409-0225-A7F2-04C8F2583557}"/>
              </a:ext>
            </a:extLst>
          </p:cNvPr>
          <p:cNvSpPr/>
          <p:nvPr/>
        </p:nvSpPr>
        <p:spPr>
          <a:xfrm>
            <a:off x="4522926" y="7342025"/>
            <a:ext cx="746235" cy="451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49FD01C-33B1-8390-695B-4C0F4FFF9033}"/>
              </a:ext>
            </a:extLst>
          </p:cNvPr>
          <p:cNvSpPr/>
          <p:nvPr/>
        </p:nvSpPr>
        <p:spPr>
          <a:xfrm>
            <a:off x="5148292" y="7342025"/>
            <a:ext cx="746235" cy="45194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7622F171-790D-BF9D-BE25-F6B69F5DD7EA}"/>
              </a:ext>
            </a:extLst>
          </p:cNvPr>
          <p:cNvSpPr/>
          <p:nvPr/>
        </p:nvSpPr>
        <p:spPr>
          <a:xfrm>
            <a:off x="5773658" y="7342025"/>
            <a:ext cx="746235" cy="451945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73DC39-0837-8E83-E658-14349AB5290F}"/>
              </a:ext>
            </a:extLst>
          </p:cNvPr>
          <p:cNvSpPr txBox="1"/>
          <p:nvPr/>
        </p:nvSpPr>
        <p:spPr>
          <a:xfrm>
            <a:off x="4950580" y="7003469"/>
            <a:ext cx="108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Data Batch</a:t>
            </a:r>
            <a:endParaRPr kumimoji="1" lang="zh-CN" altLang="en-US" sz="16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AD2DD8C-0DB2-9C0A-0151-4E41AC4CA822}"/>
              </a:ext>
            </a:extLst>
          </p:cNvPr>
          <p:cNvSpPr/>
          <p:nvPr/>
        </p:nvSpPr>
        <p:spPr>
          <a:xfrm>
            <a:off x="3125048" y="8577557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E9F3008-C797-672B-32D8-2CB6CB4FFFBA}"/>
              </a:ext>
            </a:extLst>
          </p:cNvPr>
          <p:cNvSpPr/>
          <p:nvPr/>
        </p:nvSpPr>
        <p:spPr>
          <a:xfrm>
            <a:off x="4761112" y="8577557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4BA7C5E-1772-8D00-C29D-84316E3664A0}"/>
              </a:ext>
            </a:extLst>
          </p:cNvPr>
          <p:cNvSpPr/>
          <p:nvPr/>
        </p:nvSpPr>
        <p:spPr>
          <a:xfrm>
            <a:off x="6397176" y="8577557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9B04E8-9383-9B07-7E2D-A96ECB78F690}"/>
              </a:ext>
            </a:extLst>
          </p:cNvPr>
          <p:cNvSpPr/>
          <p:nvPr/>
        </p:nvSpPr>
        <p:spPr>
          <a:xfrm>
            <a:off x="3265314" y="8856117"/>
            <a:ext cx="103715" cy="32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C47E37-7D3B-72C7-0D0A-AC72660BE8A2}"/>
              </a:ext>
            </a:extLst>
          </p:cNvPr>
          <p:cNvSpPr/>
          <p:nvPr/>
        </p:nvSpPr>
        <p:spPr>
          <a:xfrm>
            <a:off x="3441837" y="8736735"/>
            <a:ext cx="103715" cy="54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54C4EA-36E3-9001-88ED-830AEA08C45E}"/>
              </a:ext>
            </a:extLst>
          </p:cNvPr>
          <p:cNvSpPr/>
          <p:nvPr/>
        </p:nvSpPr>
        <p:spPr>
          <a:xfrm>
            <a:off x="3618360" y="8846664"/>
            <a:ext cx="103715" cy="32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94EC49-7F8C-C332-E049-4C6757230BE7}"/>
              </a:ext>
            </a:extLst>
          </p:cNvPr>
          <p:cNvSpPr/>
          <p:nvPr/>
        </p:nvSpPr>
        <p:spPr>
          <a:xfrm>
            <a:off x="3805078" y="8736735"/>
            <a:ext cx="103715" cy="54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5E5029-9009-4B70-9D61-3F266F8EC2C6}"/>
              </a:ext>
            </a:extLst>
          </p:cNvPr>
          <p:cNvSpPr/>
          <p:nvPr/>
        </p:nvSpPr>
        <p:spPr>
          <a:xfrm>
            <a:off x="4000656" y="8846664"/>
            <a:ext cx="103715" cy="32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79A165-0360-DA20-D439-B8D7A4C7CC39}"/>
              </a:ext>
            </a:extLst>
          </p:cNvPr>
          <p:cNvSpPr/>
          <p:nvPr/>
        </p:nvSpPr>
        <p:spPr>
          <a:xfrm>
            <a:off x="4187374" y="8736735"/>
            <a:ext cx="103715" cy="54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EB25D1-9119-03FC-7DA5-B32F7CBD1B7A}"/>
              </a:ext>
            </a:extLst>
          </p:cNvPr>
          <p:cNvSpPr/>
          <p:nvPr/>
        </p:nvSpPr>
        <p:spPr>
          <a:xfrm>
            <a:off x="4914501" y="8856117"/>
            <a:ext cx="103715" cy="323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4B8F22-3720-5BF4-23EF-7BEC47AD8794}"/>
              </a:ext>
            </a:extLst>
          </p:cNvPr>
          <p:cNvSpPr/>
          <p:nvPr/>
        </p:nvSpPr>
        <p:spPr>
          <a:xfrm>
            <a:off x="5091024" y="8736735"/>
            <a:ext cx="103715" cy="543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192E7D-6AF5-A702-51F3-2F93D8E1E21F}"/>
              </a:ext>
            </a:extLst>
          </p:cNvPr>
          <p:cNvSpPr/>
          <p:nvPr/>
        </p:nvSpPr>
        <p:spPr>
          <a:xfrm>
            <a:off x="5267547" y="8846664"/>
            <a:ext cx="103715" cy="323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094954-49CE-1811-5089-15F89EB6B8FB}"/>
              </a:ext>
            </a:extLst>
          </p:cNvPr>
          <p:cNvSpPr/>
          <p:nvPr/>
        </p:nvSpPr>
        <p:spPr>
          <a:xfrm>
            <a:off x="5454265" y="8736735"/>
            <a:ext cx="103715" cy="543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86D97E-7F83-8834-28D0-96A478FE7793}"/>
              </a:ext>
            </a:extLst>
          </p:cNvPr>
          <p:cNvSpPr/>
          <p:nvPr/>
        </p:nvSpPr>
        <p:spPr>
          <a:xfrm>
            <a:off x="5649843" y="8846664"/>
            <a:ext cx="103715" cy="323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85757B-6279-23CE-1E0B-8CB2EEFAD723}"/>
              </a:ext>
            </a:extLst>
          </p:cNvPr>
          <p:cNvSpPr/>
          <p:nvPr/>
        </p:nvSpPr>
        <p:spPr>
          <a:xfrm>
            <a:off x="5836561" y="8736735"/>
            <a:ext cx="103715" cy="543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1E6D5A-E2A8-F309-9155-14CB02071B2A}"/>
              </a:ext>
            </a:extLst>
          </p:cNvPr>
          <p:cNvSpPr/>
          <p:nvPr/>
        </p:nvSpPr>
        <p:spPr>
          <a:xfrm>
            <a:off x="6550658" y="8856117"/>
            <a:ext cx="103715" cy="323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BE319D-C29B-E6E3-27EA-B063522B461E}"/>
              </a:ext>
            </a:extLst>
          </p:cNvPr>
          <p:cNvSpPr/>
          <p:nvPr/>
        </p:nvSpPr>
        <p:spPr>
          <a:xfrm>
            <a:off x="6727181" y="8736735"/>
            <a:ext cx="103715" cy="5435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562148-C9BC-75AB-C2AF-B560FF840FB0}"/>
              </a:ext>
            </a:extLst>
          </p:cNvPr>
          <p:cNvSpPr/>
          <p:nvPr/>
        </p:nvSpPr>
        <p:spPr>
          <a:xfrm>
            <a:off x="6903704" y="8846664"/>
            <a:ext cx="103715" cy="323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ACE427-4396-87C5-A266-BADB7228A84A}"/>
              </a:ext>
            </a:extLst>
          </p:cNvPr>
          <p:cNvSpPr/>
          <p:nvPr/>
        </p:nvSpPr>
        <p:spPr>
          <a:xfrm>
            <a:off x="7090422" y="8736735"/>
            <a:ext cx="103715" cy="5435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04F348-89E3-D725-367A-250520D177C5}"/>
              </a:ext>
            </a:extLst>
          </p:cNvPr>
          <p:cNvSpPr/>
          <p:nvPr/>
        </p:nvSpPr>
        <p:spPr>
          <a:xfrm>
            <a:off x="7286000" y="8846664"/>
            <a:ext cx="103715" cy="323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7021FF-F30D-3E6A-11DB-D59D94500B4F}"/>
              </a:ext>
            </a:extLst>
          </p:cNvPr>
          <p:cNvSpPr/>
          <p:nvPr/>
        </p:nvSpPr>
        <p:spPr>
          <a:xfrm>
            <a:off x="7472718" y="8736735"/>
            <a:ext cx="103715" cy="5435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左右箭头 31">
            <a:extLst>
              <a:ext uri="{FF2B5EF4-FFF2-40B4-BE49-F238E27FC236}">
                <a16:creationId xmlns:a16="http://schemas.microsoft.com/office/drawing/2014/main" id="{319A705E-7BA8-70AA-C136-1FC4ACD3DED4}"/>
              </a:ext>
            </a:extLst>
          </p:cNvPr>
          <p:cNvSpPr/>
          <p:nvPr/>
        </p:nvSpPr>
        <p:spPr>
          <a:xfrm>
            <a:off x="4466246" y="9280299"/>
            <a:ext cx="342756" cy="16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C106ED-C542-F13C-1919-E95483D3B328}"/>
              </a:ext>
            </a:extLst>
          </p:cNvPr>
          <p:cNvSpPr txBox="1"/>
          <p:nvPr/>
        </p:nvSpPr>
        <p:spPr>
          <a:xfrm>
            <a:off x="3303613" y="935262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Model-0</a:t>
            </a:r>
            <a:endParaRPr kumimoji="1"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B55C02-CA59-1F27-07DF-84AEC0105C41}"/>
              </a:ext>
            </a:extLst>
          </p:cNvPr>
          <p:cNvSpPr txBox="1"/>
          <p:nvPr/>
        </p:nvSpPr>
        <p:spPr>
          <a:xfrm>
            <a:off x="4974005" y="935262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Model-1</a:t>
            </a:r>
            <a:endParaRPr kumimoji="1"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28CB24-A331-CB0F-3FA2-87790455D95C}"/>
              </a:ext>
            </a:extLst>
          </p:cNvPr>
          <p:cNvSpPr txBox="1"/>
          <p:nvPr/>
        </p:nvSpPr>
        <p:spPr>
          <a:xfrm>
            <a:off x="6573202" y="935715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Model-2</a:t>
            </a:r>
            <a:endParaRPr kumimoji="1" lang="zh-CN" altLang="en-US" sz="16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29EF77E-1902-40EE-EC88-B1755D8CC9E5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823986" y="7793970"/>
            <a:ext cx="1015562" cy="7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5AC9B64-CEC4-D11D-DE6E-5873CC8D474B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5460050" y="7793970"/>
            <a:ext cx="4864" cy="7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1A4DC98-A2FC-10F6-2C69-4A7E7BBD7A14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6090280" y="7793970"/>
            <a:ext cx="1005834" cy="7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F640A8B-06AE-C3DC-8EAB-5EB6DF3D4A4B}"/>
              </a:ext>
            </a:extLst>
          </p:cNvPr>
          <p:cNvCxnSpPr>
            <a:cxnSpLocks/>
          </p:cNvCxnSpPr>
          <p:nvPr/>
        </p:nvCxnSpPr>
        <p:spPr>
          <a:xfrm>
            <a:off x="5438362" y="9845619"/>
            <a:ext cx="0" cy="54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右箭头 47">
            <a:extLst>
              <a:ext uri="{FF2B5EF4-FFF2-40B4-BE49-F238E27FC236}">
                <a16:creationId xmlns:a16="http://schemas.microsoft.com/office/drawing/2014/main" id="{A4B56A4A-AC40-CA6F-CA9A-B08D86B997E2}"/>
              </a:ext>
            </a:extLst>
          </p:cNvPr>
          <p:cNvSpPr/>
          <p:nvPr/>
        </p:nvSpPr>
        <p:spPr>
          <a:xfrm>
            <a:off x="6096288" y="9272131"/>
            <a:ext cx="342756" cy="16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F353BF7-BB26-3BFF-6669-C6C49A580AA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23986" y="9845619"/>
            <a:ext cx="813638" cy="54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45D9BAA-59DB-E413-AE52-738E0A00D37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090280" y="9845617"/>
            <a:ext cx="1005834" cy="53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6A13519-68A1-13EA-7D21-09A3663D7329}"/>
              </a:ext>
            </a:extLst>
          </p:cNvPr>
          <p:cNvSpPr/>
          <p:nvPr/>
        </p:nvSpPr>
        <p:spPr>
          <a:xfrm>
            <a:off x="4763544" y="10424373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F5A741-FDFF-0EC1-83D8-2D43E50840B4}"/>
              </a:ext>
            </a:extLst>
          </p:cNvPr>
          <p:cNvSpPr txBox="1"/>
          <p:nvPr/>
        </p:nvSpPr>
        <p:spPr>
          <a:xfrm>
            <a:off x="4704828" y="11315020"/>
            <a:ext cx="138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Trained Model</a:t>
            </a:r>
            <a:endParaRPr kumimoji="1" lang="zh-CN" altLang="en-US" sz="16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7D68A84-B2DF-D5D7-FE1D-C498D8833FB0}"/>
              </a:ext>
            </a:extLst>
          </p:cNvPr>
          <p:cNvGrpSpPr/>
          <p:nvPr/>
        </p:nvGrpSpPr>
        <p:grpSpPr>
          <a:xfrm>
            <a:off x="4868197" y="10846099"/>
            <a:ext cx="103715" cy="399252"/>
            <a:chOff x="4092775" y="4243429"/>
            <a:chExt cx="103715" cy="98221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46BCE3-8C0C-4595-DE78-4E99B5FFA839}"/>
                </a:ext>
              </a:extLst>
            </p:cNvPr>
            <p:cNvSpPr/>
            <p:nvPr/>
          </p:nvSpPr>
          <p:spPr>
            <a:xfrm>
              <a:off x="4092775" y="4243429"/>
              <a:ext cx="103715" cy="32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29E7B36-945D-5279-6D6E-D5EA14A31E7B}"/>
                </a:ext>
              </a:extLst>
            </p:cNvPr>
            <p:cNvSpPr/>
            <p:nvPr/>
          </p:nvSpPr>
          <p:spPr>
            <a:xfrm>
              <a:off x="4092775" y="4572682"/>
              <a:ext cx="103715" cy="323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455632D-AF05-0732-55C3-5C41192A6B46}"/>
                </a:ext>
              </a:extLst>
            </p:cNvPr>
            <p:cNvSpPr/>
            <p:nvPr/>
          </p:nvSpPr>
          <p:spPr>
            <a:xfrm>
              <a:off x="4092775" y="4901935"/>
              <a:ext cx="103715" cy="3237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7C66A4B-62DF-814F-1F3F-D040E38C6146}"/>
              </a:ext>
            </a:extLst>
          </p:cNvPr>
          <p:cNvGrpSpPr/>
          <p:nvPr/>
        </p:nvGrpSpPr>
        <p:grpSpPr>
          <a:xfrm>
            <a:off x="5065226" y="10727811"/>
            <a:ext cx="103715" cy="635829"/>
            <a:chOff x="4092775" y="4243429"/>
            <a:chExt cx="103715" cy="98221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3812CBF-61BA-803C-330F-51D06E5D8EBA}"/>
                </a:ext>
              </a:extLst>
            </p:cNvPr>
            <p:cNvSpPr/>
            <p:nvPr/>
          </p:nvSpPr>
          <p:spPr>
            <a:xfrm>
              <a:off x="4092775" y="4243429"/>
              <a:ext cx="103715" cy="32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F088914-8A09-89E9-CBBB-CDD166FA3D96}"/>
                </a:ext>
              </a:extLst>
            </p:cNvPr>
            <p:cNvSpPr/>
            <p:nvPr/>
          </p:nvSpPr>
          <p:spPr>
            <a:xfrm>
              <a:off x="4092775" y="4572682"/>
              <a:ext cx="103715" cy="323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1CF194C-DC3E-2B79-5C00-B18C9AAAA9DC}"/>
                </a:ext>
              </a:extLst>
            </p:cNvPr>
            <p:cNvSpPr/>
            <p:nvPr/>
          </p:nvSpPr>
          <p:spPr>
            <a:xfrm>
              <a:off x="4092775" y="4901935"/>
              <a:ext cx="103715" cy="3237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C03C327-312E-9D73-4BA4-3AAF6ABF3BD3}"/>
              </a:ext>
            </a:extLst>
          </p:cNvPr>
          <p:cNvGrpSpPr/>
          <p:nvPr/>
        </p:nvGrpSpPr>
        <p:grpSpPr>
          <a:xfrm>
            <a:off x="5275599" y="10846099"/>
            <a:ext cx="103715" cy="399252"/>
            <a:chOff x="4092775" y="4243429"/>
            <a:chExt cx="103715" cy="98221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8E30179-313B-19FD-548E-78B4ADE70F37}"/>
                </a:ext>
              </a:extLst>
            </p:cNvPr>
            <p:cNvSpPr/>
            <p:nvPr/>
          </p:nvSpPr>
          <p:spPr>
            <a:xfrm>
              <a:off x="4092775" y="4243429"/>
              <a:ext cx="103715" cy="32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9B99BCB-1AFD-161F-4C0F-F560BB9CC645}"/>
                </a:ext>
              </a:extLst>
            </p:cNvPr>
            <p:cNvSpPr/>
            <p:nvPr/>
          </p:nvSpPr>
          <p:spPr>
            <a:xfrm>
              <a:off x="4092775" y="4572682"/>
              <a:ext cx="103715" cy="323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991CD28-EAC0-9782-4C7B-B65386F69CD7}"/>
                </a:ext>
              </a:extLst>
            </p:cNvPr>
            <p:cNvSpPr/>
            <p:nvPr/>
          </p:nvSpPr>
          <p:spPr>
            <a:xfrm>
              <a:off x="4092775" y="4901935"/>
              <a:ext cx="103715" cy="3237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E2E0A06-5F0D-2E7F-C786-77DB2F983419}"/>
              </a:ext>
            </a:extLst>
          </p:cNvPr>
          <p:cNvGrpSpPr/>
          <p:nvPr/>
        </p:nvGrpSpPr>
        <p:grpSpPr>
          <a:xfrm>
            <a:off x="5472628" y="10727811"/>
            <a:ext cx="103715" cy="635829"/>
            <a:chOff x="4092775" y="4243429"/>
            <a:chExt cx="103715" cy="98221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29425DE-617A-9AA2-8EBF-6287AAC5C687}"/>
                </a:ext>
              </a:extLst>
            </p:cNvPr>
            <p:cNvSpPr/>
            <p:nvPr/>
          </p:nvSpPr>
          <p:spPr>
            <a:xfrm>
              <a:off x="4092775" y="4243429"/>
              <a:ext cx="103715" cy="32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C717C51-FB75-08BB-F15C-4CB5043A03DE}"/>
                </a:ext>
              </a:extLst>
            </p:cNvPr>
            <p:cNvSpPr/>
            <p:nvPr/>
          </p:nvSpPr>
          <p:spPr>
            <a:xfrm>
              <a:off x="4092775" y="4572682"/>
              <a:ext cx="103715" cy="323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FB545C-023B-1299-F51C-D6F0E65B8C8B}"/>
                </a:ext>
              </a:extLst>
            </p:cNvPr>
            <p:cNvSpPr/>
            <p:nvPr/>
          </p:nvSpPr>
          <p:spPr>
            <a:xfrm>
              <a:off x="4092775" y="4901935"/>
              <a:ext cx="103715" cy="3237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4127133-979B-EE68-DBEB-EF0FC757A2F0}"/>
              </a:ext>
            </a:extLst>
          </p:cNvPr>
          <p:cNvGrpSpPr/>
          <p:nvPr/>
        </p:nvGrpSpPr>
        <p:grpSpPr>
          <a:xfrm>
            <a:off x="5714969" y="10846099"/>
            <a:ext cx="103715" cy="399252"/>
            <a:chOff x="4092775" y="4243429"/>
            <a:chExt cx="103715" cy="98221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67F2767-13DA-6018-6A62-C2AF9A8F8D52}"/>
                </a:ext>
              </a:extLst>
            </p:cNvPr>
            <p:cNvSpPr/>
            <p:nvPr/>
          </p:nvSpPr>
          <p:spPr>
            <a:xfrm>
              <a:off x="4092775" y="4243429"/>
              <a:ext cx="103715" cy="32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CBFEBB3-92AE-3C1C-0703-6CB9A3726251}"/>
                </a:ext>
              </a:extLst>
            </p:cNvPr>
            <p:cNvSpPr/>
            <p:nvPr/>
          </p:nvSpPr>
          <p:spPr>
            <a:xfrm>
              <a:off x="4092775" y="4572682"/>
              <a:ext cx="103715" cy="323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6EA37C8-24D7-1458-EF79-15D7B13747E3}"/>
                </a:ext>
              </a:extLst>
            </p:cNvPr>
            <p:cNvSpPr/>
            <p:nvPr/>
          </p:nvSpPr>
          <p:spPr>
            <a:xfrm>
              <a:off x="4092775" y="4901935"/>
              <a:ext cx="103715" cy="3237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F72915A-A4E5-A3E7-6FC6-0BCD6511EAFC}"/>
              </a:ext>
            </a:extLst>
          </p:cNvPr>
          <p:cNvGrpSpPr/>
          <p:nvPr/>
        </p:nvGrpSpPr>
        <p:grpSpPr>
          <a:xfrm>
            <a:off x="5911998" y="10727811"/>
            <a:ext cx="103715" cy="635829"/>
            <a:chOff x="4092775" y="4243429"/>
            <a:chExt cx="103715" cy="98221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F0B0F3D-8408-3711-A781-0FBACC0D6207}"/>
                </a:ext>
              </a:extLst>
            </p:cNvPr>
            <p:cNvSpPr/>
            <p:nvPr/>
          </p:nvSpPr>
          <p:spPr>
            <a:xfrm>
              <a:off x="4092775" y="4243429"/>
              <a:ext cx="103715" cy="32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2DC23FE-250D-0888-E1E4-E101D0525BB5}"/>
                </a:ext>
              </a:extLst>
            </p:cNvPr>
            <p:cNvSpPr/>
            <p:nvPr/>
          </p:nvSpPr>
          <p:spPr>
            <a:xfrm>
              <a:off x="4092775" y="4572682"/>
              <a:ext cx="103715" cy="3237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9C5E944-0CD1-7D08-8723-75AA74FFAEF0}"/>
                </a:ext>
              </a:extLst>
            </p:cNvPr>
            <p:cNvSpPr/>
            <p:nvPr/>
          </p:nvSpPr>
          <p:spPr>
            <a:xfrm>
              <a:off x="4092775" y="4901935"/>
              <a:ext cx="103715" cy="3237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7" name="立方体 86">
            <a:extLst>
              <a:ext uri="{FF2B5EF4-FFF2-40B4-BE49-F238E27FC236}">
                <a16:creationId xmlns:a16="http://schemas.microsoft.com/office/drawing/2014/main" id="{5415CA7A-56E6-DB7D-9BBB-0DC198BDB05E}"/>
              </a:ext>
            </a:extLst>
          </p:cNvPr>
          <p:cNvSpPr/>
          <p:nvPr/>
        </p:nvSpPr>
        <p:spPr>
          <a:xfrm>
            <a:off x="11545797" y="7277649"/>
            <a:ext cx="811851" cy="3952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430BC64-8655-94BD-04EF-999BB35D0968}"/>
              </a:ext>
            </a:extLst>
          </p:cNvPr>
          <p:cNvSpPr txBox="1"/>
          <p:nvPr/>
        </p:nvSpPr>
        <p:spPr>
          <a:xfrm>
            <a:off x="11380892" y="6939093"/>
            <a:ext cx="108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Data Batch</a:t>
            </a:r>
            <a:endParaRPr kumimoji="1" lang="zh-CN" altLang="en-US" sz="1600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93134117-F126-CA75-F423-82E997432EE1}"/>
              </a:ext>
            </a:extLst>
          </p:cNvPr>
          <p:cNvSpPr/>
          <p:nvPr/>
        </p:nvSpPr>
        <p:spPr>
          <a:xfrm>
            <a:off x="9712300" y="8597000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72298209-0AED-B0FE-9265-E543BE0826CA}"/>
              </a:ext>
            </a:extLst>
          </p:cNvPr>
          <p:cNvSpPr/>
          <p:nvPr/>
        </p:nvSpPr>
        <p:spPr>
          <a:xfrm>
            <a:off x="11348364" y="8597000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09ECE7D6-F22E-66BA-D7EE-D5E17EFC9255}"/>
              </a:ext>
            </a:extLst>
          </p:cNvPr>
          <p:cNvSpPr/>
          <p:nvPr/>
        </p:nvSpPr>
        <p:spPr>
          <a:xfrm>
            <a:off x="12984428" y="8597000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F920D1-28C4-BA5F-57A3-48F1C25A9033}"/>
              </a:ext>
            </a:extLst>
          </p:cNvPr>
          <p:cNvSpPr txBox="1"/>
          <p:nvPr/>
        </p:nvSpPr>
        <p:spPr>
          <a:xfrm>
            <a:off x="9890865" y="9372070"/>
            <a:ext cx="908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Device-0</a:t>
            </a:r>
            <a:endParaRPr kumimoji="1" lang="zh-CN" altLang="en-US" sz="16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3AF96CC-FD84-5262-1F15-932B40FD5E45}"/>
              </a:ext>
            </a:extLst>
          </p:cNvPr>
          <p:cNvSpPr txBox="1"/>
          <p:nvPr/>
        </p:nvSpPr>
        <p:spPr>
          <a:xfrm>
            <a:off x="11561257" y="9372070"/>
            <a:ext cx="908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Device-1</a:t>
            </a:r>
            <a:endParaRPr kumimoji="1" lang="zh-CN" altLang="en-US" sz="16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8A39FAD-66C0-21E4-9A02-B6854B171B7A}"/>
              </a:ext>
            </a:extLst>
          </p:cNvPr>
          <p:cNvSpPr txBox="1"/>
          <p:nvPr/>
        </p:nvSpPr>
        <p:spPr>
          <a:xfrm>
            <a:off x="13160454" y="9376601"/>
            <a:ext cx="908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Device-2</a:t>
            </a:r>
            <a:endParaRPr kumimoji="1"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2E882F4-3EF0-6A0E-982D-D787E6868E17}"/>
              </a:ext>
            </a:extLst>
          </p:cNvPr>
          <p:cNvSpPr/>
          <p:nvPr/>
        </p:nvSpPr>
        <p:spPr>
          <a:xfrm>
            <a:off x="10187649" y="8994940"/>
            <a:ext cx="103715" cy="32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7AF5C3A-E50F-A055-0508-21301C7FAC55}"/>
              </a:ext>
            </a:extLst>
          </p:cNvPr>
          <p:cNvSpPr/>
          <p:nvPr/>
        </p:nvSpPr>
        <p:spPr>
          <a:xfrm>
            <a:off x="10364172" y="8875558"/>
            <a:ext cx="103715" cy="54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76C3819-9AE7-9212-DCFB-4E084E6BB621}"/>
              </a:ext>
            </a:extLst>
          </p:cNvPr>
          <p:cNvSpPr/>
          <p:nvPr/>
        </p:nvSpPr>
        <p:spPr>
          <a:xfrm>
            <a:off x="11838601" y="8976034"/>
            <a:ext cx="103715" cy="323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E266028-22EC-3DE8-2ECF-0EB079372100}"/>
              </a:ext>
            </a:extLst>
          </p:cNvPr>
          <p:cNvSpPr/>
          <p:nvPr/>
        </p:nvSpPr>
        <p:spPr>
          <a:xfrm>
            <a:off x="12025319" y="8866105"/>
            <a:ext cx="103715" cy="543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55069F8-A455-C918-A37E-8C5E709D3E06}"/>
              </a:ext>
            </a:extLst>
          </p:cNvPr>
          <p:cNvSpPr/>
          <p:nvPr/>
        </p:nvSpPr>
        <p:spPr>
          <a:xfrm>
            <a:off x="13498011" y="8938437"/>
            <a:ext cx="103715" cy="323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21D0028-F93F-C81E-8839-178C3FE9C160}"/>
              </a:ext>
            </a:extLst>
          </p:cNvPr>
          <p:cNvSpPr/>
          <p:nvPr/>
        </p:nvSpPr>
        <p:spPr>
          <a:xfrm>
            <a:off x="13684729" y="8828508"/>
            <a:ext cx="103715" cy="5435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2CDADE7B-7A89-5F6D-098F-F2A3F564934F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0411240" y="7673505"/>
            <a:ext cx="1521079" cy="92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左右箭头 102">
            <a:extLst>
              <a:ext uri="{FF2B5EF4-FFF2-40B4-BE49-F238E27FC236}">
                <a16:creationId xmlns:a16="http://schemas.microsoft.com/office/drawing/2014/main" id="{7D87C7B7-E9ED-FD8D-BF24-90F6427A9F65}"/>
              </a:ext>
            </a:extLst>
          </p:cNvPr>
          <p:cNvSpPr/>
          <p:nvPr/>
        </p:nvSpPr>
        <p:spPr>
          <a:xfrm>
            <a:off x="10687385" y="9117418"/>
            <a:ext cx="1052694" cy="142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左右箭头 103">
            <a:extLst>
              <a:ext uri="{FF2B5EF4-FFF2-40B4-BE49-F238E27FC236}">
                <a16:creationId xmlns:a16="http://schemas.microsoft.com/office/drawing/2014/main" id="{590390B7-2030-41C6-1DD4-CDA5A31E6F42}"/>
              </a:ext>
            </a:extLst>
          </p:cNvPr>
          <p:cNvSpPr/>
          <p:nvPr/>
        </p:nvSpPr>
        <p:spPr>
          <a:xfrm>
            <a:off x="12302896" y="9112767"/>
            <a:ext cx="1052694" cy="1424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623686D-835E-8342-F97C-67171D96CD86}"/>
              </a:ext>
            </a:extLst>
          </p:cNvPr>
          <p:cNvSpPr/>
          <p:nvPr/>
        </p:nvSpPr>
        <p:spPr>
          <a:xfrm>
            <a:off x="11360643" y="10380827"/>
            <a:ext cx="1397876" cy="126806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0DB562D-CB3E-195C-FABA-34D371FC4E2F}"/>
              </a:ext>
            </a:extLst>
          </p:cNvPr>
          <p:cNvSpPr txBox="1"/>
          <p:nvPr/>
        </p:nvSpPr>
        <p:spPr>
          <a:xfrm>
            <a:off x="11301927" y="11271474"/>
            <a:ext cx="138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Trained Model</a:t>
            </a:r>
            <a:endParaRPr kumimoji="1" lang="zh-CN" altLang="en-US" sz="1600" dirty="0"/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F428C8D3-841A-62EA-0A65-5A17E8DA920D}"/>
              </a:ext>
            </a:extLst>
          </p:cNvPr>
          <p:cNvCxnSpPr>
            <a:cxnSpLocks/>
          </p:cNvCxnSpPr>
          <p:nvPr/>
        </p:nvCxnSpPr>
        <p:spPr>
          <a:xfrm>
            <a:off x="12094322" y="9856340"/>
            <a:ext cx="0" cy="54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7D559BF-ED8E-8CDE-AC88-86FDEC61E26E}"/>
              </a:ext>
            </a:extLst>
          </p:cNvPr>
          <p:cNvCxnSpPr>
            <a:cxnSpLocks/>
          </p:cNvCxnSpPr>
          <p:nvPr/>
        </p:nvCxnSpPr>
        <p:spPr>
          <a:xfrm>
            <a:off x="10479946" y="9856340"/>
            <a:ext cx="813638" cy="54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647D1D4-D2CB-CFB5-6967-7FFC9DB229D2}"/>
              </a:ext>
            </a:extLst>
          </p:cNvPr>
          <p:cNvCxnSpPr>
            <a:cxnSpLocks/>
          </p:cNvCxnSpPr>
          <p:nvPr/>
        </p:nvCxnSpPr>
        <p:spPr>
          <a:xfrm flipH="1">
            <a:off x="12746240" y="9856338"/>
            <a:ext cx="1005834" cy="53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FCD7F19C-F2AB-AB6E-4A11-95834207DD56}"/>
              </a:ext>
            </a:extLst>
          </p:cNvPr>
          <p:cNvSpPr/>
          <p:nvPr/>
        </p:nvSpPr>
        <p:spPr>
          <a:xfrm>
            <a:off x="11511700" y="10815117"/>
            <a:ext cx="103715" cy="32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5520DA7-BDFA-99F0-DD90-10D0579590FB}"/>
              </a:ext>
            </a:extLst>
          </p:cNvPr>
          <p:cNvSpPr/>
          <p:nvPr/>
        </p:nvSpPr>
        <p:spPr>
          <a:xfrm>
            <a:off x="11688223" y="10695735"/>
            <a:ext cx="103715" cy="54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7BA1537-F5CC-442A-2E80-54E4F49EF91A}"/>
              </a:ext>
            </a:extLst>
          </p:cNvPr>
          <p:cNvSpPr/>
          <p:nvPr/>
        </p:nvSpPr>
        <p:spPr>
          <a:xfrm>
            <a:off x="11915615" y="10794950"/>
            <a:ext cx="103715" cy="323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132BFD7-012E-BC29-D8B5-55C0E5E4D588}"/>
              </a:ext>
            </a:extLst>
          </p:cNvPr>
          <p:cNvSpPr/>
          <p:nvPr/>
        </p:nvSpPr>
        <p:spPr>
          <a:xfrm>
            <a:off x="12102333" y="10685021"/>
            <a:ext cx="103715" cy="543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11E20C2-3E5A-E458-94F6-2B5D14304931}"/>
              </a:ext>
            </a:extLst>
          </p:cNvPr>
          <p:cNvSpPr/>
          <p:nvPr/>
        </p:nvSpPr>
        <p:spPr>
          <a:xfrm>
            <a:off x="12319033" y="10816396"/>
            <a:ext cx="103715" cy="323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9B202AC-B712-2E2E-3C4E-F38F0D39BC88}"/>
              </a:ext>
            </a:extLst>
          </p:cNvPr>
          <p:cNvSpPr/>
          <p:nvPr/>
        </p:nvSpPr>
        <p:spPr>
          <a:xfrm>
            <a:off x="12505751" y="10706467"/>
            <a:ext cx="103715" cy="5435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08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>
            <a:extLst>
              <a:ext uri="{FF2B5EF4-FFF2-40B4-BE49-F238E27FC236}">
                <a16:creationId xmlns:a16="http://schemas.microsoft.com/office/drawing/2014/main" id="{7A58697F-3789-D8C0-1C0D-A315B1049541}"/>
              </a:ext>
            </a:extLst>
          </p:cNvPr>
          <p:cNvSpPr/>
          <p:nvPr/>
        </p:nvSpPr>
        <p:spPr>
          <a:xfrm>
            <a:off x="3619036" y="10568699"/>
            <a:ext cx="977463" cy="54653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batch-0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4462F80-4A80-98B1-0524-57DC4331CEC8}"/>
                  </a:ext>
                </a:extLst>
              </p:cNvPr>
              <p:cNvSpPr/>
              <p:nvPr/>
            </p:nvSpPr>
            <p:spPr>
              <a:xfrm>
                <a:off x="3408829" y="9593865"/>
                <a:ext cx="693683" cy="315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4462F80-4A80-98B1-0524-57DC4331C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29" y="9593865"/>
                <a:ext cx="693683" cy="3153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A0F89E-6A1B-4B4B-8DBC-167E740F0F61}"/>
                  </a:ext>
                </a:extLst>
              </p:cNvPr>
              <p:cNvSpPr/>
              <p:nvPr/>
            </p:nvSpPr>
            <p:spPr>
              <a:xfrm>
                <a:off x="4102512" y="9593865"/>
                <a:ext cx="693683" cy="3153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A0F89E-6A1B-4B4B-8DBC-167E740F0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12" y="9593865"/>
                <a:ext cx="693683" cy="315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1358D4D-A859-0FCE-8344-46292F284ED4}"/>
              </a:ext>
            </a:extLst>
          </p:cNvPr>
          <p:cNvSpPr txBox="1"/>
          <p:nvPr/>
        </p:nvSpPr>
        <p:spPr>
          <a:xfrm>
            <a:off x="3738039" y="9286090"/>
            <a:ext cx="864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Worker-0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F2DCB5-2852-F9F3-6BE5-14A3CC9C69BB}"/>
              </a:ext>
            </a:extLst>
          </p:cNvPr>
          <p:cNvSpPr/>
          <p:nvPr/>
        </p:nvSpPr>
        <p:spPr>
          <a:xfrm>
            <a:off x="5624950" y="10568699"/>
            <a:ext cx="977463" cy="54653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batch-1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9C9317A-774D-D6FF-F683-38ABAE1AF9C9}"/>
                  </a:ext>
                </a:extLst>
              </p:cNvPr>
              <p:cNvSpPr/>
              <p:nvPr/>
            </p:nvSpPr>
            <p:spPr>
              <a:xfrm>
                <a:off x="5414743" y="9593865"/>
                <a:ext cx="693683" cy="315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9C9317A-774D-D6FF-F683-38ABAE1AF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43" y="9593865"/>
                <a:ext cx="693683" cy="315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5AA2B7-B5BE-94CB-198A-FC6FD89319FF}"/>
                  </a:ext>
                </a:extLst>
              </p:cNvPr>
              <p:cNvSpPr/>
              <p:nvPr/>
            </p:nvSpPr>
            <p:spPr>
              <a:xfrm>
                <a:off x="6108426" y="9593865"/>
                <a:ext cx="693683" cy="3153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5AA2B7-B5BE-94CB-198A-FC6FD8931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426" y="9593865"/>
                <a:ext cx="693683" cy="315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30E9653D-AAF2-7986-0290-CBA3CBFC0604}"/>
              </a:ext>
            </a:extLst>
          </p:cNvPr>
          <p:cNvSpPr txBox="1"/>
          <p:nvPr/>
        </p:nvSpPr>
        <p:spPr>
          <a:xfrm>
            <a:off x="5667542" y="9280699"/>
            <a:ext cx="864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Worker-1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421092E7-90C9-9DAF-615D-E2B1E4124E84}"/>
              </a:ext>
            </a:extLst>
          </p:cNvPr>
          <p:cNvSpPr/>
          <p:nvPr/>
        </p:nvSpPr>
        <p:spPr>
          <a:xfrm>
            <a:off x="7505877" y="10568699"/>
            <a:ext cx="977463" cy="54653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batch-2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7638C88-F683-2D5E-80B6-E3ED67F0CFDE}"/>
                  </a:ext>
                </a:extLst>
              </p:cNvPr>
              <p:cNvSpPr/>
              <p:nvPr/>
            </p:nvSpPr>
            <p:spPr>
              <a:xfrm>
                <a:off x="7295670" y="9593865"/>
                <a:ext cx="693683" cy="3153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7638C88-F683-2D5E-80B6-E3ED67F0C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70" y="9593865"/>
                <a:ext cx="693683" cy="315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9CA258-4C0B-EA57-C415-AA46AAE13524}"/>
                  </a:ext>
                </a:extLst>
              </p:cNvPr>
              <p:cNvSpPr/>
              <p:nvPr/>
            </p:nvSpPr>
            <p:spPr>
              <a:xfrm>
                <a:off x="7989353" y="9593865"/>
                <a:ext cx="693683" cy="3153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9CA258-4C0B-EA57-C415-AA46AAE13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53" y="9593865"/>
                <a:ext cx="693683" cy="315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EC2F466-791B-890F-5D0E-C251285F9E5A}"/>
              </a:ext>
            </a:extLst>
          </p:cNvPr>
          <p:cNvSpPr txBox="1"/>
          <p:nvPr/>
        </p:nvSpPr>
        <p:spPr>
          <a:xfrm>
            <a:off x="7548469" y="9280698"/>
            <a:ext cx="864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Worker-2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587D618-6F21-3D98-4534-0B5F1FA2B3FE}"/>
                  </a:ext>
                </a:extLst>
              </p:cNvPr>
              <p:cNvSpPr/>
              <p:nvPr/>
            </p:nvSpPr>
            <p:spPr>
              <a:xfrm>
                <a:off x="4129061" y="8074199"/>
                <a:ext cx="1039956" cy="3212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kumimoji="1" lang="en-US" altLang="zh-CN" sz="160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587D618-6F21-3D98-4534-0B5F1FA2B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61" y="8074199"/>
                <a:ext cx="1039956" cy="321275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59092F4-58B1-B15C-F296-43D33992E402}"/>
              </a:ext>
            </a:extLst>
          </p:cNvPr>
          <p:cNvSpPr txBox="1"/>
          <p:nvPr/>
        </p:nvSpPr>
        <p:spPr>
          <a:xfrm>
            <a:off x="4387993" y="77191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PS-0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048A296-D751-3D10-EC1E-015D8A201768}"/>
                  </a:ext>
                </a:extLst>
              </p:cNvPr>
              <p:cNvSpPr/>
              <p:nvPr/>
            </p:nvSpPr>
            <p:spPr>
              <a:xfrm>
                <a:off x="6508511" y="8074199"/>
                <a:ext cx="1039956" cy="3212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kumimoji="1" lang="en-US" altLang="zh-CN" sz="160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048A296-D751-3D10-EC1E-015D8A201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511" y="8074199"/>
                <a:ext cx="1039956" cy="321275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6C8BD67-61FE-FD23-EA72-0147BA04354F}"/>
              </a:ext>
            </a:extLst>
          </p:cNvPr>
          <p:cNvSpPr txBox="1"/>
          <p:nvPr/>
        </p:nvSpPr>
        <p:spPr>
          <a:xfrm>
            <a:off x="6767443" y="77191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PS-1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C2DA46F-2D74-1AF0-579B-F699E3069046}"/>
              </a:ext>
            </a:extLst>
          </p:cNvPr>
          <p:cNvCxnSpPr/>
          <p:nvPr/>
        </p:nvCxnSpPr>
        <p:spPr>
          <a:xfrm flipV="1">
            <a:off x="3939326" y="8471448"/>
            <a:ext cx="510027" cy="8533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956EADA-CFAF-E376-4724-3793DB93B5CC}"/>
              </a:ext>
            </a:extLst>
          </p:cNvPr>
          <p:cNvCxnSpPr>
            <a:cxnSpLocks/>
          </p:cNvCxnSpPr>
          <p:nvPr/>
        </p:nvCxnSpPr>
        <p:spPr>
          <a:xfrm flipH="1">
            <a:off x="4054624" y="8510230"/>
            <a:ext cx="488767" cy="86189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CC90B1A-C047-46E1-16E9-522F1C2EDD81}"/>
              </a:ext>
            </a:extLst>
          </p:cNvPr>
          <p:cNvCxnSpPr>
            <a:cxnSpLocks/>
          </p:cNvCxnSpPr>
          <p:nvPr/>
        </p:nvCxnSpPr>
        <p:spPr>
          <a:xfrm flipV="1">
            <a:off x="4564651" y="8471448"/>
            <a:ext cx="2129377" cy="9174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465172C-C9C6-5561-04E7-38E72A6FFC6D}"/>
              </a:ext>
            </a:extLst>
          </p:cNvPr>
          <p:cNvCxnSpPr>
            <a:cxnSpLocks/>
          </p:cNvCxnSpPr>
          <p:nvPr/>
        </p:nvCxnSpPr>
        <p:spPr>
          <a:xfrm flipH="1">
            <a:off x="4702150" y="8510230"/>
            <a:ext cx="2153060" cy="92435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7EC8E323-ED40-C299-EC79-8909CA13AB4B}"/>
              </a:ext>
            </a:extLst>
          </p:cNvPr>
          <p:cNvCxnSpPr>
            <a:cxnSpLocks/>
          </p:cNvCxnSpPr>
          <p:nvPr/>
        </p:nvCxnSpPr>
        <p:spPr>
          <a:xfrm flipH="1" flipV="1">
            <a:off x="4796190" y="8504839"/>
            <a:ext cx="693257" cy="8840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683F6B9-99D8-6300-1D3F-29C98BEDE416}"/>
              </a:ext>
            </a:extLst>
          </p:cNvPr>
          <p:cNvCxnSpPr>
            <a:cxnSpLocks/>
          </p:cNvCxnSpPr>
          <p:nvPr/>
        </p:nvCxnSpPr>
        <p:spPr>
          <a:xfrm>
            <a:off x="4949367" y="8483880"/>
            <a:ext cx="718175" cy="91459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3CF6940-D7E7-FE61-BB7A-5C6611B096BF}"/>
              </a:ext>
            </a:extLst>
          </p:cNvPr>
          <p:cNvCxnSpPr/>
          <p:nvPr/>
        </p:nvCxnSpPr>
        <p:spPr>
          <a:xfrm flipV="1">
            <a:off x="6458342" y="8491679"/>
            <a:ext cx="510027" cy="8533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6DE9977-C01D-862F-D9FA-F1F6200B97F5}"/>
              </a:ext>
            </a:extLst>
          </p:cNvPr>
          <p:cNvCxnSpPr>
            <a:cxnSpLocks/>
          </p:cNvCxnSpPr>
          <p:nvPr/>
        </p:nvCxnSpPr>
        <p:spPr>
          <a:xfrm flipH="1">
            <a:off x="6573640" y="8530461"/>
            <a:ext cx="488767" cy="86189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597679E-D495-A0EA-81B5-A4A23D857F81}"/>
              </a:ext>
            </a:extLst>
          </p:cNvPr>
          <p:cNvCxnSpPr>
            <a:cxnSpLocks/>
          </p:cNvCxnSpPr>
          <p:nvPr/>
        </p:nvCxnSpPr>
        <p:spPr>
          <a:xfrm flipH="1" flipV="1">
            <a:off x="7595322" y="8479913"/>
            <a:ext cx="693257" cy="8840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5B6D854-A142-1B8B-72E6-B4EBFDD6E7E8}"/>
              </a:ext>
            </a:extLst>
          </p:cNvPr>
          <p:cNvCxnSpPr>
            <a:cxnSpLocks/>
          </p:cNvCxnSpPr>
          <p:nvPr/>
        </p:nvCxnSpPr>
        <p:spPr>
          <a:xfrm>
            <a:off x="7748499" y="8458954"/>
            <a:ext cx="718175" cy="91459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B0C4A1-B5BC-3C1C-2E9A-FB76EB67023F}"/>
              </a:ext>
            </a:extLst>
          </p:cNvPr>
          <p:cNvCxnSpPr>
            <a:cxnSpLocks/>
          </p:cNvCxnSpPr>
          <p:nvPr/>
        </p:nvCxnSpPr>
        <p:spPr>
          <a:xfrm flipH="1" flipV="1">
            <a:off x="5204692" y="8504666"/>
            <a:ext cx="2129377" cy="9174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1D44946-D27E-775C-D554-2E62FC9923D8}"/>
              </a:ext>
            </a:extLst>
          </p:cNvPr>
          <p:cNvCxnSpPr>
            <a:cxnSpLocks/>
          </p:cNvCxnSpPr>
          <p:nvPr/>
        </p:nvCxnSpPr>
        <p:spPr>
          <a:xfrm>
            <a:off x="5449570" y="8500475"/>
            <a:ext cx="2153060" cy="92435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1D333071-3A7C-4356-7BF2-3E74EF57F9CF}"/>
              </a:ext>
            </a:extLst>
          </p:cNvPr>
          <p:cNvCxnSpPr>
            <a:cxnSpLocks/>
          </p:cNvCxnSpPr>
          <p:nvPr/>
        </p:nvCxnSpPr>
        <p:spPr>
          <a:xfrm>
            <a:off x="5738275" y="11812991"/>
            <a:ext cx="6917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27D1BFE-1309-ACBA-9EA4-585650813352}"/>
              </a:ext>
            </a:extLst>
          </p:cNvPr>
          <p:cNvCxnSpPr>
            <a:cxnSpLocks/>
          </p:cNvCxnSpPr>
          <p:nvPr/>
        </p:nvCxnSpPr>
        <p:spPr>
          <a:xfrm>
            <a:off x="5738275" y="11981898"/>
            <a:ext cx="69179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365BC8D-4C39-CCC9-C672-5078B626D9CB}"/>
              </a:ext>
            </a:extLst>
          </p:cNvPr>
          <p:cNvSpPr txBox="1"/>
          <p:nvPr/>
        </p:nvSpPr>
        <p:spPr>
          <a:xfrm>
            <a:off x="6430064" y="116362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5E9B75-10C8-AD24-8EE2-53640D94D7CB}"/>
              </a:ext>
            </a:extLst>
          </p:cNvPr>
          <p:cNvSpPr txBox="1"/>
          <p:nvPr/>
        </p:nvSpPr>
        <p:spPr>
          <a:xfrm>
            <a:off x="6430064" y="1182959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上箭头 52">
            <a:extLst>
              <a:ext uri="{FF2B5EF4-FFF2-40B4-BE49-F238E27FC236}">
                <a16:creationId xmlns:a16="http://schemas.microsoft.com/office/drawing/2014/main" id="{AE67A9FF-6D31-89E7-E7B4-8F421921A750}"/>
              </a:ext>
            </a:extLst>
          </p:cNvPr>
          <p:cNvSpPr/>
          <p:nvPr/>
        </p:nvSpPr>
        <p:spPr>
          <a:xfrm>
            <a:off x="3980320" y="10039520"/>
            <a:ext cx="244383" cy="404849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上箭头 53">
            <a:extLst>
              <a:ext uri="{FF2B5EF4-FFF2-40B4-BE49-F238E27FC236}">
                <a16:creationId xmlns:a16="http://schemas.microsoft.com/office/drawing/2014/main" id="{43074333-C22E-A903-5467-4070DD7EBA96}"/>
              </a:ext>
            </a:extLst>
          </p:cNvPr>
          <p:cNvSpPr/>
          <p:nvPr/>
        </p:nvSpPr>
        <p:spPr>
          <a:xfrm>
            <a:off x="5986234" y="10036514"/>
            <a:ext cx="244383" cy="404849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A9DA7DCE-0F39-3A02-0C50-980FC3995530}"/>
              </a:ext>
            </a:extLst>
          </p:cNvPr>
          <p:cNvSpPr/>
          <p:nvPr/>
        </p:nvSpPr>
        <p:spPr>
          <a:xfrm>
            <a:off x="7893712" y="10033077"/>
            <a:ext cx="244383" cy="404849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ABBDCC-CD39-9637-0526-1F34E6D7308E}"/>
              </a:ext>
            </a:extLst>
          </p:cNvPr>
          <p:cNvSpPr txBox="1"/>
          <p:nvPr/>
        </p:nvSpPr>
        <p:spPr>
          <a:xfrm>
            <a:off x="9818752" y="774303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GPU-0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D1AB24A-241D-75C7-BD89-87C79348BEC5}"/>
              </a:ext>
            </a:extLst>
          </p:cNvPr>
          <p:cNvSpPr txBox="1"/>
          <p:nvPr/>
        </p:nvSpPr>
        <p:spPr>
          <a:xfrm>
            <a:off x="9818751" y="827954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GPU-1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30482D-80A3-AF3B-E79B-C2DE65D7B75F}"/>
              </a:ext>
            </a:extLst>
          </p:cNvPr>
          <p:cNvSpPr txBox="1"/>
          <p:nvPr/>
        </p:nvSpPr>
        <p:spPr>
          <a:xfrm>
            <a:off x="9809103" y="876975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GPU-2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89B4E2C-AA15-3AAB-B95F-1C30370324A9}"/>
              </a:ext>
            </a:extLst>
          </p:cNvPr>
          <p:cNvSpPr txBox="1"/>
          <p:nvPr/>
        </p:nvSpPr>
        <p:spPr>
          <a:xfrm>
            <a:off x="9818750" y="932224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GPU-3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CCF377C-D495-548C-DA78-8725DFE36125}"/>
              </a:ext>
            </a:extLst>
          </p:cNvPr>
          <p:cNvSpPr txBox="1"/>
          <p:nvPr/>
        </p:nvSpPr>
        <p:spPr>
          <a:xfrm>
            <a:off x="9818749" y="987473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GPU-4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FE9BD2B-5CA2-EA7E-38F7-D6F8D30EB8DD}"/>
                  </a:ext>
                </a:extLst>
              </p:cNvPr>
              <p:cNvSpPr/>
              <p:nvPr/>
            </p:nvSpPr>
            <p:spPr>
              <a:xfrm>
                <a:off x="10649836" y="7764224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FE9BD2B-5CA2-EA7E-38F7-D6F8D30EB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836" y="7764224"/>
                <a:ext cx="553550" cy="2558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FE7D7D-768E-4EC5-32DA-DD8D4D489997}"/>
                  </a:ext>
                </a:extLst>
              </p:cNvPr>
              <p:cNvSpPr/>
              <p:nvPr/>
            </p:nvSpPr>
            <p:spPr>
              <a:xfrm>
                <a:off x="11203386" y="7764224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FE7D7D-768E-4EC5-32DA-DD8D4D489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386" y="7764224"/>
                <a:ext cx="553550" cy="2558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4CC0777-2204-BFA7-9944-60345128D95F}"/>
                  </a:ext>
                </a:extLst>
              </p:cNvPr>
              <p:cNvSpPr/>
              <p:nvPr/>
            </p:nvSpPr>
            <p:spPr>
              <a:xfrm>
                <a:off x="11756936" y="7764223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4CC0777-2204-BFA7-9944-60345128D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936" y="7764223"/>
                <a:ext cx="553550" cy="2558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C873911-CC6D-A38F-29AA-7E2DEBCA6A09}"/>
                  </a:ext>
                </a:extLst>
              </p:cNvPr>
              <p:cNvSpPr/>
              <p:nvPr/>
            </p:nvSpPr>
            <p:spPr>
              <a:xfrm>
                <a:off x="12310486" y="7764231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C873911-CC6D-A38F-29AA-7E2DEBCA6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486" y="7764231"/>
                <a:ext cx="553550" cy="2558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2ABA2F5-F668-3E9E-F8D6-54EB1931A9DC}"/>
                  </a:ext>
                </a:extLst>
              </p:cNvPr>
              <p:cNvSpPr/>
              <p:nvPr/>
            </p:nvSpPr>
            <p:spPr>
              <a:xfrm>
                <a:off x="12864036" y="7764223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2ABA2F5-F668-3E9E-F8D6-54EB1931A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036" y="7764223"/>
                <a:ext cx="553550" cy="2558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F206CA7-213A-A398-8EC9-66AA3A1A4455}"/>
                  </a:ext>
                </a:extLst>
              </p:cNvPr>
              <p:cNvSpPr/>
              <p:nvPr/>
            </p:nvSpPr>
            <p:spPr>
              <a:xfrm>
                <a:off x="10649836" y="8278779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F206CA7-213A-A398-8EC9-66AA3A1A4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836" y="8278779"/>
                <a:ext cx="553550" cy="2558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63A455-026E-651C-62AE-299EEE200434}"/>
                  </a:ext>
                </a:extLst>
              </p:cNvPr>
              <p:cNvSpPr/>
              <p:nvPr/>
            </p:nvSpPr>
            <p:spPr>
              <a:xfrm>
                <a:off x="11203386" y="8278779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63A455-026E-651C-62AE-299EEE20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386" y="8278779"/>
                <a:ext cx="553550" cy="2558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49E0323-D1E3-945F-F107-66ACF26FEF8A}"/>
                  </a:ext>
                </a:extLst>
              </p:cNvPr>
              <p:cNvSpPr/>
              <p:nvPr/>
            </p:nvSpPr>
            <p:spPr>
              <a:xfrm>
                <a:off x="11756936" y="8278778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49E0323-D1E3-945F-F107-66ACF26FE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936" y="8278778"/>
                <a:ext cx="553550" cy="2558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1E01F84-53BD-FFFB-9469-F92BD7D13307}"/>
                  </a:ext>
                </a:extLst>
              </p:cNvPr>
              <p:cNvSpPr/>
              <p:nvPr/>
            </p:nvSpPr>
            <p:spPr>
              <a:xfrm>
                <a:off x="12310486" y="8278786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1E01F84-53BD-FFFB-9469-F92BD7D13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486" y="8278786"/>
                <a:ext cx="553550" cy="2558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D702D7C-613A-22F1-25B9-0888ED258943}"/>
                  </a:ext>
                </a:extLst>
              </p:cNvPr>
              <p:cNvSpPr/>
              <p:nvPr/>
            </p:nvSpPr>
            <p:spPr>
              <a:xfrm>
                <a:off x="12864036" y="8278778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D702D7C-613A-22F1-25B9-0888ED258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036" y="8278778"/>
                <a:ext cx="553550" cy="2558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6A9B5EB-3599-FFF7-894B-0B3651E3D122}"/>
                  </a:ext>
                </a:extLst>
              </p:cNvPr>
              <p:cNvSpPr/>
              <p:nvPr/>
            </p:nvSpPr>
            <p:spPr>
              <a:xfrm>
                <a:off x="10658718" y="8793325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6A9B5EB-3599-FFF7-894B-0B3651E3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718" y="8793325"/>
                <a:ext cx="553550" cy="2558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546AD1-6B7A-8FC7-4EBF-8500052BD777}"/>
                  </a:ext>
                </a:extLst>
              </p:cNvPr>
              <p:cNvSpPr/>
              <p:nvPr/>
            </p:nvSpPr>
            <p:spPr>
              <a:xfrm>
                <a:off x="11212268" y="8793325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546AD1-6B7A-8FC7-4EBF-8500052BD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268" y="8793325"/>
                <a:ext cx="553550" cy="25580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4174312-2AD1-042A-BBD5-A8C2AB5DDD06}"/>
                  </a:ext>
                </a:extLst>
              </p:cNvPr>
              <p:cNvSpPr/>
              <p:nvPr/>
            </p:nvSpPr>
            <p:spPr>
              <a:xfrm>
                <a:off x="11765818" y="8793324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4174312-2AD1-042A-BBD5-A8C2AB5DD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818" y="8793324"/>
                <a:ext cx="553550" cy="2558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3BF1A3A-EE12-F93A-B403-3D1118C4C796}"/>
                  </a:ext>
                </a:extLst>
              </p:cNvPr>
              <p:cNvSpPr/>
              <p:nvPr/>
            </p:nvSpPr>
            <p:spPr>
              <a:xfrm>
                <a:off x="12319368" y="8793332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3BF1A3A-EE12-F93A-B403-3D1118C4C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368" y="8793332"/>
                <a:ext cx="553550" cy="25580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194A5B8-DB34-6DAF-F5C2-8BF7506939F1}"/>
                  </a:ext>
                </a:extLst>
              </p:cNvPr>
              <p:cNvSpPr/>
              <p:nvPr/>
            </p:nvSpPr>
            <p:spPr>
              <a:xfrm>
                <a:off x="12872918" y="8793324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194A5B8-DB34-6DAF-F5C2-8BF750693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918" y="8793324"/>
                <a:ext cx="553550" cy="25580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D70DC42-D971-6258-DB15-1E874071B5EF}"/>
                  </a:ext>
                </a:extLst>
              </p:cNvPr>
              <p:cNvSpPr/>
              <p:nvPr/>
            </p:nvSpPr>
            <p:spPr>
              <a:xfrm>
                <a:off x="10649836" y="9319917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D70DC42-D971-6258-DB15-1E874071B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836" y="9319917"/>
                <a:ext cx="553550" cy="2558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CD23807-D512-94F6-0F8E-0FD0E504027C}"/>
                  </a:ext>
                </a:extLst>
              </p:cNvPr>
              <p:cNvSpPr/>
              <p:nvPr/>
            </p:nvSpPr>
            <p:spPr>
              <a:xfrm>
                <a:off x="11203386" y="9319917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CD23807-D512-94F6-0F8E-0FD0E5040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386" y="9319917"/>
                <a:ext cx="553550" cy="25580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563F71A-96DB-25EA-ECF2-C612F508F89E}"/>
                  </a:ext>
                </a:extLst>
              </p:cNvPr>
              <p:cNvSpPr/>
              <p:nvPr/>
            </p:nvSpPr>
            <p:spPr>
              <a:xfrm>
                <a:off x="11756936" y="9319916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563F71A-96DB-25EA-ECF2-C612F508F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936" y="9319916"/>
                <a:ext cx="553550" cy="2558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F3CFDAF-CF71-55A8-ABAC-1F60F3699E4A}"/>
                  </a:ext>
                </a:extLst>
              </p:cNvPr>
              <p:cNvSpPr/>
              <p:nvPr/>
            </p:nvSpPr>
            <p:spPr>
              <a:xfrm>
                <a:off x="12310486" y="9319924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F3CFDAF-CF71-55A8-ABAC-1F60F3699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486" y="9319924"/>
                <a:ext cx="553550" cy="2558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F12CDDD-0357-27C6-D3B2-C39E40210FCB}"/>
                  </a:ext>
                </a:extLst>
              </p:cNvPr>
              <p:cNvSpPr/>
              <p:nvPr/>
            </p:nvSpPr>
            <p:spPr>
              <a:xfrm>
                <a:off x="12864036" y="9319916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F12CDDD-0357-27C6-D3B2-C39E40210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036" y="9319916"/>
                <a:ext cx="553550" cy="25580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91624BE-C9CA-E92E-E00A-2B24E9A92067}"/>
                  </a:ext>
                </a:extLst>
              </p:cNvPr>
              <p:cNvSpPr/>
              <p:nvPr/>
            </p:nvSpPr>
            <p:spPr>
              <a:xfrm>
                <a:off x="10649836" y="9846500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91624BE-C9CA-E92E-E00A-2B24E9A9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836" y="9846500"/>
                <a:ext cx="553550" cy="25580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05E7BA6-36F3-90A8-916E-02C98966ACAB}"/>
                  </a:ext>
                </a:extLst>
              </p:cNvPr>
              <p:cNvSpPr/>
              <p:nvPr/>
            </p:nvSpPr>
            <p:spPr>
              <a:xfrm>
                <a:off x="11203386" y="9846500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05E7BA6-36F3-90A8-916E-02C98966A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386" y="9846500"/>
                <a:ext cx="553550" cy="25580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9A62B64-21BA-AC34-FC22-32CF6B6362C9}"/>
                  </a:ext>
                </a:extLst>
              </p:cNvPr>
              <p:cNvSpPr/>
              <p:nvPr/>
            </p:nvSpPr>
            <p:spPr>
              <a:xfrm>
                <a:off x="11756936" y="9846499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9A62B64-21BA-AC34-FC22-32CF6B636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936" y="9846499"/>
                <a:ext cx="553550" cy="25580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415D456-3337-3B74-987F-E62366BB87C7}"/>
                  </a:ext>
                </a:extLst>
              </p:cNvPr>
              <p:cNvSpPr/>
              <p:nvPr/>
            </p:nvSpPr>
            <p:spPr>
              <a:xfrm>
                <a:off x="12310486" y="9846507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415D456-3337-3B74-987F-E62366BB8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486" y="9846507"/>
                <a:ext cx="553550" cy="25580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60A1942-E591-10C0-042A-9E51703835AF}"/>
                  </a:ext>
                </a:extLst>
              </p:cNvPr>
              <p:cNvSpPr/>
              <p:nvPr/>
            </p:nvSpPr>
            <p:spPr>
              <a:xfrm>
                <a:off x="12864036" y="9846499"/>
                <a:ext cx="553550" cy="255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60A1942-E591-10C0-042A-9E5170383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036" y="9846499"/>
                <a:ext cx="553550" cy="25580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下箭头 95">
            <a:extLst>
              <a:ext uri="{FF2B5EF4-FFF2-40B4-BE49-F238E27FC236}">
                <a16:creationId xmlns:a16="http://schemas.microsoft.com/office/drawing/2014/main" id="{0579D930-2A63-658E-0E52-73C2979C963F}"/>
              </a:ext>
            </a:extLst>
          </p:cNvPr>
          <p:cNvSpPr/>
          <p:nvPr/>
        </p:nvSpPr>
        <p:spPr>
          <a:xfrm>
            <a:off x="10880713" y="8074197"/>
            <a:ext cx="84406" cy="15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下箭头 96">
            <a:extLst>
              <a:ext uri="{FF2B5EF4-FFF2-40B4-BE49-F238E27FC236}">
                <a16:creationId xmlns:a16="http://schemas.microsoft.com/office/drawing/2014/main" id="{47731872-35D2-799F-40F2-11EDB61B98D0}"/>
              </a:ext>
            </a:extLst>
          </p:cNvPr>
          <p:cNvSpPr/>
          <p:nvPr/>
        </p:nvSpPr>
        <p:spPr>
          <a:xfrm>
            <a:off x="11437958" y="8590052"/>
            <a:ext cx="84406" cy="15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下箭头 97">
            <a:extLst>
              <a:ext uri="{FF2B5EF4-FFF2-40B4-BE49-F238E27FC236}">
                <a16:creationId xmlns:a16="http://schemas.microsoft.com/office/drawing/2014/main" id="{9DEC80E5-2F20-4827-54C8-724E95DC4A0E}"/>
              </a:ext>
            </a:extLst>
          </p:cNvPr>
          <p:cNvSpPr/>
          <p:nvPr/>
        </p:nvSpPr>
        <p:spPr>
          <a:xfrm>
            <a:off x="11991508" y="9109331"/>
            <a:ext cx="84406" cy="15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下箭头 98">
            <a:extLst>
              <a:ext uri="{FF2B5EF4-FFF2-40B4-BE49-F238E27FC236}">
                <a16:creationId xmlns:a16="http://schemas.microsoft.com/office/drawing/2014/main" id="{633DCF0F-ABB7-C48B-294E-3201038D0557}"/>
              </a:ext>
            </a:extLst>
          </p:cNvPr>
          <p:cNvSpPr/>
          <p:nvPr/>
        </p:nvSpPr>
        <p:spPr>
          <a:xfrm>
            <a:off x="12553940" y="9635927"/>
            <a:ext cx="84406" cy="15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A3E94F7-6B61-70B7-4CE9-2470AC739ACF}"/>
              </a:ext>
            </a:extLst>
          </p:cNvPr>
          <p:cNvGrpSpPr/>
          <p:nvPr/>
        </p:nvGrpSpPr>
        <p:grpSpPr>
          <a:xfrm>
            <a:off x="13111294" y="7676135"/>
            <a:ext cx="456620" cy="2741226"/>
            <a:chOff x="10194277" y="1089284"/>
            <a:chExt cx="456620" cy="2741226"/>
          </a:xfrm>
        </p:grpSpPr>
        <p:cxnSp>
          <p:nvCxnSpPr>
            <p:cNvPr id="104" name="肘形连接符 103">
              <a:extLst>
                <a:ext uri="{FF2B5EF4-FFF2-40B4-BE49-F238E27FC236}">
                  <a16:creationId xmlns:a16="http://schemas.microsoft.com/office/drawing/2014/main" id="{848C3CC1-D97E-5603-A43B-37091CDDFD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051974" y="2231587"/>
              <a:ext cx="2741226" cy="456620"/>
            </a:xfrm>
            <a:prstGeom prst="bentConnector3">
              <a:avLst>
                <a:gd name="adj1" fmla="val 108339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125F5445-DE68-27D9-13FE-1DC9CD12FD67}"/>
                </a:ext>
              </a:extLst>
            </p:cNvPr>
            <p:cNvCxnSpPr/>
            <p:nvPr/>
          </p:nvCxnSpPr>
          <p:spPr>
            <a:xfrm>
              <a:off x="10278683" y="3830510"/>
              <a:ext cx="372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下箭头 114">
            <a:extLst>
              <a:ext uri="{FF2B5EF4-FFF2-40B4-BE49-F238E27FC236}">
                <a16:creationId xmlns:a16="http://schemas.microsoft.com/office/drawing/2014/main" id="{AC180888-CD5E-6FF4-8903-729871F34C23}"/>
              </a:ext>
            </a:extLst>
          </p:cNvPr>
          <p:cNvSpPr/>
          <p:nvPr/>
        </p:nvSpPr>
        <p:spPr>
          <a:xfrm>
            <a:off x="13132255" y="10174818"/>
            <a:ext cx="84406" cy="15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47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A3B394-4927-C883-A0BE-0A5C83CE858F}"/>
              </a:ext>
            </a:extLst>
          </p:cNvPr>
          <p:cNvSpPr/>
          <p:nvPr/>
        </p:nvSpPr>
        <p:spPr>
          <a:xfrm>
            <a:off x="665332" y="4252074"/>
            <a:ext cx="4001067" cy="268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B079E4-4400-4B4F-59AF-BC3234899186}"/>
              </a:ext>
            </a:extLst>
          </p:cNvPr>
          <p:cNvSpPr txBox="1"/>
          <p:nvPr/>
        </p:nvSpPr>
        <p:spPr>
          <a:xfrm>
            <a:off x="753070" y="3701837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待训练的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torch.nn.Module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模型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1B5ACB-8A94-B7C7-767C-4815F50863A1}"/>
              </a:ext>
            </a:extLst>
          </p:cNvPr>
          <p:cNvGrpSpPr/>
          <p:nvPr/>
        </p:nvGrpSpPr>
        <p:grpSpPr>
          <a:xfrm>
            <a:off x="913216" y="4497732"/>
            <a:ext cx="3487006" cy="2197290"/>
            <a:chOff x="6353030" y="1801504"/>
            <a:chExt cx="3487006" cy="2197290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4F78F63E-16B2-5545-3F3C-FAAB7AA2926C}"/>
                </a:ext>
              </a:extLst>
            </p:cNvPr>
            <p:cNvSpPr/>
            <p:nvPr/>
          </p:nvSpPr>
          <p:spPr>
            <a:xfrm>
              <a:off x="6353030" y="1801504"/>
              <a:ext cx="3487006" cy="219729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Model(</a:t>
              </a:r>
              <a:r>
                <a:rPr kumimoji="1"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nn.Module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917C3B-5C7C-4739-E78F-CD03A634F6E5}"/>
                </a:ext>
              </a:extLst>
            </p:cNvPr>
            <p:cNvSpPr/>
            <p:nvPr/>
          </p:nvSpPr>
          <p:spPr>
            <a:xfrm>
              <a:off x="6769290" y="2593075"/>
              <a:ext cx="232011" cy="873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2FD888-E814-5278-7593-C042558DB0B8}"/>
                </a:ext>
              </a:extLst>
            </p:cNvPr>
            <p:cNvSpPr/>
            <p:nvPr/>
          </p:nvSpPr>
          <p:spPr>
            <a:xfrm>
              <a:off x="7215116" y="2302400"/>
              <a:ext cx="232011" cy="145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ED3B1F-B636-90E1-6634-BFE247CF2D84}"/>
                </a:ext>
              </a:extLst>
            </p:cNvPr>
            <p:cNvSpPr/>
            <p:nvPr/>
          </p:nvSpPr>
          <p:spPr>
            <a:xfrm>
              <a:off x="7660942" y="2593075"/>
              <a:ext cx="232011" cy="873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B64749-0F7A-28F9-32BB-7E5A36AFAE5F}"/>
                </a:ext>
              </a:extLst>
            </p:cNvPr>
            <p:cNvSpPr/>
            <p:nvPr/>
          </p:nvSpPr>
          <p:spPr>
            <a:xfrm>
              <a:off x="8106768" y="2302400"/>
              <a:ext cx="232011" cy="145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7045E6-254F-0B8D-C7C9-EEB9D218CCDB}"/>
                </a:ext>
              </a:extLst>
            </p:cNvPr>
            <p:cNvSpPr/>
            <p:nvPr/>
          </p:nvSpPr>
          <p:spPr>
            <a:xfrm>
              <a:off x="8552594" y="2620371"/>
              <a:ext cx="232011" cy="873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49CD71-B54B-73D4-5B83-82EFF567C93D}"/>
                </a:ext>
              </a:extLst>
            </p:cNvPr>
            <p:cNvSpPr/>
            <p:nvPr/>
          </p:nvSpPr>
          <p:spPr>
            <a:xfrm>
              <a:off x="8966580" y="2302400"/>
              <a:ext cx="232011" cy="1454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8F07A77-E7E6-D152-AA61-7009E7299366}"/>
              </a:ext>
            </a:extLst>
          </p:cNvPr>
          <p:cNvSpPr/>
          <p:nvPr/>
        </p:nvSpPr>
        <p:spPr>
          <a:xfrm>
            <a:off x="6905768" y="4128693"/>
            <a:ext cx="2674961" cy="13940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模型转换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E97376E-BD43-00CE-559F-A2CE19B549B5}"/>
              </a:ext>
            </a:extLst>
          </p:cNvPr>
          <p:cNvSpPr/>
          <p:nvPr/>
        </p:nvSpPr>
        <p:spPr>
          <a:xfrm>
            <a:off x="6905768" y="6728237"/>
            <a:ext cx="2674961" cy="13940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模型分析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5EDFD97-7C22-CCE0-8BB6-09F573044B77}"/>
              </a:ext>
            </a:extLst>
          </p:cNvPr>
          <p:cNvSpPr/>
          <p:nvPr/>
        </p:nvSpPr>
        <p:spPr>
          <a:xfrm>
            <a:off x="6922665" y="9212129"/>
            <a:ext cx="2674961" cy="13940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模型划分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D204E4E-D313-0E39-E6A5-16C7AA680DC1}"/>
              </a:ext>
            </a:extLst>
          </p:cNvPr>
          <p:cNvSpPr/>
          <p:nvPr/>
        </p:nvSpPr>
        <p:spPr>
          <a:xfrm>
            <a:off x="1178262" y="9327781"/>
            <a:ext cx="2674961" cy="13940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P2P</a:t>
            </a:r>
            <a:r>
              <a:rPr kumimoji="1" lang="zh-CN" altLang="en-US" dirty="0">
                <a:solidFill>
                  <a:schemeClr val="tx1"/>
                </a:solidFill>
              </a:rPr>
              <a:t>通信测试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DDBA657C-B19B-28B7-78F3-7F37F1B584A9}"/>
              </a:ext>
            </a:extLst>
          </p:cNvPr>
          <p:cNvSpPr/>
          <p:nvPr/>
        </p:nvSpPr>
        <p:spPr>
          <a:xfrm>
            <a:off x="5240741" y="4679264"/>
            <a:ext cx="1105469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5EC075D2-87C5-5866-6BF8-335760457EF1}"/>
              </a:ext>
            </a:extLst>
          </p:cNvPr>
          <p:cNvSpPr/>
          <p:nvPr/>
        </p:nvSpPr>
        <p:spPr>
          <a:xfrm>
            <a:off x="5240741" y="7147239"/>
            <a:ext cx="1105469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B0DE7A94-718A-C590-C358-C3B36862553D}"/>
              </a:ext>
            </a:extLst>
          </p:cNvPr>
          <p:cNvSpPr/>
          <p:nvPr/>
        </p:nvSpPr>
        <p:spPr>
          <a:xfrm>
            <a:off x="9924198" y="4630139"/>
            <a:ext cx="1105469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EA221B-8DF1-63AB-5D55-3CDC26EE775E}"/>
              </a:ext>
            </a:extLst>
          </p:cNvPr>
          <p:cNvSpPr/>
          <p:nvPr/>
        </p:nvSpPr>
        <p:spPr>
          <a:xfrm>
            <a:off x="11370894" y="3044284"/>
            <a:ext cx="4446893" cy="3118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2D6BC2-D35A-4B2A-8856-27607CB4DF31}"/>
              </a:ext>
            </a:extLst>
          </p:cNvPr>
          <p:cNvSpPr txBox="1"/>
          <p:nvPr/>
        </p:nvSpPr>
        <p:spPr>
          <a:xfrm>
            <a:off x="11689812" y="2512685"/>
            <a:ext cx="380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等价的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torch.fx.Graph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计算图模型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99F8FE-FD21-0600-AAE5-60636127B12E}"/>
              </a:ext>
            </a:extLst>
          </p:cNvPr>
          <p:cNvSpPr/>
          <p:nvPr/>
        </p:nvSpPr>
        <p:spPr>
          <a:xfrm>
            <a:off x="11689812" y="3806668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71304BE-5088-9270-A097-A071CDACF258}"/>
              </a:ext>
            </a:extLst>
          </p:cNvPr>
          <p:cNvSpPr/>
          <p:nvPr/>
        </p:nvSpPr>
        <p:spPr>
          <a:xfrm>
            <a:off x="12475774" y="3196067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CA54639-02F2-C0F8-FF9F-0679B1BF2228}"/>
              </a:ext>
            </a:extLst>
          </p:cNvPr>
          <p:cNvSpPr/>
          <p:nvPr/>
        </p:nvSpPr>
        <p:spPr>
          <a:xfrm>
            <a:off x="12475774" y="4251714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E417-4FDA-E50A-3FC2-B43719228BDE}"/>
              </a:ext>
            </a:extLst>
          </p:cNvPr>
          <p:cNvSpPr/>
          <p:nvPr/>
        </p:nvSpPr>
        <p:spPr>
          <a:xfrm>
            <a:off x="11706342" y="5114314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0063684-8402-CA62-0B0B-46D191ACF33B}"/>
              </a:ext>
            </a:extLst>
          </p:cNvPr>
          <p:cNvSpPr/>
          <p:nvPr/>
        </p:nvSpPr>
        <p:spPr>
          <a:xfrm>
            <a:off x="12475774" y="5453457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7D2636F-824D-E89C-A635-36C788F9A929}"/>
              </a:ext>
            </a:extLst>
          </p:cNvPr>
          <p:cNvSpPr/>
          <p:nvPr/>
        </p:nvSpPr>
        <p:spPr>
          <a:xfrm>
            <a:off x="13467514" y="3626668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390F025-A938-A9D9-16A0-F30BC8B061B5}"/>
              </a:ext>
            </a:extLst>
          </p:cNvPr>
          <p:cNvSpPr/>
          <p:nvPr/>
        </p:nvSpPr>
        <p:spPr>
          <a:xfrm>
            <a:off x="13471541" y="4828410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D701B7B-EA15-506E-C04D-CF765D2B301C}"/>
              </a:ext>
            </a:extLst>
          </p:cNvPr>
          <p:cNvSpPr/>
          <p:nvPr/>
        </p:nvSpPr>
        <p:spPr>
          <a:xfrm>
            <a:off x="13520968" y="5904152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93231A0-7B76-D5B9-93BF-A65C82E205A2}"/>
              </a:ext>
            </a:extLst>
          </p:cNvPr>
          <p:cNvSpPr/>
          <p:nvPr/>
        </p:nvSpPr>
        <p:spPr>
          <a:xfrm>
            <a:off x="14429679" y="4217810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B1DEBBB-4844-8BC6-CB93-84F0AD477E3C}"/>
              </a:ext>
            </a:extLst>
          </p:cNvPr>
          <p:cNvSpPr/>
          <p:nvPr/>
        </p:nvSpPr>
        <p:spPr>
          <a:xfrm>
            <a:off x="14429679" y="5366313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1DE9D4E-2223-13AE-DF61-427766E1C6F9}"/>
              </a:ext>
            </a:extLst>
          </p:cNvPr>
          <p:cNvSpPr/>
          <p:nvPr/>
        </p:nvSpPr>
        <p:spPr>
          <a:xfrm>
            <a:off x="15421419" y="4702411"/>
            <a:ext cx="251999" cy="251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5EBA3258-A0A0-D7BC-C927-4A1E28C5F911}"/>
              </a:ext>
            </a:extLst>
          </p:cNvPr>
          <p:cNvCxnSpPr>
            <a:stCxn id="75" idx="7"/>
            <a:endCxn id="76" idx="3"/>
          </p:cNvCxnSpPr>
          <p:nvPr/>
        </p:nvCxnSpPr>
        <p:spPr>
          <a:xfrm flipV="1">
            <a:off x="11904907" y="3411162"/>
            <a:ext cx="607771" cy="43241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6A95C3E5-FB99-0B57-51BB-9699603D62E6}"/>
              </a:ext>
            </a:extLst>
          </p:cNvPr>
          <p:cNvCxnSpPr>
            <a:cxnSpLocks/>
            <a:stCxn id="75" idx="5"/>
            <a:endCxn id="77" idx="2"/>
          </p:cNvCxnSpPr>
          <p:nvPr/>
        </p:nvCxnSpPr>
        <p:spPr>
          <a:xfrm>
            <a:off x="11904907" y="4021763"/>
            <a:ext cx="570867" cy="35595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6D6CC933-853D-9521-CF45-49FD0DE23E61}"/>
              </a:ext>
            </a:extLst>
          </p:cNvPr>
          <p:cNvCxnSpPr>
            <a:cxnSpLocks/>
            <a:endCxn id="80" idx="3"/>
          </p:cNvCxnSpPr>
          <p:nvPr/>
        </p:nvCxnSpPr>
        <p:spPr>
          <a:xfrm flipV="1">
            <a:off x="12727773" y="3841763"/>
            <a:ext cx="776645" cy="50138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184EDE4F-E9E1-C34E-4EC4-FF094CAD07AF}"/>
              </a:ext>
            </a:extLst>
          </p:cNvPr>
          <p:cNvCxnSpPr>
            <a:cxnSpLocks/>
            <a:stCxn id="76" idx="5"/>
            <a:endCxn id="80" idx="2"/>
          </p:cNvCxnSpPr>
          <p:nvPr/>
        </p:nvCxnSpPr>
        <p:spPr>
          <a:xfrm>
            <a:off x="12690869" y="3411162"/>
            <a:ext cx="776645" cy="34150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EE8E743-6918-E4D6-C375-EE0AD3817A32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947673" y="5262361"/>
            <a:ext cx="528101" cy="31709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7B181B2-D9DA-894F-99A8-96A87F65CB17}"/>
              </a:ext>
            </a:extLst>
          </p:cNvPr>
          <p:cNvCxnSpPr>
            <a:cxnSpLocks/>
            <a:stCxn id="79" idx="7"/>
            <a:endCxn id="81" idx="3"/>
          </p:cNvCxnSpPr>
          <p:nvPr/>
        </p:nvCxnSpPr>
        <p:spPr>
          <a:xfrm flipV="1">
            <a:off x="12690869" y="5043505"/>
            <a:ext cx="817576" cy="44685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7D8B6B2B-F0E4-709A-44D2-08CB0012E3F9}"/>
              </a:ext>
            </a:extLst>
          </p:cNvPr>
          <p:cNvCxnSpPr>
            <a:cxnSpLocks/>
            <a:stCxn id="77" idx="5"/>
            <a:endCxn id="81" idx="1"/>
          </p:cNvCxnSpPr>
          <p:nvPr/>
        </p:nvCxnSpPr>
        <p:spPr>
          <a:xfrm>
            <a:off x="12690869" y="4466809"/>
            <a:ext cx="817576" cy="39850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BA51BAAF-CB71-8F38-9748-8CED1C2A92E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3690965" y="3818781"/>
            <a:ext cx="775618" cy="4359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440ABA65-4B9A-6BD5-37FC-BAEF9A75EC3E}"/>
              </a:ext>
            </a:extLst>
          </p:cNvPr>
          <p:cNvCxnSpPr>
            <a:cxnSpLocks/>
            <a:stCxn id="81" idx="7"/>
            <a:endCxn id="83" idx="3"/>
          </p:cNvCxnSpPr>
          <p:nvPr/>
        </p:nvCxnSpPr>
        <p:spPr>
          <a:xfrm flipV="1">
            <a:off x="13686636" y="4432905"/>
            <a:ext cx="779947" cy="43240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858E624D-C11B-3790-514B-FBB2BB0B24FB}"/>
              </a:ext>
            </a:extLst>
          </p:cNvPr>
          <p:cNvCxnSpPr>
            <a:cxnSpLocks/>
            <a:stCxn id="79" idx="5"/>
            <a:endCxn id="82" idx="2"/>
          </p:cNvCxnSpPr>
          <p:nvPr/>
        </p:nvCxnSpPr>
        <p:spPr>
          <a:xfrm>
            <a:off x="12690869" y="5668552"/>
            <a:ext cx="830099" cy="36160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D4AFC028-658F-400C-B00F-2EB301EFFAE8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13736063" y="5581408"/>
            <a:ext cx="730520" cy="39661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855F0919-C2F7-A9E7-4132-BB58BFFBABF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3692535" y="5026319"/>
            <a:ext cx="774048" cy="3768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86CBD65-963A-B312-8395-422DBADF030F}"/>
              </a:ext>
            </a:extLst>
          </p:cNvPr>
          <p:cNvCxnSpPr>
            <a:cxnSpLocks/>
            <a:stCxn id="83" idx="5"/>
            <a:endCxn id="85" idx="2"/>
          </p:cNvCxnSpPr>
          <p:nvPr/>
        </p:nvCxnSpPr>
        <p:spPr>
          <a:xfrm>
            <a:off x="14644774" y="4432905"/>
            <a:ext cx="776645" cy="39550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99F3C73-E9D6-08DA-1AA7-5E4B355A2F06}"/>
              </a:ext>
            </a:extLst>
          </p:cNvPr>
          <p:cNvCxnSpPr>
            <a:cxnSpLocks/>
            <a:stCxn id="84" idx="7"/>
            <a:endCxn id="85" idx="3"/>
          </p:cNvCxnSpPr>
          <p:nvPr/>
        </p:nvCxnSpPr>
        <p:spPr>
          <a:xfrm flipV="1">
            <a:off x="14644774" y="4917506"/>
            <a:ext cx="813549" cy="48571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右箭头 99">
            <a:extLst>
              <a:ext uri="{FF2B5EF4-FFF2-40B4-BE49-F238E27FC236}">
                <a16:creationId xmlns:a16="http://schemas.microsoft.com/office/drawing/2014/main" id="{767D9474-8D22-3CE0-86B3-1BE3AE581D94}"/>
              </a:ext>
            </a:extLst>
          </p:cNvPr>
          <p:cNvSpPr/>
          <p:nvPr/>
        </p:nvSpPr>
        <p:spPr>
          <a:xfrm>
            <a:off x="9923077" y="7212838"/>
            <a:ext cx="1105469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BBD14B7-79FA-7F17-9393-97071886FFB5}"/>
              </a:ext>
            </a:extLst>
          </p:cNvPr>
          <p:cNvGrpSpPr/>
          <p:nvPr/>
        </p:nvGrpSpPr>
        <p:grpSpPr>
          <a:xfrm>
            <a:off x="11370894" y="6779839"/>
            <a:ext cx="4446893" cy="1940239"/>
            <a:chOff x="11370894" y="6779839"/>
            <a:chExt cx="4446893" cy="1940239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5DC051D-440B-F58C-44A3-EC12AAC45C35}"/>
                </a:ext>
              </a:extLst>
            </p:cNvPr>
            <p:cNvSpPr/>
            <p:nvPr/>
          </p:nvSpPr>
          <p:spPr>
            <a:xfrm>
              <a:off x="11370894" y="7144427"/>
              <a:ext cx="4446893" cy="1575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/>
                <a:t>模型算子执行时间</a:t>
              </a:r>
              <a:endParaRPr kumimoji="1"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/>
                <a:t>模型显存用量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D5227B0-F91F-AFF3-8BCE-783C3F1B1DC0}"/>
                </a:ext>
              </a:extLst>
            </p:cNvPr>
            <p:cNvSpPr txBox="1"/>
            <p:nvPr/>
          </p:nvSpPr>
          <p:spPr>
            <a:xfrm>
              <a:off x="12787434" y="677983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</a:rPr>
                <a:t>模型元信息</a:t>
              </a:r>
              <a:endPara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6014FC05-4764-11E7-F2D5-DD1C423BDA1A}"/>
              </a:ext>
            </a:extLst>
          </p:cNvPr>
          <p:cNvSpPr/>
          <p:nvPr/>
        </p:nvSpPr>
        <p:spPr>
          <a:xfrm>
            <a:off x="1366040" y="16024350"/>
            <a:ext cx="15268581" cy="35422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1B64613-2CE1-DC4D-8F5E-CE6C7B2C7EA2}"/>
              </a:ext>
            </a:extLst>
          </p:cNvPr>
          <p:cNvSpPr txBox="1"/>
          <p:nvPr/>
        </p:nvSpPr>
        <p:spPr>
          <a:xfrm>
            <a:off x="8447923" y="18777707"/>
            <a:ext cx="184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CUDA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Runtime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右箭头 105">
            <a:extLst>
              <a:ext uri="{FF2B5EF4-FFF2-40B4-BE49-F238E27FC236}">
                <a16:creationId xmlns:a16="http://schemas.microsoft.com/office/drawing/2014/main" id="{7CA11318-8F44-267A-235C-B2516BC7D7A8}"/>
              </a:ext>
            </a:extLst>
          </p:cNvPr>
          <p:cNvSpPr/>
          <p:nvPr/>
        </p:nvSpPr>
        <p:spPr>
          <a:xfrm rot="16200000">
            <a:off x="96407" y="13168182"/>
            <a:ext cx="4674335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cuda · GitHub Topics · GitHub">
            <a:extLst>
              <a:ext uri="{FF2B5EF4-FFF2-40B4-BE49-F238E27FC236}">
                <a16:creationId xmlns:a16="http://schemas.microsoft.com/office/drawing/2014/main" id="{03930341-D93A-2C03-98F6-B633A7BF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16" y="18230166"/>
            <a:ext cx="2381184" cy="133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立方体 106">
            <a:extLst>
              <a:ext uri="{FF2B5EF4-FFF2-40B4-BE49-F238E27FC236}">
                <a16:creationId xmlns:a16="http://schemas.microsoft.com/office/drawing/2014/main" id="{495238F5-7492-9B2A-76E5-0144783DE53F}"/>
              </a:ext>
            </a:extLst>
          </p:cNvPr>
          <p:cNvSpPr/>
          <p:nvPr/>
        </p:nvSpPr>
        <p:spPr>
          <a:xfrm>
            <a:off x="2195091" y="17207777"/>
            <a:ext cx="1946849" cy="10223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GPU-0</a:t>
            </a:r>
            <a:endParaRPr kumimoji="1" lang="zh-CN" altLang="en-US" dirty="0"/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9AED4995-85E8-F84F-AA43-0FBD78C40A34}"/>
              </a:ext>
            </a:extLst>
          </p:cNvPr>
          <p:cNvSpPr/>
          <p:nvPr/>
        </p:nvSpPr>
        <p:spPr>
          <a:xfrm>
            <a:off x="7586608" y="17204768"/>
            <a:ext cx="1946849" cy="1022389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GPU-1</a:t>
            </a:r>
            <a:endParaRPr kumimoji="1" lang="zh-CN" altLang="en-US" dirty="0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D56E9ED1-088A-1649-60E9-5EE6F5E315DA}"/>
              </a:ext>
            </a:extLst>
          </p:cNvPr>
          <p:cNvSpPr/>
          <p:nvPr/>
        </p:nvSpPr>
        <p:spPr>
          <a:xfrm>
            <a:off x="13281077" y="17204767"/>
            <a:ext cx="1946849" cy="10223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GPU-2</a:t>
            </a:r>
            <a:endParaRPr kumimoji="1" lang="zh-CN" altLang="en-US" dirty="0"/>
          </a:p>
        </p:txBody>
      </p:sp>
      <p:sp>
        <p:nvSpPr>
          <p:cNvPr id="110" name="左右箭头 109">
            <a:extLst>
              <a:ext uri="{FF2B5EF4-FFF2-40B4-BE49-F238E27FC236}">
                <a16:creationId xmlns:a16="http://schemas.microsoft.com/office/drawing/2014/main" id="{12AE4688-6AF6-4912-6C37-134DACFF0E29}"/>
              </a:ext>
            </a:extLst>
          </p:cNvPr>
          <p:cNvSpPr/>
          <p:nvPr/>
        </p:nvSpPr>
        <p:spPr>
          <a:xfrm>
            <a:off x="4970991" y="17560682"/>
            <a:ext cx="1413816" cy="469557"/>
          </a:xfrm>
          <a:prstGeom prst="left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左右箭头 110">
            <a:extLst>
              <a:ext uri="{FF2B5EF4-FFF2-40B4-BE49-F238E27FC236}">
                <a16:creationId xmlns:a16="http://schemas.microsoft.com/office/drawing/2014/main" id="{4CEEACC2-6CF9-DAAF-0DD9-FC6BB1AD343A}"/>
              </a:ext>
            </a:extLst>
          </p:cNvPr>
          <p:cNvSpPr/>
          <p:nvPr/>
        </p:nvSpPr>
        <p:spPr>
          <a:xfrm>
            <a:off x="10964302" y="17499319"/>
            <a:ext cx="1413816" cy="469557"/>
          </a:xfrm>
          <a:prstGeom prst="left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26EB027-4D09-BEC5-30DA-2A18F97559EE}"/>
              </a:ext>
            </a:extLst>
          </p:cNvPr>
          <p:cNvSpPr txBox="1"/>
          <p:nvPr/>
        </p:nvSpPr>
        <p:spPr>
          <a:xfrm>
            <a:off x="4854177" y="18068445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PCIe / </a:t>
            </a:r>
            <a:r>
              <a:rPr kumimoji="1"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NVLink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57D0547-2AD0-DC51-5496-747DFCBB9FC5}"/>
              </a:ext>
            </a:extLst>
          </p:cNvPr>
          <p:cNvSpPr txBox="1"/>
          <p:nvPr/>
        </p:nvSpPr>
        <p:spPr>
          <a:xfrm>
            <a:off x="10799371" y="18036365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PCIe / </a:t>
            </a:r>
            <a:r>
              <a:rPr kumimoji="1"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NVLink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右箭头 114">
            <a:extLst>
              <a:ext uri="{FF2B5EF4-FFF2-40B4-BE49-F238E27FC236}">
                <a16:creationId xmlns:a16="http://schemas.microsoft.com/office/drawing/2014/main" id="{D2AAA667-24C2-B71F-F629-6DA76D3630E5}"/>
              </a:ext>
            </a:extLst>
          </p:cNvPr>
          <p:cNvSpPr/>
          <p:nvPr/>
        </p:nvSpPr>
        <p:spPr>
          <a:xfrm>
            <a:off x="4989865" y="9832853"/>
            <a:ext cx="1105469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BE3DED8-884F-B239-4E42-DF04B04CCA1A}"/>
              </a:ext>
            </a:extLst>
          </p:cNvPr>
          <p:cNvSpPr txBox="1"/>
          <p:nvPr/>
        </p:nvSpPr>
        <p:spPr>
          <a:xfrm>
            <a:off x="4680554" y="91658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带宽测试结果</a:t>
            </a:r>
          </a:p>
        </p:txBody>
      </p: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8CE5EC62-DF6A-8090-435F-EF91FC9C4F49}"/>
              </a:ext>
            </a:extLst>
          </p:cNvPr>
          <p:cNvCxnSpPr>
            <a:cxnSpLocks/>
            <a:stCxn id="22" idx="3"/>
            <a:endCxn id="17" idx="3"/>
          </p:cNvCxnSpPr>
          <p:nvPr/>
        </p:nvCxnSpPr>
        <p:spPr>
          <a:xfrm flipH="1">
            <a:off x="9597626" y="4603522"/>
            <a:ext cx="6220161" cy="5305653"/>
          </a:xfrm>
          <a:prstGeom prst="bentConnector3">
            <a:avLst>
              <a:gd name="adj1" fmla="val -22547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A8659B7-0B91-F59C-559A-0A99815D7D7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15817787" y="7932253"/>
            <a:ext cx="138281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A3C0FEA5-9F19-D55B-44FF-5984680C1EDD}"/>
              </a:ext>
            </a:extLst>
          </p:cNvPr>
          <p:cNvSpPr/>
          <p:nvPr/>
        </p:nvSpPr>
        <p:spPr>
          <a:xfrm>
            <a:off x="6404103" y="11865568"/>
            <a:ext cx="4446893" cy="3118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7830754-290C-5907-4F25-37AFA04F71EB}"/>
              </a:ext>
            </a:extLst>
          </p:cNvPr>
          <p:cNvSpPr/>
          <p:nvPr/>
        </p:nvSpPr>
        <p:spPr>
          <a:xfrm>
            <a:off x="6723021" y="12627952"/>
            <a:ext cx="251999" cy="251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4" name="椭圆 1023">
            <a:extLst>
              <a:ext uri="{FF2B5EF4-FFF2-40B4-BE49-F238E27FC236}">
                <a16:creationId xmlns:a16="http://schemas.microsoft.com/office/drawing/2014/main" id="{F39C2042-2A71-E6BC-5029-15F5AF350094}"/>
              </a:ext>
            </a:extLst>
          </p:cNvPr>
          <p:cNvSpPr/>
          <p:nvPr/>
        </p:nvSpPr>
        <p:spPr>
          <a:xfrm>
            <a:off x="7508983" y="12017351"/>
            <a:ext cx="251999" cy="25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5" name="椭圆 1024">
            <a:extLst>
              <a:ext uri="{FF2B5EF4-FFF2-40B4-BE49-F238E27FC236}">
                <a16:creationId xmlns:a16="http://schemas.microsoft.com/office/drawing/2014/main" id="{9BE8B63C-93A4-11B0-AC00-EDC62CB2AE2F}"/>
              </a:ext>
            </a:extLst>
          </p:cNvPr>
          <p:cNvSpPr/>
          <p:nvPr/>
        </p:nvSpPr>
        <p:spPr>
          <a:xfrm>
            <a:off x="7508983" y="13072998"/>
            <a:ext cx="251999" cy="251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7" name="椭圆 1026">
            <a:extLst>
              <a:ext uri="{FF2B5EF4-FFF2-40B4-BE49-F238E27FC236}">
                <a16:creationId xmlns:a16="http://schemas.microsoft.com/office/drawing/2014/main" id="{5A749F9B-727C-228D-5BE4-837697959694}"/>
              </a:ext>
            </a:extLst>
          </p:cNvPr>
          <p:cNvSpPr/>
          <p:nvPr/>
        </p:nvSpPr>
        <p:spPr>
          <a:xfrm>
            <a:off x="6739551" y="13935598"/>
            <a:ext cx="251999" cy="251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8" name="椭圆 1027">
            <a:extLst>
              <a:ext uri="{FF2B5EF4-FFF2-40B4-BE49-F238E27FC236}">
                <a16:creationId xmlns:a16="http://schemas.microsoft.com/office/drawing/2014/main" id="{6777F35B-AA01-4FEF-A3CC-3D73D38641CD}"/>
              </a:ext>
            </a:extLst>
          </p:cNvPr>
          <p:cNvSpPr/>
          <p:nvPr/>
        </p:nvSpPr>
        <p:spPr>
          <a:xfrm>
            <a:off x="7508983" y="14274741"/>
            <a:ext cx="251999" cy="2519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9" name="椭圆 1028">
            <a:extLst>
              <a:ext uri="{FF2B5EF4-FFF2-40B4-BE49-F238E27FC236}">
                <a16:creationId xmlns:a16="http://schemas.microsoft.com/office/drawing/2014/main" id="{491A4790-0CC1-31DE-0E30-7CAC61266993}"/>
              </a:ext>
            </a:extLst>
          </p:cNvPr>
          <p:cNvSpPr/>
          <p:nvPr/>
        </p:nvSpPr>
        <p:spPr>
          <a:xfrm>
            <a:off x="8500723" y="12447952"/>
            <a:ext cx="251999" cy="2519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0" name="椭圆 1029">
            <a:extLst>
              <a:ext uri="{FF2B5EF4-FFF2-40B4-BE49-F238E27FC236}">
                <a16:creationId xmlns:a16="http://schemas.microsoft.com/office/drawing/2014/main" id="{E7B3956C-6242-5332-56D6-06B8B3BE4D9B}"/>
              </a:ext>
            </a:extLst>
          </p:cNvPr>
          <p:cNvSpPr/>
          <p:nvPr/>
        </p:nvSpPr>
        <p:spPr>
          <a:xfrm>
            <a:off x="8504750" y="13649694"/>
            <a:ext cx="251999" cy="2519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1" name="椭圆 1030">
            <a:extLst>
              <a:ext uri="{FF2B5EF4-FFF2-40B4-BE49-F238E27FC236}">
                <a16:creationId xmlns:a16="http://schemas.microsoft.com/office/drawing/2014/main" id="{45D4E1C3-7A8D-42B4-67E7-13794AEA3F60}"/>
              </a:ext>
            </a:extLst>
          </p:cNvPr>
          <p:cNvSpPr/>
          <p:nvPr/>
        </p:nvSpPr>
        <p:spPr>
          <a:xfrm>
            <a:off x="8554177" y="14725436"/>
            <a:ext cx="251999" cy="25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2" name="椭圆 1031">
            <a:extLst>
              <a:ext uri="{FF2B5EF4-FFF2-40B4-BE49-F238E27FC236}">
                <a16:creationId xmlns:a16="http://schemas.microsoft.com/office/drawing/2014/main" id="{C5C24471-37A7-DDC6-CEAD-6E244ABC8811}"/>
              </a:ext>
            </a:extLst>
          </p:cNvPr>
          <p:cNvSpPr/>
          <p:nvPr/>
        </p:nvSpPr>
        <p:spPr>
          <a:xfrm>
            <a:off x="9462888" y="13039094"/>
            <a:ext cx="251999" cy="25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3" name="椭圆 1032">
            <a:extLst>
              <a:ext uri="{FF2B5EF4-FFF2-40B4-BE49-F238E27FC236}">
                <a16:creationId xmlns:a16="http://schemas.microsoft.com/office/drawing/2014/main" id="{27D401B6-7508-DD73-380C-0945143483D0}"/>
              </a:ext>
            </a:extLst>
          </p:cNvPr>
          <p:cNvSpPr/>
          <p:nvPr/>
        </p:nvSpPr>
        <p:spPr>
          <a:xfrm>
            <a:off x="9462888" y="14187597"/>
            <a:ext cx="251999" cy="25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4" name="椭圆 1033">
            <a:extLst>
              <a:ext uri="{FF2B5EF4-FFF2-40B4-BE49-F238E27FC236}">
                <a16:creationId xmlns:a16="http://schemas.microsoft.com/office/drawing/2014/main" id="{615FBCD5-BAD9-BF24-F1A1-41DC3CAAEB5B}"/>
              </a:ext>
            </a:extLst>
          </p:cNvPr>
          <p:cNvSpPr/>
          <p:nvPr/>
        </p:nvSpPr>
        <p:spPr>
          <a:xfrm>
            <a:off x="10454628" y="13523695"/>
            <a:ext cx="251999" cy="2519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5" name="直线箭头连接符 1034">
            <a:extLst>
              <a:ext uri="{FF2B5EF4-FFF2-40B4-BE49-F238E27FC236}">
                <a16:creationId xmlns:a16="http://schemas.microsoft.com/office/drawing/2014/main" id="{A1AF877C-3675-26BE-6920-CF72E64E1446}"/>
              </a:ext>
            </a:extLst>
          </p:cNvPr>
          <p:cNvCxnSpPr>
            <a:stCxn id="127" idx="7"/>
            <a:endCxn id="1024" idx="3"/>
          </p:cNvCxnSpPr>
          <p:nvPr/>
        </p:nvCxnSpPr>
        <p:spPr>
          <a:xfrm flipV="1">
            <a:off x="6938116" y="12232446"/>
            <a:ext cx="607771" cy="43241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线箭头连接符 1035">
            <a:extLst>
              <a:ext uri="{FF2B5EF4-FFF2-40B4-BE49-F238E27FC236}">
                <a16:creationId xmlns:a16="http://schemas.microsoft.com/office/drawing/2014/main" id="{C0D9DC64-BBB8-8870-C8B1-2AFC408F8F53}"/>
              </a:ext>
            </a:extLst>
          </p:cNvPr>
          <p:cNvCxnSpPr>
            <a:cxnSpLocks/>
            <a:stCxn id="127" idx="5"/>
            <a:endCxn id="1025" idx="2"/>
          </p:cNvCxnSpPr>
          <p:nvPr/>
        </p:nvCxnSpPr>
        <p:spPr>
          <a:xfrm>
            <a:off x="6938116" y="12843047"/>
            <a:ext cx="570867" cy="35595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线箭头连接符 1036">
            <a:extLst>
              <a:ext uri="{FF2B5EF4-FFF2-40B4-BE49-F238E27FC236}">
                <a16:creationId xmlns:a16="http://schemas.microsoft.com/office/drawing/2014/main" id="{6C850292-07DF-F120-EDDD-B79184BF8AA8}"/>
              </a:ext>
            </a:extLst>
          </p:cNvPr>
          <p:cNvCxnSpPr>
            <a:cxnSpLocks/>
            <a:endCxn id="1029" idx="3"/>
          </p:cNvCxnSpPr>
          <p:nvPr/>
        </p:nvCxnSpPr>
        <p:spPr>
          <a:xfrm flipV="1">
            <a:off x="7760982" y="12663047"/>
            <a:ext cx="776645" cy="50138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线箭头连接符 1037">
            <a:extLst>
              <a:ext uri="{FF2B5EF4-FFF2-40B4-BE49-F238E27FC236}">
                <a16:creationId xmlns:a16="http://schemas.microsoft.com/office/drawing/2014/main" id="{76D098EC-831A-E1D4-9AE1-8E66A56BC49E}"/>
              </a:ext>
            </a:extLst>
          </p:cNvPr>
          <p:cNvCxnSpPr>
            <a:cxnSpLocks/>
            <a:stCxn id="1024" idx="5"/>
            <a:endCxn id="1029" idx="2"/>
          </p:cNvCxnSpPr>
          <p:nvPr/>
        </p:nvCxnSpPr>
        <p:spPr>
          <a:xfrm>
            <a:off x="7724078" y="12232446"/>
            <a:ext cx="776645" cy="34150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线箭头连接符 1038">
            <a:extLst>
              <a:ext uri="{FF2B5EF4-FFF2-40B4-BE49-F238E27FC236}">
                <a16:creationId xmlns:a16="http://schemas.microsoft.com/office/drawing/2014/main" id="{0AE2D5E3-766A-5E5C-2214-728972BE699D}"/>
              </a:ext>
            </a:extLst>
          </p:cNvPr>
          <p:cNvCxnSpPr>
            <a:cxnSpLocks/>
            <a:endCxn id="1028" idx="2"/>
          </p:cNvCxnSpPr>
          <p:nvPr/>
        </p:nvCxnSpPr>
        <p:spPr>
          <a:xfrm>
            <a:off x="6980882" y="14083645"/>
            <a:ext cx="528101" cy="31709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线箭头连接符 1039">
            <a:extLst>
              <a:ext uri="{FF2B5EF4-FFF2-40B4-BE49-F238E27FC236}">
                <a16:creationId xmlns:a16="http://schemas.microsoft.com/office/drawing/2014/main" id="{5859FCF1-2EB4-A97E-DD33-578E874074B0}"/>
              </a:ext>
            </a:extLst>
          </p:cNvPr>
          <p:cNvCxnSpPr>
            <a:cxnSpLocks/>
            <a:stCxn id="1028" idx="7"/>
            <a:endCxn id="1030" idx="3"/>
          </p:cNvCxnSpPr>
          <p:nvPr/>
        </p:nvCxnSpPr>
        <p:spPr>
          <a:xfrm flipV="1">
            <a:off x="7724078" y="13864789"/>
            <a:ext cx="817576" cy="44685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直线箭头连接符 1040">
            <a:extLst>
              <a:ext uri="{FF2B5EF4-FFF2-40B4-BE49-F238E27FC236}">
                <a16:creationId xmlns:a16="http://schemas.microsoft.com/office/drawing/2014/main" id="{906DF6C2-2A16-FFAD-BB15-16ADC5FD4F82}"/>
              </a:ext>
            </a:extLst>
          </p:cNvPr>
          <p:cNvCxnSpPr>
            <a:cxnSpLocks/>
            <a:stCxn id="1025" idx="5"/>
            <a:endCxn id="1030" idx="1"/>
          </p:cNvCxnSpPr>
          <p:nvPr/>
        </p:nvCxnSpPr>
        <p:spPr>
          <a:xfrm>
            <a:off x="7724078" y="13288093"/>
            <a:ext cx="817576" cy="39850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线箭头连接符 1041">
            <a:extLst>
              <a:ext uri="{FF2B5EF4-FFF2-40B4-BE49-F238E27FC236}">
                <a16:creationId xmlns:a16="http://schemas.microsoft.com/office/drawing/2014/main" id="{E815C68A-6362-0203-0A30-8390758FF79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8724174" y="12640065"/>
            <a:ext cx="775618" cy="4359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直线箭头连接符 1042">
            <a:extLst>
              <a:ext uri="{FF2B5EF4-FFF2-40B4-BE49-F238E27FC236}">
                <a16:creationId xmlns:a16="http://schemas.microsoft.com/office/drawing/2014/main" id="{EBAEEC40-E95D-F9AE-8F2B-B0D68D02AD73}"/>
              </a:ext>
            </a:extLst>
          </p:cNvPr>
          <p:cNvCxnSpPr>
            <a:cxnSpLocks/>
            <a:stCxn id="1030" idx="7"/>
            <a:endCxn id="1032" idx="3"/>
          </p:cNvCxnSpPr>
          <p:nvPr/>
        </p:nvCxnSpPr>
        <p:spPr>
          <a:xfrm flipV="1">
            <a:off x="8719845" y="13254189"/>
            <a:ext cx="779947" cy="43240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线箭头连接符 1043">
            <a:extLst>
              <a:ext uri="{FF2B5EF4-FFF2-40B4-BE49-F238E27FC236}">
                <a16:creationId xmlns:a16="http://schemas.microsoft.com/office/drawing/2014/main" id="{1EE4D2AA-DD1C-1C67-2D79-75936C4C0C1F}"/>
              </a:ext>
            </a:extLst>
          </p:cNvPr>
          <p:cNvCxnSpPr>
            <a:cxnSpLocks/>
            <a:stCxn id="1028" idx="5"/>
            <a:endCxn id="1031" idx="2"/>
          </p:cNvCxnSpPr>
          <p:nvPr/>
        </p:nvCxnSpPr>
        <p:spPr>
          <a:xfrm>
            <a:off x="7724078" y="14489836"/>
            <a:ext cx="830099" cy="36160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线箭头连接符 1044">
            <a:extLst>
              <a:ext uri="{FF2B5EF4-FFF2-40B4-BE49-F238E27FC236}">
                <a16:creationId xmlns:a16="http://schemas.microsoft.com/office/drawing/2014/main" id="{D619AD95-65E9-9A3B-6258-33280F7035BC}"/>
              </a:ext>
            </a:extLst>
          </p:cNvPr>
          <p:cNvCxnSpPr>
            <a:cxnSpLocks/>
            <a:endCxn id="1033" idx="3"/>
          </p:cNvCxnSpPr>
          <p:nvPr/>
        </p:nvCxnSpPr>
        <p:spPr>
          <a:xfrm flipV="1">
            <a:off x="8769272" y="14402692"/>
            <a:ext cx="730520" cy="39661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线箭头连接符 1045">
            <a:extLst>
              <a:ext uri="{FF2B5EF4-FFF2-40B4-BE49-F238E27FC236}">
                <a16:creationId xmlns:a16="http://schemas.microsoft.com/office/drawing/2014/main" id="{F6CEA79C-44C1-F3A6-F0DC-ACE5B43EAE8B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8725744" y="13847603"/>
            <a:ext cx="774048" cy="3768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直线箭头连接符 1046">
            <a:extLst>
              <a:ext uri="{FF2B5EF4-FFF2-40B4-BE49-F238E27FC236}">
                <a16:creationId xmlns:a16="http://schemas.microsoft.com/office/drawing/2014/main" id="{925CA484-2791-845A-CD78-135C09888C6F}"/>
              </a:ext>
            </a:extLst>
          </p:cNvPr>
          <p:cNvCxnSpPr>
            <a:cxnSpLocks/>
            <a:stCxn id="1032" idx="5"/>
            <a:endCxn id="1034" idx="2"/>
          </p:cNvCxnSpPr>
          <p:nvPr/>
        </p:nvCxnSpPr>
        <p:spPr>
          <a:xfrm>
            <a:off x="9677983" y="13254189"/>
            <a:ext cx="776645" cy="39550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直线箭头连接符 1047">
            <a:extLst>
              <a:ext uri="{FF2B5EF4-FFF2-40B4-BE49-F238E27FC236}">
                <a16:creationId xmlns:a16="http://schemas.microsoft.com/office/drawing/2014/main" id="{C3C8315E-1565-CFC5-D33D-4F4D91935884}"/>
              </a:ext>
            </a:extLst>
          </p:cNvPr>
          <p:cNvCxnSpPr>
            <a:cxnSpLocks/>
            <a:stCxn id="1033" idx="7"/>
            <a:endCxn id="1034" idx="3"/>
          </p:cNvCxnSpPr>
          <p:nvPr/>
        </p:nvCxnSpPr>
        <p:spPr>
          <a:xfrm flipV="1">
            <a:off x="9677983" y="13738790"/>
            <a:ext cx="813549" cy="48571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3B7B9CE3-D9E9-DC0E-2233-95FDEA71FF3D}"/>
              </a:ext>
            </a:extLst>
          </p:cNvPr>
          <p:cNvSpPr txBox="1"/>
          <p:nvPr/>
        </p:nvSpPr>
        <p:spPr>
          <a:xfrm>
            <a:off x="9061302" y="114624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模型划分结果</a:t>
            </a:r>
          </a:p>
        </p:txBody>
      </p:sp>
      <p:sp>
        <p:nvSpPr>
          <p:cNvPr id="1050" name="右箭头 1049">
            <a:extLst>
              <a:ext uri="{FF2B5EF4-FFF2-40B4-BE49-F238E27FC236}">
                <a16:creationId xmlns:a16="http://schemas.microsoft.com/office/drawing/2014/main" id="{DBACA5B5-0B66-44C8-A64C-2FD37BD092AB}"/>
              </a:ext>
            </a:extLst>
          </p:cNvPr>
          <p:cNvSpPr/>
          <p:nvPr/>
        </p:nvSpPr>
        <p:spPr>
          <a:xfrm rot="5400000">
            <a:off x="7788998" y="11073418"/>
            <a:ext cx="1105469" cy="42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2" name="直线箭头连接符 1051">
            <a:extLst>
              <a:ext uri="{FF2B5EF4-FFF2-40B4-BE49-F238E27FC236}">
                <a16:creationId xmlns:a16="http://schemas.microsoft.com/office/drawing/2014/main" id="{66DC9627-062C-276D-B407-8EE9701F78AF}"/>
              </a:ext>
            </a:extLst>
          </p:cNvPr>
          <p:cNvCxnSpPr>
            <a:cxnSpLocks/>
          </p:cNvCxnSpPr>
          <p:nvPr/>
        </p:nvCxnSpPr>
        <p:spPr>
          <a:xfrm flipH="1">
            <a:off x="8696009" y="15067720"/>
            <a:ext cx="828" cy="2068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肘形连接符 1053">
            <a:extLst>
              <a:ext uri="{FF2B5EF4-FFF2-40B4-BE49-F238E27FC236}">
                <a16:creationId xmlns:a16="http://schemas.microsoft.com/office/drawing/2014/main" id="{47266C76-64CB-45B3-6A23-09645E642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8253" y="15778689"/>
            <a:ext cx="4995460" cy="1331286"/>
          </a:xfrm>
          <a:prstGeom prst="bentConnector3">
            <a:avLst>
              <a:gd name="adj1" fmla="val 99967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肘形连接符 1057">
            <a:extLst>
              <a:ext uri="{FF2B5EF4-FFF2-40B4-BE49-F238E27FC236}">
                <a16:creationId xmlns:a16="http://schemas.microsoft.com/office/drawing/2014/main" id="{50D31B0A-FF35-ED80-1EB4-C79E0EBA1C8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80176" y="15785968"/>
            <a:ext cx="4995460" cy="1331286"/>
          </a:xfrm>
          <a:prstGeom prst="bentConnector3">
            <a:avLst>
              <a:gd name="adj1" fmla="val 99967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1CAE3342-8C31-D734-B72E-818A08058F54}"/>
              </a:ext>
            </a:extLst>
          </p:cNvPr>
          <p:cNvSpPr txBox="1"/>
          <p:nvPr/>
        </p:nvSpPr>
        <p:spPr>
          <a:xfrm>
            <a:off x="8976397" y="152630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放置训练</a:t>
            </a:r>
          </a:p>
        </p:txBody>
      </p:sp>
    </p:spTree>
    <p:extLst>
      <p:ext uri="{BB962C8B-B14F-4D97-AF65-F5344CB8AC3E}">
        <p14:creationId xmlns:p14="http://schemas.microsoft.com/office/powerpoint/2010/main" val="340180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52CC8D-FDEC-F9B3-7C9C-1618E06E405F}"/>
              </a:ext>
            </a:extLst>
          </p:cNvPr>
          <p:cNvSpPr/>
          <p:nvPr/>
        </p:nvSpPr>
        <p:spPr>
          <a:xfrm>
            <a:off x="4850780" y="7705493"/>
            <a:ext cx="1338147" cy="84749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0E6AD-63B9-13E8-4D50-6FE0D82DA6B3}"/>
              </a:ext>
            </a:extLst>
          </p:cNvPr>
          <p:cNvSpPr/>
          <p:nvPr/>
        </p:nvSpPr>
        <p:spPr>
          <a:xfrm>
            <a:off x="9497122" y="7705493"/>
            <a:ext cx="1338147" cy="84749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FA61B-2F66-C462-5E29-A5FCFC4FC29B}"/>
              </a:ext>
            </a:extLst>
          </p:cNvPr>
          <p:cNvSpPr/>
          <p:nvPr/>
        </p:nvSpPr>
        <p:spPr>
          <a:xfrm>
            <a:off x="7173951" y="7705493"/>
            <a:ext cx="1338147" cy="847492"/>
          </a:xfrm>
          <a:prstGeom prst="rect">
            <a:avLst/>
          </a:prstGeom>
          <a:ln w="317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7A9DD31-3F62-46CD-BABE-74B1BC328DD2}"/>
                  </a:ext>
                </a:extLst>
              </p:cNvPr>
              <p:cNvSpPr txBox="1"/>
              <p:nvPr/>
            </p:nvSpPr>
            <p:spPr>
              <a:xfrm>
                <a:off x="5115849" y="7968063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Node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7A9DD31-3F62-46CD-BABE-74B1BC32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49" y="7968063"/>
                <a:ext cx="8653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20BDEC-4F23-AE03-2823-0320BB5CA921}"/>
                  </a:ext>
                </a:extLst>
              </p:cNvPr>
              <p:cNvSpPr txBox="1"/>
              <p:nvPr/>
            </p:nvSpPr>
            <p:spPr>
              <a:xfrm>
                <a:off x="9727004" y="7976531"/>
                <a:ext cx="878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Node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20BDEC-4F23-AE03-2823-0320BB5C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04" y="7976531"/>
                <a:ext cx="878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FAB144B-BFDB-C8EF-9733-DCC35E602309}"/>
              </a:ext>
            </a:extLst>
          </p:cNvPr>
          <p:cNvCxnSpPr/>
          <p:nvPr/>
        </p:nvCxnSpPr>
        <p:spPr>
          <a:xfrm>
            <a:off x="3902927" y="7921082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5AAF6D8-5E06-E6F5-4B9E-F6CF89A1BD11}"/>
              </a:ext>
            </a:extLst>
          </p:cNvPr>
          <p:cNvCxnSpPr/>
          <p:nvPr/>
        </p:nvCxnSpPr>
        <p:spPr>
          <a:xfrm>
            <a:off x="6188927" y="7924799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60016F5-6CE6-1240-79BD-D5BF13D70244}"/>
              </a:ext>
            </a:extLst>
          </p:cNvPr>
          <p:cNvCxnSpPr/>
          <p:nvPr/>
        </p:nvCxnSpPr>
        <p:spPr>
          <a:xfrm>
            <a:off x="8512098" y="7921082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95E53C6-EC58-62A7-762A-C3A1B0D76193}"/>
              </a:ext>
            </a:extLst>
          </p:cNvPr>
          <p:cNvCxnSpPr/>
          <p:nvPr/>
        </p:nvCxnSpPr>
        <p:spPr>
          <a:xfrm>
            <a:off x="10835269" y="7898779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5EBD77E-2EFD-4929-88FA-1B1DFDC06AB9}"/>
              </a:ext>
            </a:extLst>
          </p:cNvPr>
          <p:cNvCxnSpPr/>
          <p:nvPr/>
        </p:nvCxnSpPr>
        <p:spPr>
          <a:xfrm>
            <a:off x="6279667" y="9670425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96B3B3E-5115-C99F-F7C6-6989C67B89C5}"/>
              </a:ext>
            </a:extLst>
          </p:cNvPr>
          <p:cNvCxnSpPr/>
          <p:nvPr/>
        </p:nvCxnSpPr>
        <p:spPr>
          <a:xfrm>
            <a:off x="8602838" y="9648122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53D99C-2E39-7A61-A287-9798765ED721}"/>
                  </a:ext>
                </a:extLst>
              </p:cNvPr>
              <p:cNvSpPr txBox="1"/>
              <p:nvPr/>
            </p:nvSpPr>
            <p:spPr>
              <a:xfrm>
                <a:off x="6254960" y="9671717"/>
                <a:ext cx="107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Forward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53D99C-2E39-7A61-A287-9798765E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60" y="9671717"/>
                <a:ext cx="1077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372FC37-109A-24D6-4424-70A66385D91A}"/>
                  </a:ext>
                </a:extLst>
              </p:cNvPr>
              <p:cNvSpPr txBox="1"/>
              <p:nvPr/>
            </p:nvSpPr>
            <p:spPr>
              <a:xfrm>
                <a:off x="8506798" y="9648122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Backward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372FC37-109A-24D6-4424-70A66385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98" y="9648122"/>
                <a:ext cx="1220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36891D0-6CF0-5158-9EE4-11708F3C6164}"/>
              </a:ext>
            </a:extLst>
          </p:cNvPr>
          <p:cNvCxnSpPr>
            <a:cxnSpLocks/>
          </p:cNvCxnSpPr>
          <p:nvPr/>
        </p:nvCxnSpPr>
        <p:spPr>
          <a:xfrm rot="10800000">
            <a:off x="10835269" y="8337395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F784C6E-E07B-D0AE-4151-9527B0E1A766}"/>
              </a:ext>
            </a:extLst>
          </p:cNvPr>
          <p:cNvCxnSpPr>
            <a:cxnSpLocks/>
          </p:cNvCxnSpPr>
          <p:nvPr/>
        </p:nvCxnSpPr>
        <p:spPr>
          <a:xfrm rot="10800000">
            <a:off x="8486268" y="8337395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0034ACC-4695-8626-88BE-11CB2689EE7B}"/>
              </a:ext>
            </a:extLst>
          </p:cNvPr>
          <p:cNvCxnSpPr>
            <a:cxnSpLocks/>
          </p:cNvCxnSpPr>
          <p:nvPr/>
        </p:nvCxnSpPr>
        <p:spPr>
          <a:xfrm rot="10800000">
            <a:off x="6145825" y="8337395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288F36F-9C36-F1A2-3928-FD83C9F23BD2}"/>
              </a:ext>
            </a:extLst>
          </p:cNvPr>
          <p:cNvCxnSpPr>
            <a:cxnSpLocks/>
          </p:cNvCxnSpPr>
          <p:nvPr/>
        </p:nvCxnSpPr>
        <p:spPr>
          <a:xfrm rot="10800000">
            <a:off x="3862790" y="8337395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5A43191-0CEF-756C-8AED-4699DEA22CBE}"/>
                  </a:ext>
                </a:extLst>
              </p:cNvPr>
              <p:cNvSpPr txBox="1"/>
              <p:nvPr/>
            </p:nvSpPr>
            <p:spPr>
              <a:xfrm>
                <a:off x="7098269" y="7971782"/>
                <a:ext cx="1489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Virtual</m:t>
                      </m:r>
                      <m:r>
                        <a:rPr kumimoji="1" lang="en-US" altLang="zh-CN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5A43191-0CEF-756C-8AED-4699DEA2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269" y="7971782"/>
                <a:ext cx="148951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B75195-44C6-1388-6705-A0F431C2F57E}"/>
                  </a:ext>
                </a:extLst>
              </p:cNvPr>
              <p:cNvSpPr txBox="1"/>
              <p:nvPr/>
            </p:nvSpPr>
            <p:spPr>
              <a:xfrm>
                <a:off x="3723609" y="7012181"/>
                <a:ext cx="1167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B75195-44C6-1388-6705-A0F431C2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609" y="7012181"/>
                <a:ext cx="1167307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CF9FA9-391A-8922-4A8F-EC86FBADCD20}"/>
                  </a:ext>
                </a:extLst>
              </p:cNvPr>
              <p:cNvSpPr txBox="1"/>
              <p:nvPr/>
            </p:nvSpPr>
            <p:spPr>
              <a:xfrm>
                <a:off x="6094629" y="7012180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End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CF9FA9-391A-8922-4A8F-EC86FBAD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29" y="7012180"/>
                <a:ext cx="1107996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CEA277F-FFB9-2A1F-43B1-1929F9D79390}"/>
                  </a:ext>
                </a:extLst>
              </p:cNvPr>
              <p:cNvSpPr txBox="1"/>
              <p:nvPr/>
            </p:nvSpPr>
            <p:spPr>
              <a:xfrm>
                <a:off x="3745871" y="9002750"/>
                <a:ext cx="1220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ack</m:t>
                      </m:r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End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CEA277F-FFB9-2A1F-43B1-1929F9D7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71" y="9002750"/>
                <a:ext cx="1220206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D9D5B-2CE0-2E2C-E160-552E01FBCC5C}"/>
                  </a:ext>
                </a:extLst>
              </p:cNvPr>
              <p:cNvSpPr txBox="1"/>
              <p:nvPr/>
            </p:nvSpPr>
            <p:spPr>
              <a:xfrm>
                <a:off x="6072046" y="8942733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ack</m:t>
                      </m:r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D9D5B-2CE0-2E2C-E160-552E01FB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46" y="8942733"/>
                <a:ext cx="1261884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BF77509-8921-5E04-532B-C579F52B610E}"/>
              </a:ext>
            </a:extLst>
          </p:cNvPr>
          <p:cNvCxnSpPr>
            <a:stCxn id="23" idx="2"/>
          </p:cNvCxnSpPr>
          <p:nvPr/>
        </p:nvCxnSpPr>
        <p:spPr>
          <a:xfrm flipH="1">
            <a:off x="4307262" y="7289180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1422506-1F89-4ADA-7E4A-BE91246B6557}"/>
              </a:ext>
            </a:extLst>
          </p:cNvPr>
          <p:cNvCxnSpPr/>
          <p:nvPr/>
        </p:nvCxnSpPr>
        <p:spPr>
          <a:xfrm flipH="1">
            <a:off x="6732444" y="7284430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4A8F512-8364-CC8F-310D-41F666D8A3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33712" y="8345863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E663535-9282-3C79-F9E8-1BD260AA955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02989" y="8345863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DBEFC00-EB32-E6A5-10AF-D3D8467CA50B}"/>
                  </a:ext>
                </a:extLst>
              </p:cNvPr>
              <p:cNvSpPr txBox="1"/>
              <p:nvPr/>
            </p:nvSpPr>
            <p:spPr>
              <a:xfrm>
                <a:off x="8408552" y="7032176"/>
                <a:ext cx="11673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DBEFC00-EB32-E6A5-10AF-D3D8467CA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52" y="7032176"/>
                <a:ext cx="1167307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83D36B-CE37-781D-1866-30F68AB4C02F}"/>
                  </a:ext>
                </a:extLst>
              </p:cNvPr>
              <p:cNvSpPr txBox="1"/>
              <p:nvPr/>
            </p:nvSpPr>
            <p:spPr>
              <a:xfrm>
                <a:off x="10779572" y="7032175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End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83D36B-CE37-781D-1866-30F68AB4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572" y="7032175"/>
                <a:ext cx="1107996" cy="276999"/>
              </a:xfrm>
              <a:prstGeom prst="rect">
                <a:avLst/>
              </a:prstGeom>
              <a:blipFill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7FCAF11C-EA67-52D9-B5F7-B741B2A42313}"/>
              </a:ext>
            </a:extLst>
          </p:cNvPr>
          <p:cNvCxnSpPr>
            <a:stCxn id="35" idx="2"/>
          </p:cNvCxnSpPr>
          <p:nvPr/>
        </p:nvCxnSpPr>
        <p:spPr>
          <a:xfrm flipH="1">
            <a:off x="8992205" y="7309175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CD1F421-B112-B6F8-4414-46E894D4700D}"/>
              </a:ext>
            </a:extLst>
          </p:cNvPr>
          <p:cNvCxnSpPr/>
          <p:nvPr/>
        </p:nvCxnSpPr>
        <p:spPr>
          <a:xfrm flipH="1">
            <a:off x="11417387" y="7304425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DF73CA-A76B-EBC9-B94D-A717002F958F}"/>
                  </a:ext>
                </a:extLst>
              </p:cNvPr>
              <p:cNvSpPr txBox="1"/>
              <p:nvPr/>
            </p:nvSpPr>
            <p:spPr>
              <a:xfrm>
                <a:off x="8462160" y="8977765"/>
                <a:ext cx="1220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ack</m:t>
                      </m:r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End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DF73CA-A76B-EBC9-B94D-A717002F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160" y="8977765"/>
                <a:ext cx="1220206" cy="276999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94E3B5E-181A-2A60-38F5-4F52AE1543DE}"/>
                  </a:ext>
                </a:extLst>
              </p:cNvPr>
              <p:cNvSpPr txBox="1"/>
              <p:nvPr/>
            </p:nvSpPr>
            <p:spPr>
              <a:xfrm>
                <a:off x="10788335" y="8917748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ack</m:t>
                      </m:r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</a:rPr>
                        <m:t>ward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94E3B5E-181A-2A60-38F5-4F52AE154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335" y="8917748"/>
                <a:ext cx="1261884" cy="276999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17C7D20-9A19-E15B-2B07-4D2AAD51CEC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050001" y="8320878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512C159-DB20-50F5-210F-70EDA80CD0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419278" y="8320878"/>
            <a:ext cx="1" cy="63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4255F6-332D-EFB4-3AF5-8DF33ED5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71" y="3120745"/>
            <a:ext cx="2803472" cy="2474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F39F10-3B75-8681-7BA1-08AC6699B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18" y="3151929"/>
            <a:ext cx="3540039" cy="245793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7DCE17FB-315F-F285-F007-C101FF77D822}"/>
              </a:ext>
            </a:extLst>
          </p:cNvPr>
          <p:cNvSpPr/>
          <p:nvPr/>
        </p:nvSpPr>
        <p:spPr>
          <a:xfrm>
            <a:off x="8004577" y="4209315"/>
            <a:ext cx="995754" cy="29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C1B31-6B56-7EDD-4776-E86CF6C9BA3E}"/>
              </a:ext>
            </a:extLst>
          </p:cNvPr>
          <p:cNvSpPr txBox="1"/>
          <p:nvPr/>
        </p:nvSpPr>
        <p:spPr>
          <a:xfrm>
            <a:off x="5393803" y="58225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模型划分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67B74-AF46-C015-D9AC-0E3F9E18D345}"/>
              </a:ext>
            </a:extLst>
          </p:cNvPr>
          <p:cNvSpPr txBox="1"/>
          <p:nvPr/>
        </p:nvSpPr>
        <p:spPr>
          <a:xfrm>
            <a:off x="10440753" y="58225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模型训练</a:t>
            </a:r>
          </a:p>
        </p:txBody>
      </p:sp>
    </p:spTree>
    <p:extLst>
      <p:ext uri="{BB962C8B-B14F-4D97-AF65-F5344CB8AC3E}">
        <p14:creationId xmlns:p14="http://schemas.microsoft.com/office/powerpoint/2010/main" val="400524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B751495-2559-92AD-825C-0ABA0EB1E27A}"/>
              </a:ext>
            </a:extLst>
          </p:cNvPr>
          <p:cNvGrpSpPr/>
          <p:nvPr/>
        </p:nvGrpSpPr>
        <p:grpSpPr>
          <a:xfrm>
            <a:off x="7639754" y="6834750"/>
            <a:ext cx="2363446" cy="1625150"/>
            <a:chOff x="2886744" y="6626593"/>
            <a:chExt cx="2363446" cy="1625150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3463B838-BA81-312B-E2C0-A5DC47C5E840}"/>
                </a:ext>
              </a:extLst>
            </p:cNvPr>
            <p:cNvSpPr/>
            <p:nvPr/>
          </p:nvSpPr>
          <p:spPr>
            <a:xfrm>
              <a:off x="2886744" y="6626593"/>
              <a:ext cx="2363446" cy="16251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666F5DD-B959-A960-D19A-747E5B1C03CC}"/>
                    </a:ext>
                  </a:extLst>
                </p:cNvPr>
                <p:cNvSpPr txBox="1"/>
                <p:nvPr/>
              </p:nvSpPr>
              <p:spPr>
                <a:xfrm>
                  <a:off x="3583245" y="6666233"/>
                  <a:ext cx="101585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Device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666F5DD-B959-A960-D19A-747E5B1C0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245" y="6666233"/>
                  <a:ext cx="1015855" cy="391261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42E3FC0-CA9F-4272-79A6-A801BF2664F5}"/>
              </a:ext>
            </a:extLst>
          </p:cNvPr>
          <p:cNvGrpSpPr/>
          <p:nvPr/>
        </p:nvGrpSpPr>
        <p:grpSpPr>
          <a:xfrm>
            <a:off x="2808492" y="6834750"/>
            <a:ext cx="2363446" cy="1625150"/>
            <a:chOff x="2886744" y="6626593"/>
            <a:chExt cx="2363446" cy="1625150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FC77FC35-DD9D-66E6-848F-887D465D0A98}"/>
                </a:ext>
              </a:extLst>
            </p:cNvPr>
            <p:cNvSpPr/>
            <p:nvPr/>
          </p:nvSpPr>
          <p:spPr>
            <a:xfrm>
              <a:off x="2886744" y="6626593"/>
              <a:ext cx="2363446" cy="16251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7F14918-3A7C-8C28-0073-6DF07824C94A}"/>
                    </a:ext>
                  </a:extLst>
                </p:cNvPr>
                <p:cNvSpPr txBox="1"/>
                <p:nvPr/>
              </p:nvSpPr>
              <p:spPr>
                <a:xfrm>
                  <a:off x="3583245" y="6666233"/>
                  <a:ext cx="1008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Device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7F14918-3A7C-8C28-0073-6DF07824C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245" y="6666233"/>
                  <a:ext cx="10082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D650ED9-B506-D39C-284B-8BA21CD34004}"/>
              </a:ext>
            </a:extLst>
          </p:cNvPr>
          <p:cNvSpPr/>
          <p:nvPr/>
        </p:nvSpPr>
        <p:spPr>
          <a:xfrm>
            <a:off x="3279255" y="7223579"/>
            <a:ext cx="1338147" cy="847492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96C7E1-6C08-7597-52BF-1B5498DDB9EC}"/>
              </a:ext>
            </a:extLst>
          </p:cNvPr>
          <p:cNvSpPr/>
          <p:nvPr/>
        </p:nvSpPr>
        <p:spPr>
          <a:xfrm>
            <a:off x="8119655" y="7272320"/>
            <a:ext cx="1338147" cy="847492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6B7D9FE-F455-5EB5-7FE4-4E28AACA05AE}"/>
              </a:ext>
            </a:extLst>
          </p:cNvPr>
          <p:cNvCxnSpPr/>
          <p:nvPr/>
        </p:nvCxnSpPr>
        <p:spPr>
          <a:xfrm>
            <a:off x="1800061" y="7450703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6703107-F9A0-083D-09D5-FC3137369A70}"/>
              </a:ext>
            </a:extLst>
          </p:cNvPr>
          <p:cNvCxnSpPr/>
          <p:nvPr/>
        </p:nvCxnSpPr>
        <p:spPr>
          <a:xfrm>
            <a:off x="4775345" y="7463028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2305894-FA45-EBB3-DB14-86F5480E9EF0}"/>
              </a:ext>
            </a:extLst>
          </p:cNvPr>
          <p:cNvCxnSpPr/>
          <p:nvPr/>
        </p:nvCxnSpPr>
        <p:spPr>
          <a:xfrm>
            <a:off x="7134631" y="7487909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71219D7-D22D-90F1-E609-BE2A16C3AD55}"/>
              </a:ext>
            </a:extLst>
          </p:cNvPr>
          <p:cNvCxnSpPr/>
          <p:nvPr/>
        </p:nvCxnSpPr>
        <p:spPr>
          <a:xfrm>
            <a:off x="9457802" y="7465606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17CC13-59C7-9281-07D2-807ABC0B6B9D}"/>
              </a:ext>
            </a:extLst>
          </p:cNvPr>
          <p:cNvCxnSpPr>
            <a:cxnSpLocks/>
          </p:cNvCxnSpPr>
          <p:nvPr/>
        </p:nvCxnSpPr>
        <p:spPr>
          <a:xfrm rot="10800000">
            <a:off x="9457802" y="7904222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2DB14AA-5B68-B5E7-7088-C9E0FAC3D8BF}"/>
              </a:ext>
            </a:extLst>
          </p:cNvPr>
          <p:cNvCxnSpPr>
            <a:cxnSpLocks/>
          </p:cNvCxnSpPr>
          <p:nvPr/>
        </p:nvCxnSpPr>
        <p:spPr>
          <a:xfrm rot="10800000">
            <a:off x="7108801" y="7904222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F082C81-00D6-1014-4A44-8F665F031339}"/>
              </a:ext>
            </a:extLst>
          </p:cNvPr>
          <p:cNvCxnSpPr>
            <a:cxnSpLocks/>
          </p:cNvCxnSpPr>
          <p:nvPr/>
        </p:nvCxnSpPr>
        <p:spPr>
          <a:xfrm rot="10800000">
            <a:off x="4732243" y="7875624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C4A3C6A-9100-D520-1732-C74A97AAEF69}"/>
              </a:ext>
            </a:extLst>
          </p:cNvPr>
          <p:cNvCxnSpPr>
            <a:cxnSpLocks/>
          </p:cNvCxnSpPr>
          <p:nvPr/>
        </p:nvCxnSpPr>
        <p:spPr>
          <a:xfrm rot="10800000">
            <a:off x="1759924" y="7867016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E143C2-4A15-5ABA-EDD6-17CB20E708A9}"/>
                  </a:ext>
                </a:extLst>
              </p:cNvPr>
              <p:cNvSpPr txBox="1"/>
              <p:nvPr/>
            </p:nvSpPr>
            <p:spPr>
              <a:xfrm>
                <a:off x="3515645" y="7462659"/>
                <a:ext cx="878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Node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E143C2-4A15-5ABA-EDD6-17CB20E70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45" y="7462659"/>
                <a:ext cx="878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D6182F-4E65-079B-25BC-85D6AB429208}"/>
                  </a:ext>
                </a:extLst>
              </p:cNvPr>
              <p:cNvSpPr txBox="1"/>
              <p:nvPr/>
            </p:nvSpPr>
            <p:spPr>
              <a:xfrm>
                <a:off x="8349537" y="751140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Node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D6182F-4E65-079B-25BC-85D6AB42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37" y="7511400"/>
                <a:ext cx="865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D8ED32AB-EED8-1F1B-3CC8-5A8A536FC40B}"/>
              </a:ext>
            </a:extLst>
          </p:cNvPr>
          <p:cNvSpPr/>
          <p:nvPr/>
        </p:nvSpPr>
        <p:spPr>
          <a:xfrm>
            <a:off x="5786200" y="7243722"/>
            <a:ext cx="1338147" cy="8474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F1C356B-7F93-B372-BEA3-E3CFB0CE0EEC}"/>
              </a:ext>
            </a:extLst>
          </p:cNvPr>
          <p:cNvCxnSpPr/>
          <p:nvPr/>
        </p:nvCxnSpPr>
        <p:spPr>
          <a:xfrm>
            <a:off x="4539472" y="9306459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E49581C-CBC1-E59C-C0A1-B432DF0A390E}"/>
              </a:ext>
            </a:extLst>
          </p:cNvPr>
          <p:cNvCxnSpPr/>
          <p:nvPr/>
        </p:nvCxnSpPr>
        <p:spPr>
          <a:xfrm>
            <a:off x="6862643" y="9284156"/>
            <a:ext cx="102812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3C5B43D-2A14-95DB-6E21-460185F5CE0B}"/>
                  </a:ext>
                </a:extLst>
              </p:cNvPr>
              <p:cNvSpPr txBox="1"/>
              <p:nvPr/>
            </p:nvSpPr>
            <p:spPr>
              <a:xfrm>
                <a:off x="4514765" y="9307751"/>
                <a:ext cx="107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Forward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3C5B43D-2A14-95DB-6E21-460185F5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9307751"/>
                <a:ext cx="10775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69EF38-B782-F8F1-D50A-92D97676CE9C}"/>
                  </a:ext>
                </a:extLst>
              </p:cNvPr>
              <p:cNvSpPr txBox="1"/>
              <p:nvPr/>
            </p:nvSpPr>
            <p:spPr>
              <a:xfrm>
                <a:off x="6766603" y="9284156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Backward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69EF38-B782-F8F1-D50A-92D97676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03" y="9284156"/>
                <a:ext cx="1220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B7D4012-ED0E-9FCE-FDE6-68605619CEBF}"/>
                  </a:ext>
                </a:extLst>
              </p:cNvPr>
              <p:cNvSpPr txBox="1"/>
              <p:nvPr/>
            </p:nvSpPr>
            <p:spPr>
              <a:xfrm>
                <a:off x="5962071" y="748280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MoveTo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B7D4012-ED0E-9FCE-FDE6-68605619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071" y="7482802"/>
                <a:ext cx="10086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6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1612</TotalTime>
  <Words>232</Words>
  <Application>Microsoft Macintosh PowerPoint</Application>
  <PresentationFormat>自定义</PresentationFormat>
  <Paragraphs>145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SimSun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子寒 崔</dc:creator>
  <cp:lastModifiedBy>子寒 崔</cp:lastModifiedBy>
  <cp:revision>11</cp:revision>
  <dcterms:created xsi:type="dcterms:W3CDTF">2023-01-07T09:31:15Z</dcterms:created>
  <dcterms:modified xsi:type="dcterms:W3CDTF">2023-02-09T07:03:21Z</dcterms:modified>
</cp:coreProperties>
</file>