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461" r:id="rId2"/>
    <p:sldId id="462" r:id="rId3"/>
    <p:sldId id="486" r:id="rId4"/>
    <p:sldId id="467" r:id="rId5"/>
    <p:sldId id="468" r:id="rId6"/>
    <p:sldId id="469" r:id="rId7"/>
    <p:sldId id="466" r:id="rId8"/>
    <p:sldId id="470" r:id="rId9"/>
    <p:sldId id="471" r:id="rId10"/>
    <p:sldId id="473" r:id="rId11"/>
    <p:sldId id="477" r:id="rId12"/>
    <p:sldId id="478" r:id="rId13"/>
    <p:sldId id="479" r:id="rId14"/>
    <p:sldId id="484" r:id="rId15"/>
    <p:sldId id="464" r:id="rId16"/>
    <p:sldId id="475" r:id="rId17"/>
    <p:sldId id="472" r:id="rId18"/>
    <p:sldId id="474" r:id="rId19"/>
    <p:sldId id="476" r:id="rId20"/>
    <p:sldId id="481" r:id="rId21"/>
    <p:sldId id="482" r:id="rId22"/>
    <p:sldId id="485" r:id="rId23"/>
    <p:sldId id="480" r:id="rId24"/>
    <p:sldId id="483" r:id="rId2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0864D9-8048-46BE-B408-9F0CDA5A7D8D}">
          <p14:sldIdLst>
            <p14:sldId id="461"/>
            <p14:sldId id="462"/>
            <p14:sldId id="486"/>
            <p14:sldId id="467"/>
            <p14:sldId id="468"/>
            <p14:sldId id="469"/>
            <p14:sldId id="466"/>
            <p14:sldId id="470"/>
            <p14:sldId id="471"/>
            <p14:sldId id="473"/>
            <p14:sldId id="477"/>
            <p14:sldId id="478"/>
            <p14:sldId id="479"/>
            <p14:sldId id="484"/>
            <p14:sldId id="464"/>
            <p14:sldId id="475"/>
            <p14:sldId id="472"/>
            <p14:sldId id="474"/>
            <p14:sldId id="476"/>
            <p14:sldId id="481"/>
            <p14:sldId id="482"/>
            <p14:sldId id="485"/>
            <p14:sldId id="480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Wenzel" initials="MW" lastIdx="1" clrIdx="0">
    <p:extLst>
      <p:ext uri="{19B8F6BF-5375-455C-9EA6-DF929625EA0E}">
        <p15:presenceInfo xmlns:p15="http://schemas.microsoft.com/office/powerpoint/2012/main" userId="65a57e1697183a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6AA1C"/>
    <a:srgbClr val="A32638"/>
    <a:srgbClr val="FFD966"/>
    <a:srgbClr val="A73333"/>
    <a:srgbClr val="7D91AA"/>
    <a:srgbClr val="FFFFFF"/>
    <a:srgbClr val="7D9AA9"/>
    <a:srgbClr val="BD6005"/>
    <a:srgbClr val="BD4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87572" autoAdjust="0"/>
  </p:normalViewPr>
  <p:slideViewPr>
    <p:cSldViewPr showGuides="1">
      <p:cViewPr varScale="1">
        <p:scale>
          <a:sx n="86" d="100"/>
          <a:sy n="86" d="100"/>
        </p:scale>
        <p:origin x="1426" y="67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" userId="65a57e1697183a7e" providerId="LiveId" clId="{F3259FE4-4AFC-42ED-B6B2-37501EAB2150}"/>
    <pc:docChg chg="undo custSel addSld delSld modSld sldOrd modSection">
      <pc:chgData name="Max" userId="65a57e1697183a7e" providerId="LiveId" clId="{F3259FE4-4AFC-42ED-B6B2-37501EAB2150}" dt="2021-06-05T09:30:16.097" v="1991" actId="20577"/>
      <pc:docMkLst>
        <pc:docMk/>
      </pc:docMkLst>
      <pc:sldChg chg="modSp add mod modAnim modShow">
        <pc:chgData name="Max" userId="65a57e1697183a7e" providerId="LiveId" clId="{F3259FE4-4AFC-42ED-B6B2-37501EAB2150}" dt="2021-06-03T15:09:47.271" v="1870" actId="20577"/>
        <pc:sldMkLst>
          <pc:docMk/>
          <pc:sldMk cId="2094148108" sldId="262"/>
        </pc:sldMkLst>
        <pc:spChg chg="mod">
          <ac:chgData name="Max" userId="65a57e1697183a7e" providerId="LiveId" clId="{F3259FE4-4AFC-42ED-B6B2-37501EAB2150}" dt="2021-06-03T15:09:47.271" v="1870" actId="20577"/>
          <ac:spMkLst>
            <pc:docMk/>
            <pc:sldMk cId="2094148108" sldId="262"/>
            <ac:spMk id="3" creationId="{A63F1FFD-9397-489A-98FC-AE9563BB3F41}"/>
          </ac:spMkLst>
        </pc:spChg>
      </pc:sldChg>
      <pc:sldChg chg="modSp mod">
        <pc:chgData name="Max" userId="65a57e1697183a7e" providerId="LiveId" clId="{F3259FE4-4AFC-42ED-B6B2-37501EAB2150}" dt="2021-06-03T15:12:47.531" v="1945" actId="20577"/>
        <pc:sldMkLst>
          <pc:docMk/>
          <pc:sldMk cId="1242894477" sldId="462"/>
        </pc:sldMkLst>
        <pc:spChg chg="mod">
          <ac:chgData name="Max" userId="65a57e1697183a7e" providerId="LiveId" clId="{F3259FE4-4AFC-42ED-B6B2-37501EAB2150}" dt="2021-06-03T15:12:47.531" v="1945" actId="20577"/>
          <ac:spMkLst>
            <pc:docMk/>
            <pc:sldMk cId="1242894477" sldId="462"/>
            <ac:spMk id="2" creationId="{3B852214-A858-4240-9365-0DB7D64A60A3}"/>
          </ac:spMkLst>
        </pc:spChg>
      </pc:sldChg>
      <pc:sldChg chg="modAnim">
        <pc:chgData name="Max" userId="65a57e1697183a7e" providerId="LiveId" clId="{F3259FE4-4AFC-42ED-B6B2-37501EAB2150}" dt="2021-06-03T09:28:20.722" v="911"/>
        <pc:sldMkLst>
          <pc:docMk/>
          <pc:sldMk cId="1933773299" sldId="463"/>
        </pc:sldMkLst>
      </pc:sldChg>
      <pc:sldChg chg="modSp mod ord">
        <pc:chgData name="Max" userId="65a57e1697183a7e" providerId="LiveId" clId="{F3259FE4-4AFC-42ED-B6B2-37501EAB2150}" dt="2021-06-03T10:29:09.823" v="1073" actId="20577"/>
        <pc:sldMkLst>
          <pc:docMk/>
          <pc:sldMk cId="439648181" sldId="464"/>
        </pc:sldMkLst>
        <pc:spChg chg="mod">
          <ac:chgData name="Max" userId="65a57e1697183a7e" providerId="LiveId" clId="{F3259FE4-4AFC-42ED-B6B2-37501EAB2150}" dt="2021-06-03T10:29:09.823" v="1073" actId="20577"/>
          <ac:spMkLst>
            <pc:docMk/>
            <pc:sldMk cId="439648181" sldId="464"/>
            <ac:spMk id="2" creationId="{99E89E67-8D8E-450A-A686-95E6FE58CD74}"/>
          </ac:spMkLst>
        </pc:spChg>
        <pc:spChg chg="mod">
          <ac:chgData name="Max" userId="65a57e1697183a7e" providerId="LiveId" clId="{F3259FE4-4AFC-42ED-B6B2-37501EAB2150}" dt="2021-06-02T14:11:31.581" v="566" actId="20577"/>
          <ac:spMkLst>
            <pc:docMk/>
            <pc:sldMk cId="439648181" sldId="464"/>
            <ac:spMk id="3" creationId="{40ED151B-7164-4776-A44F-1961C0DADB62}"/>
          </ac:spMkLst>
        </pc:spChg>
      </pc:sldChg>
      <pc:sldChg chg="modSp modAnim">
        <pc:chgData name="Max" userId="65a57e1697183a7e" providerId="LiveId" clId="{F3259FE4-4AFC-42ED-B6B2-37501EAB2150}" dt="2021-06-03T10:17:57.327" v="1010"/>
        <pc:sldMkLst>
          <pc:docMk/>
          <pc:sldMk cId="767516334" sldId="465"/>
        </pc:sldMkLst>
        <pc:spChg chg="mod">
          <ac:chgData name="Max" userId="65a57e1697183a7e" providerId="LiveId" clId="{F3259FE4-4AFC-42ED-B6B2-37501EAB2150}" dt="2021-06-02T13:51:20.096" v="0" actId="404"/>
          <ac:spMkLst>
            <pc:docMk/>
            <pc:sldMk cId="767516334" sldId="465"/>
            <ac:spMk id="4" creationId="{5D9046A8-4CEE-4268-9E57-86D3FD1F458D}"/>
          </ac:spMkLst>
        </pc:spChg>
      </pc:sldChg>
      <pc:sldChg chg="addSp delSp modSp mod delAnim modAnim">
        <pc:chgData name="Max" userId="65a57e1697183a7e" providerId="LiveId" clId="{F3259FE4-4AFC-42ED-B6B2-37501EAB2150}" dt="2021-06-05T09:03:56.838" v="1978"/>
        <pc:sldMkLst>
          <pc:docMk/>
          <pc:sldMk cId="556116078" sldId="467"/>
        </pc:sldMkLst>
        <pc:spChg chg="mod">
          <ac:chgData name="Max" userId="65a57e1697183a7e" providerId="LiveId" clId="{F3259FE4-4AFC-42ED-B6B2-37501EAB2150}" dt="2021-06-03T14:33:33.825" v="1077" actId="6549"/>
          <ac:spMkLst>
            <pc:docMk/>
            <pc:sldMk cId="556116078" sldId="467"/>
            <ac:spMk id="7" creationId="{29730EEA-3B00-41D9-9E09-EA42C1D3E811}"/>
          </ac:spMkLst>
        </pc:spChg>
        <pc:spChg chg="add mod">
          <ac:chgData name="Max" userId="65a57e1697183a7e" providerId="LiveId" clId="{F3259FE4-4AFC-42ED-B6B2-37501EAB2150}" dt="2021-06-03T14:34:21.590" v="1078"/>
          <ac:spMkLst>
            <pc:docMk/>
            <pc:sldMk cId="556116078" sldId="467"/>
            <ac:spMk id="8" creationId="{67401573-257E-4141-BBAD-C653C3A6172B}"/>
          </ac:spMkLst>
        </pc:spChg>
        <pc:spChg chg="del">
          <ac:chgData name="Max" userId="65a57e1697183a7e" providerId="LiveId" clId="{F3259FE4-4AFC-42ED-B6B2-37501EAB2150}" dt="2021-06-03T09:37:27.327" v="915" actId="478"/>
          <ac:spMkLst>
            <pc:docMk/>
            <pc:sldMk cId="556116078" sldId="467"/>
            <ac:spMk id="9" creationId="{000BB26A-B599-4E78-AEE8-E2DB76FA3B6A}"/>
          </ac:spMkLst>
        </pc:spChg>
        <pc:spChg chg="add mod">
          <ac:chgData name="Max" userId="65a57e1697183a7e" providerId="LiveId" clId="{F3259FE4-4AFC-42ED-B6B2-37501EAB2150}" dt="2021-06-03T14:41:05.874" v="1169" actId="20577"/>
          <ac:spMkLst>
            <pc:docMk/>
            <pc:sldMk cId="556116078" sldId="467"/>
            <ac:spMk id="9" creationId="{D9EC8B20-279B-4A7F-9837-880E3038FBF0}"/>
          </ac:spMkLst>
        </pc:spChg>
        <pc:spChg chg="del">
          <ac:chgData name="Max" userId="65a57e1697183a7e" providerId="LiveId" clId="{F3259FE4-4AFC-42ED-B6B2-37501EAB2150}" dt="2021-06-03T09:37:29.254" v="916" actId="478"/>
          <ac:spMkLst>
            <pc:docMk/>
            <pc:sldMk cId="556116078" sldId="467"/>
            <ac:spMk id="10" creationId="{58685E09-BFC8-4D3F-9C1B-50EFA289B5B2}"/>
          </ac:spMkLst>
        </pc:spChg>
        <pc:spChg chg="del">
          <ac:chgData name="Max" userId="65a57e1697183a7e" providerId="LiveId" clId="{F3259FE4-4AFC-42ED-B6B2-37501EAB2150}" dt="2021-06-03T09:37:25.955" v="914" actId="478"/>
          <ac:spMkLst>
            <pc:docMk/>
            <pc:sldMk cId="556116078" sldId="467"/>
            <ac:spMk id="17" creationId="{594ED31B-AF86-411F-AFDB-56615E3C56EB}"/>
          </ac:spMkLst>
        </pc:spChg>
        <pc:spChg chg="del">
          <ac:chgData name="Max" userId="65a57e1697183a7e" providerId="LiveId" clId="{F3259FE4-4AFC-42ED-B6B2-37501EAB2150}" dt="2021-06-03T09:37:24.472" v="913" actId="478"/>
          <ac:spMkLst>
            <pc:docMk/>
            <pc:sldMk cId="556116078" sldId="467"/>
            <ac:spMk id="18" creationId="{9755D771-E17D-4BFB-9872-720746F5B0F2}"/>
          </ac:spMkLst>
        </pc:spChg>
        <pc:spChg chg="del">
          <ac:chgData name="Max" userId="65a57e1697183a7e" providerId="LiveId" clId="{F3259FE4-4AFC-42ED-B6B2-37501EAB2150}" dt="2021-06-03T09:37:30.536" v="917" actId="478"/>
          <ac:spMkLst>
            <pc:docMk/>
            <pc:sldMk cId="556116078" sldId="467"/>
            <ac:spMk id="19" creationId="{90D5D59B-8107-4294-B470-8885B6852EEC}"/>
          </ac:spMkLst>
        </pc:spChg>
        <pc:spChg chg="del">
          <ac:chgData name="Max" userId="65a57e1697183a7e" providerId="LiveId" clId="{F3259FE4-4AFC-42ED-B6B2-37501EAB2150}" dt="2021-06-03T09:37:23.193" v="912" actId="478"/>
          <ac:spMkLst>
            <pc:docMk/>
            <pc:sldMk cId="556116078" sldId="467"/>
            <ac:spMk id="20" creationId="{62B42076-1013-4B8F-8860-1B7792500CD9}"/>
          </ac:spMkLst>
        </pc:spChg>
      </pc:sldChg>
      <pc:sldChg chg="modSp mod ord">
        <pc:chgData name="Max" userId="65a57e1697183a7e" providerId="LiveId" clId="{F3259FE4-4AFC-42ED-B6B2-37501EAB2150}" dt="2021-06-03T14:41:34.754" v="1171" actId="208"/>
        <pc:sldMkLst>
          <pc:docMk/>
          <pc:sldMk cId="769310802" sldId="468"/>
        </pc:sldMkLst>
        <pc:spChg chg="mod">
          <ac:chgData name="Max" userId="65a57e1697183a7e" providerId="LiveId" clId="{F3259FE4-4AFC-42ED-B6B2-37501EAB2150}" dt="2021-06-02T13:53:29.519" v="5" actId="1076"/>
          <ac:spMkLst>
            <pc:docMk/>
            <pc:sldMk cId="769310802" sldId="468"/>
            <ac:spMk id="3" creationId="{714050D4-0705-48AC-BB8D-1769AD6FE89C}"/>
          </ac:spMkLst>
        </pc:spChg>
        <pc:spChg chg="mod">
          <ac:chgData name="Max" userId="65a57e1697183a7e" providerId="LiveId" clId="{F3259FE4-4AFC-42ED-B6B2-37501EAB2150}" dt="2021-06-03T14:41:34.754" v="1171" actId="208"/>
          <ac:spMkLst>
            <pc:docMk/>
            <pc:sldMk cId="769310802" sldId="468"/>
            <ac:spMk id="6" creationId="{DBADD487-66B6-4C34-A27B-1BB9EE95AA80}"/>
          </ac:spMkLst>
        </pc:spChg>
        <pc:spChg chg="mod">
          <ac:chgData name="Max" userId="65a57e1697183a7e" providerId="LiveId" clId="{F3259FE4-4AFC-42ED-B6B2-37501EAB2150}" dt="2021-06-03T14:41:25.808" v="1170" actId="207"/>
          <ac:spMkLst>
            <pc:docMk/>
            <pc:sldMk cId="769310802" sldId="468"/>
            <ac:spMk id="7" creationId="{FFC27591-25EF-4E66-B953-D86FBB2BF2C4}"/>
          </ac:spMkLst>
        </pc:spChg>
      </pc:sldChg>
      <pc:sldChg chg="add del">
        <pc:chgData name="Max" userId="65a57e1697183a7e" providerId="LiveId" clId="{F3259FE4-4AFC-42ED-B6B2-37501EAB2150}" dt="2021-06-02T14:41:44.354" v="597" actId="47"/>
        <pc:sldMkLst>
          <pc:docMk/>
          <pc:sldMk cId="1735176818" sldId="469"/>
        </pc:sldMkLst>
      </pc:sldChg>
      <pc:sldChg chg="add del">
        <pc:chgData name="Max" userId="65a57e1697183a7e" providerId="LiveId" clId="{F3259FE4-4AFC-42ED-B6B2-37501EAB2150}" dt="2021-06-02T14:07:18.997" v="519" actId="2696"/>
        <pc:sldMkLst>
          <pc:docMk/>
          <pc:sldMk cId="1880283036" sldId="469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3650864493" sldId="469"/>
        </pc:sldMkLst>
      </pc:sldChg>
      <pc:sldChg chg="add mod modShow">
        <pc:chgData name="Max" userId="65a57e1697183a7e" providerId="LiveId" clId="{F3259FE4-4AFC-42ED-B6B2-37501EAB2150}" dt="2021-06-03T14:58:55.631" v="1404" actId="729"/>
        <pc:sldMkLst>
          <pc:docMk/>
          <pc:sldMk cId="118957212" sldId="470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222435300" sldId="470"/>
        </pc:sldMkLst>
      </pc:sldChg>
      <pc:sldChg chg="modSp mod ord modAnim">
        <pc:chgData name="Max" userId="65a57e1697183a7e" providerId="LiveId" clId="{F3259FE4-4AFC-42ED-B6B2-37501EAB2150}" dt="2021-06-02T13:54:24.932" v="20" actId="113"/>
        <pc:sldMkLst>
          <pc:docMk/>
          <pc:sldMk cId="4133490856" sldId="472"/>
        </pc:sldMkLst>
        <pc:spChg chg="mod">
          <ac:chgData name="Max" userId="65a57e1697183a7e" providerId="LiveId" clId="{F3259FE4-4AFC-42ED-B6B2-37501EAB2150}" dt="2021-06-02T13:53:51.384" v="6" actId="20577"/>
          <ac:spMkLst>
            <pc:docMk/>
            <pc:sldMk cId="4133490856" sldId="472"/>
            <ac:spMk id="2" creationId="{5381F2E8-C09B-43ED-83EC-4CB2E82C2B27}"/>
          </ac:spMkLst>
        </pc:spChg>
        <pc:spChg chg="mod">
          <ac:chgData name="Max" userId="65a57e1697183a7e" providerId="LiveId" clId="{F3259FE4-4AFC-42ED-B6B2-37501EAB2150}" dt="2021-06-02T13:54:24.932" v="20" actId="113"/>
          <ac:spMkLst>
            <pc:docMk/>
            <pc:sldMk cId="4133490856" sldId="472"/>
            <ac:spMk id="4" creationId="{817AA19C-CEBB-4670-A1ED-E426A1DDE486}"/>
          </ac:spMkLst>
        </pc:spChg>
      </pc:sldChg>
      <pc:sldChg chg="add mod modShow">
        <pc:chgData name="Max" userId="65a57e1697183a7e" providerId="LiveId" clId="{F3259FE4-4AFC-42ED-B6B2-37501EAB2150}" dt="2021-06-03T14:58:55.631" v="1404" actId="729"/>
        <pc:sldMkLst>
          <pc:docMk/>
          <pc:sldMk cId="433253181" sldId="473"/>
        </pc:sldMkLst>
      </pc:sldChg>
      <pc:sldChg chg="del mod modShow">
        <pc:chgData name="Max" userId="65a57e1697183a7e" providerId="LiveId" clId="{F3259FE4-4AFC-42ED-B6B2-37501EAB2150}" dt="2021-06-02T14:03:56.149" v="497" actId="2696"/>
        <pc:sldMkLst>
          <pc:docMk/>
          <pc:sldMk cId="1372882095" sldId="473"/>
        </pc:sldMkLst>
      </pc:sldChg>
      <pc:sldChg chg="modSp ord">
        <pc:chgData name="Max" userId="65a57e1697183a7e" providerId="LiveId" clId="{F3259FE4-4AFC-42ED-B6B2-37501EAB2150}" dt="2021-06-03T09:50:03.755" v="992" actId="20577"/>
        <pc:sldMkLst>
          <pc:docMk/>
          <pc:sldMk cId="1515247624" sldId="474"/>
        </pc:sldMkLst>
        <pc:spChg chg="mod">
          <ac:chgData name="Max" userId="65a57e1697183a7e" providerId="LiveId" clId="{F3259FE4-4AFC-42ED-B6B2-37501EAB2150}" dt="2021-06-03T09:50:03.755" v="992" actId="20577"/>
          <ac:spMkLst>
            <pc:docMk/>
            <pc:sldMk cId="1515247624" sldId="474"/>
            <ac:spMk id="3" creationId="{C6BE5E76-616B-43E9-B2F5-C7A024D9BA1C}"/>
          </ac:spMkLst>
        </pc:spChg>
      </pc:sldChg>
      <pc:sldChg chg="add mod modShow">
        <pc:chgData name="Max" userId="65a57e1697183a7e" providerId="LiveId" clId="{F3259FE4-4AFC-42ED-B6B2-37501EAB2150}" dt="2021-06-03T14:58:55.631" v="1404" actId="729"/>
        <pc:sldMkLst>
          <pc:docMk/>
          <pc:sldMk cId="672942240" sldId="509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2460175921" sldId="509"/>
        </pc:sldMkLst>
      </pc:sldChg>
      <pc:sldChg chg="add mod modShow">
        <pc:chgData name="Max" userId="65a57e1697183a7e" providerId="LiveId" clId="{F3259FE4-4AFC-42ED-B6B2-37501EAB2150}" dt="2021-06-03T14:58:55.631" v="1404" actId="729"/>
        <pc:sldMkLst>
          <pc:docMk/>
          <pc:sldMk cId="1462059860" sldId="510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1872986465" sldId="510"/>
        </pc:sldMkLst>
      </pc:sldChg>
      <pc:sldChg chg="add mod modShow">
        <pc:chgData name="Max" userId="65a57e1697183a7e" providerId="LiveId" clId="{F3259FE4-4AFC-42ED-B6B2-37501EAB2150}" dt="2021-06-03T14:58:55.631" v="1404" actId="729"/>
        <pc:sldMkLst>
          <pc:docMk/>
          <pc:sldMk cId="741718723" sldId="511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1393386828" sldId="511"/>
        </pc:sldMkLst>
      </pc:sldChg>
      <pc:sldChg chg="modSp mod ord modAnim">
        <pc:chgData name="Max" userId="65a57e1697183a7e" providerId="LiveId" clId="{F3259FE4-4AFC-42ED-B6B2-37501EAB2150}" dt="2021-06-03T14:36:02.176" v="1148" actId="20577"/>
        <pc:sldMkLst>
          <pc:docMk/>
          <pc:sldMk cId="795429094" sldId="512"/>
        </pc:sldMkLst>
        <pc:spChg chg="mod">
          <ac:chgData name="Max" userId="65a57e1697183a7e" providerId="LiveId" clId="{F3259FE4-4AFC-42ED-B6B2-37501EAB2150}" dt="2021-06-03T14:36:02.176" v="1148" actId="20577"/>
          <ac:spMkLst>
            <pc:docMk/>
            <pc:sldMk cId="795429094" sldId="512"/>
            <ac:spMk id="3" creationId="{45692D32-FAA7-4D56-A91D-6DF80378D7CE}"/>
          </ac:spMkLst>
        </pc:spChg>
      </pc:sldChg>
      <pc:sldChg chg="modSp">
        <pc:chgData name="Max" userId="65a57e1697183a7e" providerId="LiveId" clId="{F3259FE4-4AFC-42ED-B6B2-37501EAB2150}" dt="2021-06-02T14:04:57.467" v="512" actId="20577"/>
        <pc:sldMkLst>
          <pc:docMk/>
          <pc:sldMk cId="442907302" sldId="519"/>
        </pc:sldMkLst>
        <pc:spChg chg="mod">
          <ac:chgData name="Max" userId="65a57e1697183a7e" providerId="LiveId" clId="{F3259FE4-4AFC-42ED-B6B2-37501EAB2150}" dt="2021-06-02T14:04:57.467" v="512" actId="20577"/>
          <ac:spMkLst>
            <pc:docMk/>
            <pc:sldMk cId="442907302" sldId="519"/>
            <ac:spMk id="24" creationId="{46CA44EA-9E74-4AB5-82EB-79320ED760F7}"/>
          </ac:spMkLst>
        </pc:spChg>
      </pc:sldChg>
      <pc:sldChg chg="modSp mod">
        <pc:chgData name="Max" userId="65a57e1697183a7e" providerId="LiveId" clId="{F3259FE4-4AFC-42ED-B6B2-37501EAB2150}" dt="2021-06-02T14:04:35.463" v="500" actId="1076"/>
        <pc:sldMkLst>
          <pc:docMk/>
          <pc:sldMk cId="4283412255" sldId="523"/>
        </pc:sldMkLst>
        <pc:spChg chg="mod">
          <ac:chgData name="Max" userId="65a57e1697183a7e" providerId="LiveId" clId="{F3259FE4-4AFC-42ED-B6B2-37501EAB2150}" dt="2021-06-02T14:04:35.463" v="500" actId="1076"/>
          <ac:spMkLst>
            <pc:docMk/>
            <pc:sldMk cId="4283412255" sldId="523"/>
            <ac:spMk id="3" creationId="{4E0B0465-B016-4B15-A3C6-9B83B529E373}"/>
          </ac:spMkLst>
        </pc:spChg>
      </pc:sldChg>
      <pc:sldChg chg="del">
        <pc:chgData name="Max" userId="65a57e1697183a7e" providerId="LiveId" clId="{F3259FE4-4AFC-42ED-B6B2-37501EAB2150}" dt="2021-06-02T14:07:49.340" v="522" actId="2696"/>
        <pc:sldMkLst>
          <pc:docMk/>
          <pc:sldMk cId="1399022738" sldId="524"/>
        </pc:sldMkLst>
      </pc:sldChg>
      <pc:sldChg chg="del">
        <pc:chgData name="Max" userId="65a57e1697183a7e" providerId="LiveId" clId="{F3259FE4-4AFC-42ED-B6B2-37501EAB2150}" dt="2021-06-02T14:07:49.340" v="522" actId="2696"/>
        <pc:sldMkLst>
          <pc:docMk/>
          <pc:sldMk cId="2768677084" sldId="525"/>
        </pc:sldMkLst>
      </pc:sldChg>
      <pc:sldChg chg="addSp delSp modSp add mod delAnim modAnim modShow">
        <pc:chgData name="Max" userId="65a57e1697183a7e" providerId="LiveId" clId="{F3259FE4-4AFC-42ED-B6B2-37501EAB2150}" dt="2021-06-03T15:09:09.351" v="1861" actId="20577"/>
        <pc:sldMkLst>
          <pc:docMk/>
          <pc:sldMk cId="1668642051" sldId="539"/>
        </pc:sldMkLst>
        <pc:spChg chg="mod">
          <ac:chgData name="Max" userId="65a57e1697183a7e" providerId="LiveId" clId="{F3259FE4-4AFC-42ED-B6B2-37501EAB2150}" dt="2021-06-03T15:09:09.351" v="1861" actId="20577"/>
          <ac:spMkLst>
            <pc:docMk/>
            <pc:sldMk cId="1668642051" sldId="539"/>
            <ac:spMk id="2" creationId="{793D89BD-8CA7-4780-83C1-5B10E4327FC2}"/>
          </ac:spMkLst>
        </pc:spChg>
        <pc:spChg chg="del mod">
          <ac:chgData name="Max" userId="65a57e1697183a7e" providerId="LiveId" clId="{F3259FE4-4AFC-42ED-B6B2-37501EAB2150}" dt="2021-06-03T15:05:55.721" v="1627" actId="478"/>
          <ac:spMkLst>
            <pc:docMk/>
            <pc:sldMk cId="1668642051" sldId="539"/>
            <ac:spMk id="3" creationId="{1DB843BA-6A74-4CFC-BB56-5B9F04FED99A}"/>
          </ac:spMkLst>
        </pc:spChg>
        <pc:spChg chg="add del mod">
          <ac:chgData name="Max" userId="65a57e1697183a7e" providerId="LiveId" clId="{F3259FE4-4AFC-42ED-B6B2-37501EAB2150}" dt="2021-06-03T15:05:57.714" v="1628"/>
          <ac:spMkLst>
            <pc:docMk/>
            <pc:sldMk cId="1668642051" sldId="539"/>
            <ac:spMk id="5" creationId="{47908A50-4BF5-4137-B818-2A8663DD00DF}"/>
          </ac:spMkLst>
        </pc:spChg>
        <pc:spChg chg="add mod">
          <ac:chgData name="Max" userId="65a57e1697183a7e" providerId="LiveId" clId="{F3259FE4-4AFC-42ED-B6B2-37501EAB2150}" dt="2021-06-03T15:08:54.716" v="1848" actId="20577"/>
          <ac:spMkLst>
            <pc:docMk/>
            <pc:sldMk cId="1668642051" sldId="539"/>
            <ac:spMk id="7" creationId="{EB29CC25-659E-4A4A-9FE6-E694B2F77D37}"/>
          </ac:spMkLst>
        </pc:spChg>
      </pc:sldChg>
      <pc:sldChg chg="addSp modSp add mod modAnim">
        <pc:chgData name="Max" userId="65a57e1697183a7e" providerId="LiveId" clId="{F3259FE4-4AFC-42ED-B6B2-37501EAB2150}" dt="2021-06-03T09:45:40.369" v="924"/>
        <pc:sldMkLst>
          <pc:docMk/>
          <pc:sldMk cId="3494553542" sldId="549"/>
        </pc:sldMkLst>
        <pc:spChg chg="mod">
          <ac:chgData name="Max" userId="65a57e1697183a7e" providerId="LiveId" clId="{F3259FE4-4AFC-42ED-B6B2-37501EAB2150}" dt="2021-06-03T09:19:24.114" v="870" actId="1076"/>
          <ac:spMkLst>
            <pc:docMk/>
            <pc:sldMk cId="3494553542" sldId="549"/>
            <ac:spMk id="2" creationId="{C3407227-7645-4E60-9CA2-0F8F7F7A4278}"/>
          </ac:spMkLst>
        </pc:spChg>
        <pc:spChg chg="mod">
          <ac:chgData name="Max" userId="65a57e1697183a7e" providerId="LiveId" clId="{F3259FE4-4AFC-42ED-B6B2-37501EAB2150}" dt="2021-06-03T09:20:37.779" v="903" actId="1076"/>
          <ac:spMkLst>
            <pc:docMk/>
            <pc:sldMk cId="3494553542" sldId="549"/>
            <ac:spMk id="5" creationId="{3BDAC333-54CD-4ECB-9323-7B5B75006E7D}"/>
          </ac:spMkLst>
        </pc:spChg>
        <pc:spChg chg="mod">
          <ac:chgData name="Max" userId="65a57e1697183a7e" providerId="LiveId" clId="{F3259FE4-4AFC-42ED-B6B2-37501EAB2150}" dt="2021-06-03T09:19:24.114" v="870" actId="1076"/>
          <ac:spMkLst>
            <pc:docMk/>
            <pc:sldMk cId="3494553542" sldId="549"/>
            <ac:spMk id="9" creationId="{69D8DEB4-12DF-456F-81C7-B13E0455A7AF}"/>
          </ac:spMkLst>
        </pc:spChg>
        <pc:spChg chg="add mod">
          <ac:chgData name="Max" userId="65a57e1697183a7e" providerId="LiveId" clId="{F3259FE4-4AFC-42ED-B6B2-37501EAB2150}" dt="2021-06-03T09:22:27.329" v="909" actId="20577"/>
          <ac:spMkLst>
            <pc:docMk/>
            <pc:sldMk cId="3494553542" sldId="549"/>
            <ac:spMk id="10" creationId="{63EE1330-E4F9-47E9-8947-AA92D5B85E56}"/>
          </ac:spMkLst>
        </pc:spChg>
        <pc:spChg chg="mod">
          <ac:chgData name="Max" userId="65a57e1697183a7e" providerId="LiveId" clId="{F3259FE4-4AFC-42ED-B6B2-37501EAB2150}" dt="2021-06-03T09:19:24.114" v="870" actId="1076"/>
          <ac:spMkLst>
            <pc:docMk/>
            <pc:sldMk cId="3494553542" sldId="549"/>
            <ac:spMk id="12" creationId="{A9BAF02B-46C0-49F0-A703-646814DBA7A9}"/>
          </ac:spMkLst>
        </pc:spChg>
        <pc:spChg chg="mod">
          <ac:chgData name="Max" userId="65a57e1697183a7e" providerId="LiveId" clId="{F3259FE4-4AFC-42ED-B6B2-37501EAB2150}" dt="2021-06-03T09:19:01.489" v="862" actId="20577"/>
          <ac:spMkLst>
            <pc:docMk/>
            <pc:sldMk cId="3494553542" sldId="549"/>
            <ac:spMk id="582658" creationId="{00000000-0000-0000-0000-000000000000}"/>
          </ac:spMkLst>
        </pc:spChg>
        <pc:graphicFrameChg chg="mod">
          <ac:chgData name="Max" userId="65a57e1697183a7e" providerId="LiveId" clId="{F3259FE4-4AFC-42ED-B6B2-37501EAB2150}" dt="2021-06-03T09:19:24.114" v="870" actId="1076"/>
          <ac:graphicFrameMkLst>
            <pc:docMk/>
            <pc:sldMk cId="3494553542" sldId="549"/>
            <ac:graphicFrameMk id="6" creationId="{41F9CA0C-99DE-41DC-B1CB-E8E996FE4588}"/>
          </ac:graphicFrameMkLst>
        </pc:graphicFrameChg>
        <pc:cxnChg chg="mod">
          <ac:chgData name="Max" userId="65a57e1697183a7e" providerId="LiveId" clId="{F3259FE4-4AFC-42ED-B6B2-37501EAB2150}" dt="2021-06-03T09:19:24.114" v="870" actId="1076"/>
          <ac:cxnSpMkLst>
            <pc:docMk/>
            <pc:sldMk cId="3494553542" sldId="549"/>
            <ac:cxnSpMk id="4" creationId="{1E328203-CB6D-4CE4-BAB1-34CD52570C64}"/>
          </ac:cxnSpMkLst>
        </pc:cxnChg>
        <pc:cxnChg chg="mod">
          <ac:chgData name="Max" userId="65a57e1697183a7e" providerId="LiveId" clId="{F3259FE4-4AFC-42ED-B6B2-37501EAB2150}" dt="2021-06-03T09:19:24.114" v="870" actId="1076"/>
          <ac:cxnSpMkLst>
            <pc:docMk/>
            <pc:sldMk cId="3494553542" sldId="549"/>
            <ac:cxnSpMk id="11" creationId="{063C85B3-2DAE-46A2-93F0-E2C8E6CF4FD2}"/>
          </ac:cxnSpMkLst>
        </pc:cxnChg>
      </pc:sldChg>
      <pc:sldChg chg="modSp modAnim">
        <pc:chgData name="Max" userId="65a57e1697183a7e" providerId="LiveId" clId="{F3259FE4-4AFC-42ED-B6B2-37501EAB2150}" dt="2021-06-05T09:30:16.097" v="1991" actId="20577"/>
        <pc:sldMkLst>
          <pc:docMk/>
          <pc:sldMk cId="990536907" sldId="555"/>
        </pc:sldMkLst>
        <pc:spChg chg="mod">
          <ac:chgData name="Max" userId="65a57e1697183a7e" providerId="LiveId" clId="{F3259FE4-4AFC-42ED-B6B2-37501EAB2150}" dt="2021-06-05T09:30:16.097" v="1991" actId="20577"/>
          <ac:spMkLst>
            <pc:docMk/>
            <pc:sldMk cId="990536907" sldId="555"/>
            <ac:spMk id="3" creationId="{45692D32-FAA7-4D56-A91D-6DF80378D7CE}"/>
          </ac:spMkLst>
        </pc:spChg>
      </pc:sldChg>
      <pc:sldChg chg="add del">
        <pc:chgData name="Max" userId="65a57e1697183a7e" providerId="LiveId" clId="{F3259FE4-4AFC-42ED-B6B2-37501EAB2150}" dt="2021-06-02T14:05:27.835" v="513" actId="2696"/>
        <pc:sldMkLst>
          <pc:docMk/>
          <pc:sldMk cId="2320184472" sldId="556"/>
        </pc:sldMkLst>
      </pc:sldChg>
      <pc:sldChg chg="addSp delSp modSp add mod modAnim">
        <pc:chgData name="Max" userId="65a57e1697183a7e" providerId="LiveId" clId="{F3259FE4-4AFC-42ED-B6B2-37501EAB2150}" dt="2021-06-05T09:27:21.186" v="1990" actId="14100"/>
        <pc:sldMkLst>
          <pc:docMk/>
          <pc:sldMk cId="2427775436" sldId="556"/>
        </pc:sldMkLst>
        <pc:spChg chg="mod">
          <ac:chgData name="Max" userId="65a57e1697183a7e" providerId="LiveId" clId="{F3259FE4-4AFC-42ED-B6B2-37501EAB2150}" dt="2021-06-03T14:51:55.930" v="1348" actId="20577"/>
          <ac:spMkLst>
            <pc:docMk/>
            <pc:sldMk cId="2427775436" sldId="556"/>
            <ac:spMk id="2" creationId="{F4FC36B0-22E6-470C-9401-30F39CA6362A}"/>
          </ac:spMkLst>
        </pc:spChg>
        <pc:spChg chg="add mod">
          <ac:chgData name="Max" userId="65a57e1697183a7e" providerId="LiveId" clId="{F3259FE4-4AFC-42ED-B6B2-37501EAB2150}" dt="2021-06-05T09:27:21.186" v="1990" actId="14100"/>
          <ac:spMkLst>
            <pc:docMk/>
            <pc:sldMk cId="2427775436" sldId="556"/>
            <ac:spMk id="6" creationId="{84EFFC3D-BE0E-4FB9-9337-5249129E1317}"/>
          </ac:spMkLst>
        </pc:spChg>
        <pc:spChg chg="mod">
          <ac:chgData name="Max" userId="65a57e1697183a7e" providerId="LiveId" clId="{F3259FE4-4AFC-42ED-B6B2-37501EAB2150}" dt="2021-06-03T14:43:17.102" v="1280" actId="1076"/>
          <ac:spMkLst>
            <pc:docMk/>
            <pc:sldMk cId="2427775436" sldId="556"/>
            <ac:spMk id="7" creationId="{1133817D-C548-47A8-B8F8-4B6D9248FFC0}"/>
          </ac:spMkLst>
        </pc:spChg>
        <pc:spChg chg="add del mod">
          <ac:chgData name="Max" userId="65a57e1697183a7e" providerId="LiveId" clId="{F3259FE4-4AFC-42ED-B6B2-37501EAB2150}" dt="2021-06-03T14:52:31.213" v="1362" actId="478"/>
          <ac:spMkLst>
            <pc:docMk/>
            <pc:sldMk cId="2427775436" sldId="556"/>
            <ac:spMk id="8" creationId="{3CC2415C-7421-4ECD-87A6-49616D6C5168}"/>
          </ac:spMkLst>
        </pc:spChg>
        <pc:picChg chg="add mod">
          <ac:chgData name="Max" userId="65a57e1697183a7e" providerId="LiveId" clId="{F3259FE4-4AFC-42ED-B6B2-37501EAB2150}" dt="2021-06-03T15:12:05.109" v="1942" actId="1076"/>
          <ac:picMkLst>
            <pc:docMk/>
            <pc:sldMk cId="2427775436" sldId="556"/>
            <ac:picMk id="4" creationId="{4E58FC84-A45C-46B8-9A4A-8D9CB06CCA17}"/>
          </ac:picMkLst>
        </pc:picChg>
        <pc:picChg chg="mod">
          <ac:chgData name="Max" userId="65a57e1697183a7e" providerId="LiveId" clId="{F3259FE4-4AFC-42ED-B6B2-37501EAB2150}" dt="2021-06-03T14:52:08.925" v="1353" actId="1076"/>
          <ac:picMkLst>
            <pc:docMk/>
            <pc:sldMk cId="2427775436" sldId="556"/>
            <ac:picMk id="5" creationId="{9E2ED4C7-F51F-4F78-B834-A5C0890BEC8F}"/>
          </ac:picMkLst>
        </pc:picChg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3512982098" sldId="556"/>
        </pc:sldMkLst>
      </pc:sldChg>
      <pc:sldChg chg="add mod modShow">
        <pc:chgData name="Max" userId="65a57e1697183a7e" providerId="LiveId" clId="{F3259FE4-4AFC-42ED-B6B2-37501EAB2150}" dt="2021-06-03T14:58:55.631" v="1404" actId="729"/>
        <pc:sldMkLst>
          <pc:docMk/>
          <pc:sldMk cId="134019326" sldId="557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1828161253" sldId="557"/>
        </pc:sldMkLst>
      </pc:sldChg>
      <pc:sldChg chg="add del mod modShow">
        <pc:chgData name="Max" userId="65a57e1697183a7e" providerId="LiveId" clId="{F3259FE4-4AFC-42ED-B6B2-37501EAB2150}" dt="2021-06-03T14:58:55.631" v="1404" actId="729"/>
        <pc:sldMkLst>
          <pc:docMk/>
          <pc:sldMk cId="2877277543" sldId="558"/>
        </pc:sldMkLst>
      </pc:sldChg>
      <pc:sldChg chg="del">
        <pc:chgData name="Max" userId="65a57e1697183a7e" providerId="LiveId" clId="{F3259FE4-4AFC-42ED-B6B2-37501EAB2150}" dt="2021-06-02T14:03:56.149" v="497" actId="2696"/>
        <pc:sldMkLst>
          <pc:docMk/>
          <pc:sldMk cId="4244293086" sldId="558"/>
        </pc:sldMkLst>
      </pc:sldChg>
      <pc:sldChg chg="modSp mod ord modAnim">
        <pc:chgData name="Max" userId="65a57e1697183a7e" providerId="LiveId" clId="{F3259FE4-4AFC-42ED-B6B2-37501EAB2150}" dt="2021-06-03T09:43:41.838" v="921"/>
        <pc:sldMkLst>
          <pc:docMk/>
          <pc:sldMk cId="700559479" sldId="559"/>
        </pc:sldMkLst>
        <pc:spChg chg="mod">
          <ac:chgData name="Max" userId="65a57e1697183a7e" providerId="LiveId" clId="{F3259FE4-4AFC-42ED-B6B2-37501EAB2150}" dt="2021-06-02T14:12:26.546" v="596" actId="20577"/>
          <ac:spMkLst>
            <pc:docMk/>
            <pc:sldMk cId="700559479" sldId="559"/>
            <ac:spMk id="3" creationId="{6E114345-D575-4016-8503-1B558BB964F6}"/>
          </ac:spMkLst>
        </pc:spChg>
      </pc:sldChg>
      <pc:sldChg chg="addSp delSp modSp add mod addAnim delAnim modAnim">
        <pc:chgData name="Max" userId="65a57e1697183a7e" providerId="LiveId" clId="{F3259FE4-4AFC-42ED-B6B2-37501EAB2150}" dt="2021-06-05T09:27:17.049" v="1989" actId="1076"/>
        <pc:sldMkLst>
          <pc:docMk/>
          <pc:sldMk cId="2492042346" sldId="560"/>
        </pc:sldMkLst>
        <pc:spChg chg="mod">
          <ac:chgData name="Max" userId="65a57e1697183a7e" providerId="LiveId" clId="{F3259FE4-4AFC-42ED-B6B2-37501EAB2150}" dt="2021-06-03T14:53:24.069" v="1377" actId="1076"/>
          <ac:spMkLst>
            <pc:docMk/>
            <pc:sldMk cId="2492042346" sldId="560"/>
            <ac:spMk id="2" creationId="{F019B3F8-5E09-4462-AE71-48D972C91B47}"/>
          </ac:spMkLst>
        </pc:spChg>
        <pc:spChg chg="add del mod">
          <ac:chgData name="Max" userId="65a57e1697183a7e" providerId="LiveId" clId="{F3259FE4-4AFC-42ED-B6B2-37501EAB2150}" dt="2021-06-03T14:53:09.040" v="1371" actId="478"/>
          <ac:spMkLst>
            <pc:docMk/>
            <pc:sldMk cId="2492042346" sldId="560"/>
            <ac:spMk id="3" creationId="{C4CED332-99E4-45BF-8DDA-FF76AB814EE4}"/>
          </ac:spMkLst>
        </pc:spChg>
        <pc:spChg chg="add del mod">
          <ac:chgData name="Max" userId="65a57e1697183a7e" providerId="LiveId" clId="{F3259FE4-4AFC-42ED-B6B2-37501EAB2150}" dt="2021-06-03T10:06:30.896" v="999" actId="21"/>
          <ac:spMkLst>
            <pc:docMk/>
            <pc:sldMk cId="2492042346" sldId="560"/>
            <ac:spMk id="6" creationId="{FDA852AF-497F-401F-86D7-6159C51C75DE}"/>
          </ac:spMkLst>
        </pc:spChg>
        <pc:spChg chg="mod">
          <ac:chgData name="Max" userId="65a57e1697183a7e" providerId="LiveId" clId="{F3259FE4-4AFC-42ED-B6B2-37501EAB2150}" dt="2021-06-05T09:27:17.049" v="1989" actId="1076"/>
          <ac:spMkLst>
            <pc:docMk/>
            <pc:sldMk cId="2492042346" sldId="560"/>
            <ac:spMk id="7" creationId="{936F1770-3EBD-4A50-A840-FBAB76A36D35}"/>
          </ac:spMkLst>
        </pc:spChg>
        <pc:spChg chg="add mod">
          <ac:chgData name="Max" userId="65a57e1697183a7e" providerId="LiveId" clId="{F3259FE4-4AFC-42ED-B6B2-37501EAB2150}" dt="2021-06-05T09:27:10.714" v="1988" actId="14100"/>
          <ac:spMkLst>
            <pc:docMk/>
            <pc:sldMk cId="2492042346" sldId="560"/>
            <ac:spMk id="8" creationId="{5A30A93A-5A23-427F-A204-9FC6011AC5D4}"/>
          </ac:spMkLst>
        </pc:spChg>
        <pc:spChg chg="del mod">
          <ac:chgData name="Max" userId="65a57e1697183a7e" providerId="LiveId" clId="{F3259FE4-4AFC-42ED-B6B2-37501EAB2150}" dt="2021-06-03T10:06:51.368" v="1000" actId="478"/>
          <ac:spMkLst>
            <pc:docMk/>
            <pc:sldMk cId="2492042346" sldId="560"/>
            <ac:spMk id="9" creationId="{AD1B67E4-82FC-45EC-9FBA-059F0660D702}"/>
          </ac:spMkLst>
        </pc:spChg>
        <pc:spChg chg="del mod">
          <ac:chgData name="Max" userId="65a57e1697183a7e" providerId="LiveId" clId="{F3259FE4-4AFC-42ED-B6B2-37501EAB2150}" dt="2021-06-03T10:06:54.450" v="1003" actId="478"/>
          <ac:spMkLst>
            <pc:docMk/>
            <pc:sldMk cId="2492042346" sldId="560"/>
            <ac:spMk id="11" creationId="{00718112-941B-4A64-A946-517B51368CF1}"/>
          </ac:spMkLst>
        </pc:spChg>
        <pc:picChg chg="add del mod">
          <ac:chgData name="Max" userId="65a57e1697183a7e" providerId="LiveId" clId="{F3259FE4-4AFC-42ED-B6B2-37501EAB2150}" dt="2021-06-05T09:27:17.049" v="1989" actId="1076"/>
          <ac:picMkLst>
            <pc:docMk/>
            <pc:sldMk cId="2492042346" sldId="560"/>
            <ac:picMk id="5" creationId="{CEE52D4B-6AA9-47FC-ABF2-5A1A116198B0}"/>
          </ac:picMkLst>
        </pc:picChg>
        <pc:picChg chg="add mod">
          <ac:chgData name="Max" userId="65a57e1697183a7e" providerId="LiveId" clId="{F3259FE4-4AFC-42ED-B6B2-37501EAB2150}" dt="2021-06-05T09:27:17.049" v="1989" actId="1076"/>
          <ac:picMkLst>
            <pc:docMk/>
            <pc:sldMk cId="2492042346" sldId="560"/>
            <ac:picMk id="6" creationId="{FFF6B847-99D3-47CF-8066-5FDB9FEB7395}"/>
          </ac:picMkLst>
        </pc:picChg>
        <pc:cxnChg chg="del mod">
          <ac:chgData name="Max" userId="65a57e1697183a7e" providerId="LiveId" clId="{F3259FE4-4AFC-42ED-B6B2-37501EAB2150}" dt="2021-06-03T10:06:56.328" v="1004" actId="478"/>
          <ac:cxnSpMkLst>
            <pc:docMk/>
            <pc:sldMk cId="2492042346" sldId="560"/>
            <ac:cxnSpMk id="4" creationId="{66578756-C5CE-4058-8BC5-411DA359DB2A}"/>
          </ac:cxnSpMkLst>
        </pc:cxnChg>
      </pc:sldChg>
      <pc:sldChg chg="addSp modSp add mod modShow">
        <pc:chgData name="Max" userId="65a57e1697183a7e" providerId="LiveId" clId="{F3259FE4-4AFC-42ED-B6B2-37501EAB2150}" dt="2021-06-03T14:58:55.631" v="1404" actId="729"/>
        <pc:sldMkLst>
          <pc:docMk/>
          <pc:sldMk cId="3666516683" sldId="561"/>
        </pc:sldMkLst>
        <pc:spChg chg="mod">
          <ac:chgData name="Max" userId="65a57e1697183a7e" providerId="LiveId" clId="{F3259FE4-4AFC-42ED-B6B2-37501EAB2150}" dt="2021-06-02T14:43:59.277" v="733" actId="20577"/>
          <ac:spMkLst>
            <pc:docMk/>
            <pc:sldMk cId="3666516683" sldId="561"/>
            <ac:spMk id="2" creationId="{F6EE066A-0F03-428B-AD26-F2186993C25E}"/>
          </ac:spMkLst>
        </pc:spChg>
        <pc:spChg chg="mod">
          <ac:chgData name="Max" userId="65a57e1697183a7e" providerId="LiveId" clId="{F3259FE4-4AFC-42ED-B6B2-37501EAB2150}" dt="2021-06-02T14:43:21.706" v="714" actId="20577"/>
          <ac:spMkLst>
            <pc:docMk/>
            <pc:sldMk cId="3666516683" sldId="561"/>
            <ac:spMk id="6" creationId="{BF0FFB5B-6C85-4C65-BC8C-170B2CA26DEA}"/>
          </ac:spMkLst>
        </pc:spChg>
        <pc:spChg chg="mod">
          <ac:chgData name="Max" userId="65a57e1697183a7e" providerId="LiveId" clId="{F3259FE4-4AFC-42ED-B6B2-37501EAB2150}" dt="2021-06-02T14:43:18.215" v="705" actId="20577"/>
          <ac:spMkLst>
            <pc:docMk/>
            <pc:sldMk cId="3666516683" sldId="561"/>
            <ac:spMk id="7" creationId="{04C121EF-39EB-4601-9FDA-1968B908B6D0}"/>
          </ac:spMkLst>
        </pc:spChg>
        <pc:spChg chg="add mod">
          <ac:chgData name="Max" userId="65a57e1697183a7e" providerId="LiveId" clId="{F3259FE4-4AFC-42ED-B6B2-37501EAB2150}" dt="2021-06-02T14:43:48.398" v="718" actId="1076"/>
          <ac:spMkLst>
            <pc:docMk/>
            <pc:sldMk cId="3666516683" sldId="561"/>
            <ac:spMk id="10" creationId="{EAFDB66A-B72F-4375-92A4-2FF33640B05A}"/>
          </ac:spMkLst>
        </pc:spChg>
        <pc:spChg chg="add mod">
          <ac:chgData name="Max" userId="65a57e1697183a7e" providerId="LiveId" clId="{F3259FE4-4AFC-42ED-B6B2-37501EAB2150}" dt="2021-06-02T14:43:42.774" v="716" actId="1076"/>
          <ac:spMkLst>
            <pc:docMk/>
            <pc:sldMk cId="3666516683" sldId="561"/>
            <ac:spMk id="11" creationId="{8105CDD0-DD4F-4EC2-8961-0C53BFF72ED2}"/>
          </ac:spMkLst>
        </pc:spChg>
      </pc:sldChg>
      <pc:sldChg chg="addSp delSp modSp new mod modClrScheme chgLayout">
        <pc:chgData name="Max" userId="65a57e1697183a7e" providerId="LiveId" clId="{F3259FE4-4AFC-42ED-B6B2-37501EAB2150}" dt="2021-06-03T14:58:31.288" v="1403" actId="478"/>
        <pc:sldMkLst>
          <pc:docMk/>
          <pc:sldMk cId="2148682174" sldId="562"/>
        </pc:sldMkLst>
        <pc:spChg chg="del mod ord">
          <ac:chgData name="Max" userId="65a57e1697183a7e" providerId="LiveId" clId="{F3259FE4-4AFC-42ED-B6B2-37501EAB2150}" dt="2021-06-03T14:58:18.114" v="1382" actId="700"/>
          <ac:spMkLst>
            <pc:docMk/>
            <pc:sldMk cId="2148682174" sldId="562"/>
            <ac:spMk id="2" creationId="{2B074C6D-34BF-407B-BD81-B02C1BC8780E}"/>
          </ac:spMkLst>
        </pc:spChg>
        <pc:spChg chg="del mod ord">
          <ac:chgData name="Max" userId="65a57e1697183a7e" providerId="LiveId" clId="{F3259FE4-4AFC-42ED-B6B2-37501EAB2150}" dt="2021-06-03T14:58:18.114" v="1382" actId="700"/>
          <ac:spMkLst>
            <pc:docMk/>
            <pc:sldMk cId="2148682174" sldId="562"/>
            <ac:spMk id="3" creationId="{AA7FE761-11A1-4BAF-AA0D-807D08A6023F}"/>
          </ac:spMkLst>
        </pc:spChg>
        <pc:spChg chg="add mod ord">
          <ac:chgData name="Max" userId="65a57e1697183a7e" providerId="LiveId" clId="{F3259FE4-4AFC-42ED-B6B2-37501EAB2150}" dt="2021-06-03T14:58:28.617" v="1402" actId="20577"/>
          <ac:spMkLst>
            <pc:docMk/>
            <pc:sldMk cId="2148682174" sldId="562"/>
            <ac:spMk id="4" creationId="{67BAED1B-2CA4-4EE0-9BBD-352E8BEFCA88}"/>
          </ac:spMkLst>
        </pc:spChg>
        <pc:spChg chg="add del mod ord">
          <ac:chgData name="Max" userId="65a57e1697183a7e" providerId="LiveId" clId="{F3259FE4-4AFC-42ED-B6B2-37501EAB2150}" dt="2021-06-03T14:58:31.288" v="1403" actId="478"/>
          <ac:spMkLst>
            <pc:docMk/>
            <pc:sldMk cId="2148682174" sldId="562"/>
            <ac:spMk id="5" creationId="{730E6837-C735-429D-BDD7-0199FA464C10}"/>
          </ac:spMkLst>
        </pc:spChg>
      </pc:sldChg>
      <pc:sldChg chg="delSp modSp add mod delAnim modAnim">
        <pc:chgData name="Max" userId="65a57e1697183a7e" providerId="LiveId" clId="{F3259FE4-4AFC-42ED-B6B2-37501EAB2150}" dt="2021-06-03T15:10:23.949" v="1940" actId="15"/>
        <pc:sldMkLst>
          <pc:docMk/>
          <pc:sldMk cId="2950293030" sldId="563"/>
        </pc:sldMkLst>
        <pc:spChg chg="mod">
          <ac:chgData name="Max" userId="65a57e1697183a7e" providerId="LiveId" clId="{F3259FE4-4AFC-42ED-B6B2-37501EAB2150}" dt="2021-06-03T15:10:14.604" v="1927" actId="20577"/>
          <ac:spMkLst>
            <pc:docMk/>
            <pc:sldMk cId="2950293030" sldId="563"/>
            <ac:spMk id="2" creationId="{ED61FEA1-7A2F-462B-814E-A05257F5BD4E}"/>
          </ac:spMkLst>
        </pc:spChg>
        <pc:spChg chg="mod">
          <ac:chgData name="Max" userId="65a57e1697183a7e" providerId="LiveId" clId="{F3259FE4-4AFC-42ED-B6B2-37501EAB2150}" dt="2021-06-03T15:10:23.949" v="1940" actId="15"/>
          <ac:spMkLst>
            <pc:docMk/>
            <pc:sldMk cId="2950293030" sldId="563"/>
            <ac:spMk id="3" creationId="{F9FDFAAB-30C1-4E85-96D3-92C12E663A22}"/>
          </ac:spMkLst>
        </pc:spChg>
        <pc:spChg chg="del">
          <ac:chgData name="Max" userId="65a57e1697183a7e" providerId="LiveId" clId="{F3259FE4-4AFC-42ED-B6B2-37501EAB2150}" dt="2021-06-03T15:00:15.185" v="1420" actId="478"/>
          <ac:spMkLst>
            <pc:docMk/>
            <pc:sldMk cId="2950293030" sldId="563"/>
            <ac:spMk id="15" creationId="{A5E3AFDD-591E-44F4-BAB4-9417B4E53FD8}"/>
          </ac:spMkLst>
        </pc:spChg>
        <pc:spChg chg="del">
          <ac:chgData name="Max" userId="65a57e1697183a7e" providerId="LiveId" clId="{F3259FE4-4AFC-42ED-B6B2-37501EAB2150}" dt="2021-06-03T15:00:15.185" v="1420" actId="478"/>
          <ac:spMkLst>
            <pc:docMk/>
            <pc:sldMk cId="2950293030" sldId="563"/>
            <ac:spMk id="18" creationId="{BD2F5000-0F99-4106-96BF-9928ED7D3FDA}"/>
          </ac:spMkLst>
        </pc:spChg>
        <pc:spChg chg="del">
          <ac:chgData name="Max" userId="65a57e1697183a7e" providerId="LiveId" clId="{F3259FE4-4AFC-42ED-B6B2-37501EAB2150}" dt="2021-06-03T15:00:15.185" v="1420" actId="478"/>
          <ac:spMkLst>
            <pc:docMk/>
            <pc:sldMk cId="2950293030" sldId="563"/>
            <ac:spMk id="19" creationId="{4F131C0F-07B2-47B0-BFBB-A3A481C75184}"/>
          </ac:spMkLst>
        </pc:spChg>
        <pc:spChg chg="del">
          <ac:chgData name="Max" userId="65a57e1697183a7e" providerId="LiveId" clId="{F3259FE4-4AFC-42ED-B6B2-37501EAB2150}" dt="2021-06-03T15:00:15.185" v="1420" actId="478"/>
          <ac:spMkLst>
            <pc:docMk/>
            <pc:sldMk cId="2950293030" sldId="563"/>
            <ac:spMk id="20" creationId="{69EA1906-8E12-4721-A50A-B257B4F173A5}"/>
          </ac:spMkLst>
        </pc:spChg>
        <pc:spChg chg="del">
          <ac:chgData name="Max" userId="65a57e1697183a7e" providerId="LiveId" clId="{F3259FE4-4AFC-42ED-B6B2-37501EAB2150}" dt="2021-06-03T15:00:15.185" v="1420" actId="478"/>
          <ac:spMkLst>
            <pc:docMk/>
            <pc:sldMk cId="2950293030" sldId="563"/>
            <ac:spMk id="22" creationId="{10AF76E2-42AC-412B-ACDB-DE2C7DF74E73}"/>
          </ac:spMkLst>
        </pc:spChg>
        <pc:spChg chg="del">
          <ac:chgData name="Max" userId="65a57e1697183a7e" providerId="LiveId" clId="{F3259FE4-4AFC-42ED-B6B2-37501EAB2150}" dt="2021-06-03T15:00:15.185" v="1420" actId="478"/>
          <ac:spMkLst>
            <pc:docMk/>
            <pc:sldMk cId="2950293030" sldId="563"/>
            <ac:spMk id="23" creationId="{89CB083E-6067-4C86-B64E-8C9FA50739C8}"/>
          </ac:spMkLst>
        </pc:spChg>
        <pc:cxnChg chg="del">
          <ac:chgData name="Max" userId="65a57e1697183a7e" providerId="LiveId" clId="{F3259FE4-4AFC-42ED-B6B2-37501EAB2150}" dt="2021-06-03T15:00:15.185" v="1420" actId="478"/>
          <ac:cxnSpMkLst>
            <pc:docMk/>
            <pc:sldMk cId="2950293030" sldId="563"/>
            <ac:cxnSpMk id="16" creationId="{5395D5D2-8B23-497F-91A1-BB56015F130E}"/>
          </ac:cxnSpMkLst>
        </pc:cxnChg>
        <pc:cxnChg chg="del">
          <ac:chgData name="Max" userId="65a57e1697183a7e" providerId="LiveId" clId="{F3259FE4-4AFC-42ED-B6B2-37501EAB2150}" dt="2021-06-03T15:00:15.185" v="1420" actId="478"/>
          <ac:cxnSpMkLst>
            <pc:docMk/>
            <pc:sldMk cId="2950293030" sldId="563"/>
            <ac:cxnSpMk id="21" creationId="{21912142-E620-4DF3-A048-CC7AE9F4C78B}"/>
          </ac:cxnSpMkLst>
        </pc:cxnChg>
      </pc:sldChg>
      <pc:sldChg chg="modSp add del mod">
        <pc:chgData name="Max" userId="65a57e1697183a7e" providerId="LiveId" clId="{F3259FE4-4AFC-42ED-B6B2-37501EAB2150}" dt="2021-06-03T15:16:40.047" v="1975" actId="47"/>
        <pc:sldMkLst>
          <pc:docMk/>
          <pc:sldMk cId="78289545" sldId="564"/>
        </pc:sldMkLst>
        <pc:spChg chg="mod">
          <ac:chgData name="Max" userId="65a57e1697183a7e" providerId="LiveId" clId="{F3259FE4-4AFC-42ED-B6B2-37501EAB2150}" dt="2021-06-03T15:16:18.493" v="1974" actId="20577"/>
          <ac:spMkLst>
            <pc:docMk/>
            <pc:sldMk cId="78289545" sldId="564"/>
            <ac:spMk id="2" creationId="{6C9CB455-7995-443D-AE72-AE5C70860091}"/>
          </ac:spMkLst>
        </pc:spChg>
        <pc:spChg chg="mod">
          <ac:chgData name="Max" userId="65a57e1697183a7e" providerId="LiveId" clId="{F3259FE4-4AFC-42ED-B6B2-37501EAB2150}" dt="2021-06-03T15:16:09.978" v="1947" actId="27636"/>
          <ac:spMkLst>
            <pc:docMk/>
            <pc:sldMk cId="78289545" sldId="564"/>
            <ac:spMk id="3" creationId="{5661689A-2B68-4BC4-82AC-C00F0FE8EF0D}"/>
          </ac:spMkLst>
        </pc:spChg>
      </pc:sldChg>
      <pc:sldChg chg="modSp new del mod">
        <pc:chgData name="Max" userId="65a57e1697183a7e" providerId="LiveId" clId="{F3259FE4-4AFC-42ED-B6B2-37501EAB2150}" dt="2021-06-03T15:05:40.727" v="1625" actId="47"/>
        <pc:sldMkLst>
          <pc:docMk/>
          <pc:sldMk cId="1049243624" sldId="564"/>
        </pc:sldMkLst>
        <pc:spChg chg="mod">
          <ac:chgData name="Max" userId="65a57e1697183a7e" providerId="LiveId" clId="{F3259FE4-4AFC-42ED-B6B2-37501EAB2150}" dt="2021-06-03T15:04:52.748" v="1622" actId="20577"/>
          <ac:spMkLst>
            <pc:docMk/>
            <pc:sldMk cId="1049243624" sldId="564"/>
            <ac:spMk id="2" creationId="{2421FFF2-A100-490E-9685-6921160E5470}"/>
          </ac:spMkLst>
        </pc:spChg>
      </pc:sldChg>
      <pc:sldChg chg="modSp new del mod">
        <pc:chgData name="Max" userId="65a57e1697183a7e" providerId="LiveId" clId="{F3259FE4-4AFC-42ED-B6B2-37501EAB2150}" dt="2021-06-03T15:02:32.621" v="1457" actId="47"/>
        <pc:sldMkLst>
          <pc:docMk/>
          <pc:sldMk cId="1263428439" sldId="564"/>
        </pc:sldMkLst>
        <pc:spChg chg="mod">
          <ac:chgData name="Max" userId="65a57e1697183a7e" providerId="LiveId" clId="{F3259FE4-4AFC-42ED-B6B2-37501EAB2150}" dt="2021-06-03T15:02:26.990" v="1455" actId="20577"/>
          <ac:spMkLst>
            <pc:docMk/>
            <pc:sldMk cId="1263428439" sldId="564"/>
            <ac:spMk id="2" creationId="{9ED587B8-EA87-412E-B7BA-71761737642F}"/>
          </ac:spMkLst>
        </pc:spChg>
      </pc:sldChg>
    </pc:docChg>
  </pc:docChgLst>
  <pc:docChgLst>
    <pc:chgData name="Max" userId="65a57e1697183a7e" providerId="LiveId" clId="{E8F23999-0607-4602-81D2-39F6F898962E}"/>
    <pc:docChg chg="undo redo custSel addSld delSld modSld modMainMaster addSection delSection modSection">
      <pc:chgData name="Max" userId="65a57e1697183a7e" providerId="LiveId" clId="{E8F23999-0607-4602-81D2-39F6F898962E}" dt="2021-07-10T16:11:07.353" v="16463" actId="20577"/>
      <pc:docMkLst>
        <pc:docMk/>
      </pc:docMkLst>
      <pc:sldChg chg="modSp add del modTransition">
        <pc:chgData name="Max" userId="65a57e1697183a7e" providerId="LiveId" clId="{E8F23999-0607-4602-81D2-39F6F898962E}" dt="2021-07-09T20:45:25.029" v="9040"/>
        <pc:sldMkLst>
          <pc:docMk/>
          <pc:sldMk cId="4131456114" sldId="258"/>
        </pc:sldMkLst>
        <pc:graphicFrameChg chg="mod">
          <ac:chgData name="Max" userId="65a57e1697183a7e" providerId="LiveId" clId="{E8F23999-0607-4602-81D2-39F6F898962E}" dt="2021-07-09T20:45:20.492" v="9039"/>
          <ac:graphicFrameMkLst>
            <pc:docMk/>
            <pc:sldMk cId="4131456114" sldId="258"/>
            <ac:graphicFrameMk id="4" creationId="{E1B7E284-08A5-4869-88C0-319F4328064A}"/>
          </ac:graphicFrameMkLst>
        </pc:graphicFrame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094148108" sldId="262"/>
        </pc:sldMkLst>
      </pc:sldChg>
      <pc:sldChg chg="modSp mod">
        <pc:chgData name="Max" userId="65a57e1697183a7e" providerId="LiveId" clId="{E8F23999-0607-4602-81D2-39F6F898962E}" dt="2021-07-10T16:10:21.503" v="16460" actId="20577"/>
        <pc:sldMkLst>
          <pc:docMk/>
          <pc:sldMk cId="0" sldId="461"/>
        </pc:sldMkLst>
        <pc:spChg chg="mod">
          <ac:chgData name="Max" userId="65a57e1697183a7e" providerId="LiveId" clId="{E8F23999-0607-4602-81D2-39F6F898962E}" dt="2021-07-10T16:10:21.503" v="16460" actId="20577"/>
          <ac:spMkLst>
            <pc:docMk/>
            <pc:sldMk cId="0" sldId="461"/>
            <ac:spMk id="5" creationId="{CFCCED83-8882-4B8C-90E9-0E5A44EE5B33}"/>
          </ac:spMkLst>
        </pc:spChg>
        <pc:spChg chg="mod">
          <ac:chgData name="Max" userId="65a57e1697183a7e" providerId="LiveId" clId="{E8F23999-0607-4602-81D2-39F6F898962E}" dt="2021-07-09T13:25:16.659" v="60" actId="403"/>
          <ac:spMkLst>
            <pc:docMk/>
            <pc:sldMk cId="0" sldId="461"/>
            <ac:spMk id="6176" creationId="{00000000-0000-0000-0000-000000000000}"/>
          </ac:spMkLst>
        </pc:sp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242894477" sldId="462"/>
        </pc:sldMkLst>
      </pc:sldChg>
      <pc:sldChg chg="addSp delSp modSp new mod">
        <pc:chgData name="Max" userId="65a57e1697183a7e" providerId="LiveId" clId="{E8F23999-0607-4602-81D2-39F6F898962E}" dt="2021-07-09T14:07:28.157" v="2009" actId="21"/>
        <pc:sldMkLst>
          <pc:docMk/>
          <pc:sldMk cId="1818350219" sldId="462"/>
        </pc:sldMkLst>
        <pc:spChg chg="mod">
          <ac:chgData name="Max" userId="65a57e1697183a7e" providerId="LiveId" clId="{E8F23999-0607-4602-81D2-39F6F898962E}" dt="2021-07-09T13:43:31.756" v="1032" actId="20577"/>
          <ac:spMkLst>
            <pc:docMk/>
            <pc:sldMk cId="1818350219" sldId="462"/>
            <ac:spMk id="2" creationId="{F116A2B2-DEEA-4FA3-958F-97A0B3B68F0F}"/>
          </ac:spMkLst>
        </pc:spChg>
        <pc:spChg chg="mod">
          <ac:chgData name="Max" userId="65a57e1697183a7e" providerId="LiveId" clId="{E8F23999-0607-4602-81D2-39F6F898962E}" dt="2021-07-09T14:04:21.985" v="1954" actId="20577"/>
          <ac:spMkLst>
            <pc:docMk/>
            <pc:sldMk cId="1818350219" sldId="462"/>
            <ac:spMk id="3" creationId="{6F469256-F8A4-45B1-A091-F11DC7CCE82C}"/>
          </ac:spMkLst>
        </pc:spChg>
        <pc:spChg chg="add del mod">
          <ac:chgData name="Max" userId="65a57e1697183a7e" providerId="LiveId" clId="{E8F23999-0607-4602-81D2-39F6F898962E}" dt="2021-07-09T13:33:53.615" v="414" actId="478"/>
          <ac:spMkLst>
            <pc:docMk/>
            <pc:sldMk cId="1818350219" sldId="462"/>
            <ac:spMk id="4" creationId="{CC72DA18-7747-49CD-BED6-F2C2A490C383}"/>
          </ac:spMkLst>
        </pc:spChg>
        <pc:spChg chg="add del mod">
          <ac:chgData name="Max" userId="65a57e1697183a7e" providerId="LiveId" clId="{E8F23999-0607-4602-81D2-39F6F898962E}" dt="2021-07-09T14:07:28.157" v="2009" actId="21"/>
          <ac:spMkLst>
            <pc:docMk/>
            <pc:sldMk cId="1818350219" sldId="462"/>
            <ac:spMk id="5" creationId="{E3FCA176-71E8-403D-A9D4-EB7841772FAA}"/>
          </ac:spMkLst>
        </pc:sp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933773299" sldId="463"/>
        </pc:sldMkLst>
      </pc:sldChg>
      <pc:sldChg chg="modSp new mod">
        <pc:chgData name="Max" userId="65a57e1697183a7e" providerId="LiveId" clId="{E8F23999-0607-4602-81D2-39F6F898962E}" dt="2021-07-09T15:06:56.998" v="4012" actId="20577"/>
        <pc:sldMkLst>
          <pc:docMk/>
          <pc:sldMk cId="3028569204" sldId="463"/>
        </pc:sldMkLst>
        <pc:spChg chg="mod">
          <ac:chgData name="Max" userId="65a57e1697183a7e" providerId="LiveId" clId="{E8F23999-0607-4602-81D2-39F6F898962E}" dt="2021-07-09T14:06:10.567" v="1955" actId="20577"/>
          <ac:spMkLst>
            <pc:docMk/>
            <pc:sldMk cId="3028569204" sldId="463"/>
            <ac:spMk id="2" creationId="{422CA48F-519E-4399-BFE2-53DE4043CE4E}"/>
          </ac:spMkLst>
        </pc:spChg>
        <pc:spChg chg="mod">
          <ac:chgData name="Max" userId="65a57e1697183a7e" providerId="LiveId" clId="{E8F23999-0607-4602-81D2-39F6F898962E}" dt="2021-07-09T15:06:56.998" v="4012" actId="20577"/>
          <ac:spMkLst>
            <pc:docMk/>
            <pc:sldMk cId="3028569204" sldId="463"/>
            <ac:spMk id="3" creationId="{E453F70E-F0D5-448D-9961-769FD1DAF8FD}"/>
          </ac:spMkLst>
        </pc:sp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39648181" sldId="464"/>
        </pc:sldMkLst>
      </pc:sldChg>
      <pc:sldChg chg="addSp delSp modSp new mod">
        <pc:chgData name="Max" userId="65a57e1697183a7e" providerId="LiveId" clId="{E8F23999-0607-4602-81D2-39F6F898962E}" dt="2021-07-09T16:34:19.640" v="7332" actId="20577"/>
        <pc:sldMkLst>
          <pc:docMk/>
          <pc:sldMk cId="2935598511" sldId="464"/>
        </pc:sldMkLst>
        <pc:spChg chg="mod">
          <ac:chgData name="Max" userId="65a57e1697183a7e" providerId="LiveId" clId="{E8F23999-0607-4602-81D2-39F6F898962E}" dt="2021-07-09T14:07:16.247" v="2008" actId="20577"/>
          <ac:spMkLst>
            <pc:docMk/>
            <pc:sldMk cId="2935598511" sldId="464"/>
            <ac:spMk id="2" creationId="{1BC62675-FB3A-4E08-9F29-7D2ED20E7E3F}"/>
          </ac:spMkLst>
        </pc:spChg>
        <pc:spChg chg="mod">
          <ac:chgData name="Max" userId="65a57e1697183a7e" providerId="LiveId" clId="{E8F23999-0607-4602-81D2-39F6F898962E}" dt="2021-07-09T14:23:32.428" v="2538" actId="20577"/>
          <ac:spMkLst>
            <pc:docMk/>
            <pc:sldMk cId="2935598511" sldId="464"/>
            <ac:spMk id="3" creationId="{720EB7E8-6376-4344-A796-B9698CD94621}"/>
          </ac:spMkLst>
        </pc:spChg>
        <pc:spChg chg="add mod">
          <ac:chgData name="Max" userId="65a57e1697183a7e" providerId="LiveId" clId="{E8F23999-0607-4602-81D2-39F6F898962E}" dt="2021-07-09T16:34:00.729" v="7327" actId="14100"/>
          <ac:spMkLst>
            <pc:docMk/>
            <pc:sldMk cId="2935598511" sldId="464"/>
            <ac:spMk id="4" creationId="{B39071C1-D97E-49A7-AAE7-4141C46568ED}"/>
          </ac:spMkLst>
        </pc:spChg>
        <pc:spChg chg="add del mod">
          <ac:chgData name="Max" userId="65a57e1697183a7e" providerId="LiveId" clId="{E8F23999-0607-4602-81D2-39F6F898962E}" dt="2021-07-09T14:25:39.954" v="2605" actId="478"/>
          <ac:spMkLst>
            <pc:docMk/>
            <pc:sldMk cId="2935598511" sldId="464"/>
            <ac:spMk id="5" creationId="{43CC0FDC-EEF2-4CAE-9241-B5117DCB7965}"/>
          </ac:spMkLst>
        </pc:spChg>
        <pc:spChg chg="add del mod">
          <ac:chgData name="Max" userId="65a57e1697183a7e" providerId="LiveId" clId="{E8F23999-0607-4602-81D2-39F6F898962E}" dt="2021-07-09T14:25:39.954" v="2605" actId="478"/>
          <ac:spMkLst>
            <pc:docMk/>
            <pc:sldMk cId="2935598511" sldId="464"/>
            <ac:spMk id="6" creationId="{BB82DB24-B21C-4A97-920E-8433B6F35302}"/>
          </ac:spMkLst>
        </pc:spChg>
        <pc:spChg chg="add del mod">
          <ac:chgData name="Max" userId="65a57e1697183a7e" providerId="LiveId" clId="{E8F23999-0607-4602-81D2-39F6F898962E}" dt="2021-07-09T14:25:39.954" v="2605" actId="478"/>
          <ac:spMkLst>
            <pc:docMk/>
            <pc:sldMk cId="2935598511" sldId="464"/>
            <ac:spMk id="7" creationId="{9EDD9B7D-7F11-4E7F-BD89-6B35FEB90CBB}"/>
          </ac:spMkLst>
        </pc:spChg>
        <pc:spChg chg="add del mod">
          <ac:chgData name="Max" userId="65a57e1697183a7e" providerId="LiveId" clId="{E8F23999-0607-4602-81D2-39F6F898962E}" dt="2021-07-09T14:25:39.954" v="2605" actId="478"/>
          <ac:spMkLst>
            <pc:docMk/>
            <pc:sldMk cId="2935598511" sldId="464"/>
            <ac:spMk id="8" creationId="{23EBE147-A659-4029-8C7C-FE2E6BACCA12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9" creationId="{DC6135C1-95DA-4445-BFAD-44393BB9778C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10" creationId="{09A811EF-FA36-4143-8E7B-A34B86D69061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23" creationId="{10BB5EDD-32CB-4002-AF08-29B311F787E6}"/>
          </ac:spMkLst>
        </pc:spChg>
        <pc:spChg chg="add mod">
          <ac:chgData name="Max" userId="65a57e1697183a7e" providerId="LiveId" clId="{E8F23999-0607-4602-81D2-39F6F898962E}" dt="2021-07-09T16:33:20.185" v="7296" actId="1076"/>
          <ac:spMkLst>
            <pc:docMk/>
            <pc:sldMk cId="2935598511" sldId="464"/>
            <ac:spMk id="24" creationId="{D3218DD5-EF71-4507-8E6C-AC9020D6EC2A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25" creationId="{F19D39E2-2214-4EAF-84CC-C4EE11F913B3}"/>
          </ac:spMkLst>
        </pc:spChg>
        <pc:spChg chg="add del mod">
          <ac:chgData name="Max" userId="65a57e1697183a7e" providerId="LiveId" clId="{E8F23999-0607-4602-81D2-39F6F898962E}" dt="2021-07-09T14:21:44.489" v="2439" actId="478"/>
          <ac:spMkLst>
            <pc:docMk/>
            <pc:sldMk cId="2935598511" sldId="464"/>
            <ac:spMk id="26" creationId="{D273DD03-2D76-49AE-A9FF-0B5C14F29535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29" creationId="{6E5C0A44-A37D-4350-A89F-B4F34520F772}"/>
          </ac:spMkLst>
        </pc:spChg>
        <pc:spChg chg="add mod">
          <ac:chgData name="Max" userId="65a57e1697183a7e" providerId="LiveId" clId="{E8F23999-0607-4602-81D2-39F6F898962E}" dt="2021-07-09T16:33:10.425" v="7293" actId="1076"/>
          <ac:spMkLst>
            <pc:docMk/>
            <pc:sldMk cId="2935598511" sldId="464"/>
            <ac:spMk id="30" creationId="{9B13FCA4-020A-4FE7-A170-863455E46675}"/>
          </ac:spMkLst>
        </pc:spChg>
        <pc:spChg chg="add mod">
          <ac:chgData name="Max" userId="65a57e1697183a7e" providerId="LiveId" clId="{E8F23999-0607-4602-81D2-39F6F898962E}" dt="2021-07-09T16:34:07.054" v="7330" actId="20577"/>
          <ac:spMkLst>
            <pc:docMk/>
            <pc:sldMk cId="2935598511" sldId="464"/>
            <ac:spMk id="31" creationId="{F4EEC3B4-4102-4CB9-94EA-947B0958C8BA}"/>
          </ac:spMkLst>
        </pc:spChg>
        <pc:spChg chg="add mod">
          <ac:chgData name="Max" userId="65a57e1697183a7e" providerId="LiveId" clId="{E8F23999-0607-4602-81D2-39F6F898962E}" dt="2021-07-09T16:34:19.640" v="7332" actId="20577"/>
          <ac:spMkLst>
            <pc:docMk/>
            <pc:sldMk cId="2935598511" sldId="464"/>
            <ac:spMk id="32" creationId="{ACDD0579-7ABE-4E51-B12E-55BAD3B4421E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33" creationId="{F9896CDE-AAE3-47BD-9143-E24D0D0BED77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34" creationId="{CFF55BC7-BE62-4BF4-8D10-61414036B81D}"/>
          </ac:spMkLst>
        </pc:spChg>
        <pc:spChg chg="add mod">
          <ac:chgData name="Max" userId="65a57e1697183a7e" providerId="LiveId" clId="{E8F23999-0607-4602-81D2-39F6F898962E}" dt="2021-07-09T16:32:52.572" v="7280" actId="1076"/>
          <ac:spMkLst>
            <pc:docMk/>
            <pc:sldMk cId="2935598511" sldId="464"/>
            <ac:spMk id="35" creationId="{32A9C5AB-5F03-476C-B0C4-D739C18072AB}"/>
          </ac:spMkLst>
        </pc:spChg>
        <pc:spChg chg="add mod">
          <ac:chgData name="Max" userId="65a57e1697183a7e" providerId="LiveId" clId="{E8F23999-0607-4602-81D2-39F6F898962E}" dt="2021-07-09T16:33:55.585" v="7326" actId="1076"/>
          <ac:spMkLst>
            <pc:docMk/>
            <pc:sldMk cId="2935598511" sldId="464"/>
            <ac:spMk id="37" creationId="{8BFD6BE2-B2BB-4753-9FFC-65993B96D38C}"/>
          </ac:spMkLst>
        </pc:spChg>
        <pc:spChg chg="add del mod">
          <ac:chgData name="Max" userId="65a57e1697183a7e" providerId="LiveId" clId="{E8F23999-0607-4602-81D2-39F6F898962E}" dt="2021-07-09T16:33:50.545" v="7325" actId="1076"/>
          <ac:spMkLst>
            <pc:docMk/>
            <pc:sldMk cId="2935598511" sldId="464"/>
            <ac:spMk id="39" creationId="{EC891E59-C84C-4117-878F-A4065A9E8121}"/>
          </ac:spMkLst>
        </pc:spChg>
        <pc:spChg chg="add mod">
          <ac:chgData name="Max" userId="65a57e1697183a7e" providerId="LiveId" clId="{E8F23999-0607-4602-81D2-39F6F898962E}" dt="2021-07-09T16:33:42.392" v="7323" actId="1076"/>
          <ac:spMkLst>
            <pc:docMk/>
            <pc:sldMk cId="2935598511" sldId="464"/>
            <ac:spMk id="40" creationId="{47D7C737-C94A-4E41-9BDA-B9C9666C3172}"/>
          </ac:spMkLst>
        </pc:spChg>
        <pc:cxnChg chg="add del mod">
          <ac:chgData name="Max" userId="65a57e1697183a7e" providerId="LiveId" clId="{E8F23999-0607-4602-81D2-39F6F898962E}" dt="2021-07-09T14:19:18.825" v="2376" actId="478"/>
          <ac:cxnSpMkLst>
            <pc:docMk/>
            <pc:sldMk cId="2935598511" sldId="464"/>
            <ac:cxnSpMk id="12" creationId="{ACED1B71-B35D-4731-9C2D-3818D0A2466E}"/>
          </ac:cxnSpMkLst>
        </pc:cxnChg>
        <pc:cxnChg chg="add del mod">
          <ac:chgData name="Max" userId="65a57e1697183a7e" providerId="LiveId" clId="{E8F23999-0607-4602-81D2-39F6F898962E}" dt="2021-07-09T14:19:05.359" v="2373" actId="478"/>
          <ac:cxnSpMkLst>
            <pc:docMk/>
            <pc:sldMk cId="2935598511" sldId="464"/>
            <ac:cxnSpMk id="14" creationId="{E92DCAAC-F43B-4B6B-90FF-C3E6F88B00E5}"/>
          </ac:cxnSpMkLst>
        </pc:cxnChg>
        <pc:cxnChg chg="add del mod">
          <ac:chgData name="Max" userId="65a57e1697183a7e" providerId="LiveId" clId="{E8F23999-0607-4602-81D2-39F6F898962E}" dt="2021-07-09T14:20:04.143" v="2387" actId="478"/>
          <ac:cxnSpMkLst>
            <pc:docMk/>
            <pc:sldMk cId="2935598511" sldId="464"/>
            <ac:cxnSpMk id="16" creationId="{1DD48739-C18F-4D85-9E4B-33223FB3C0AB}"/>
          </ac:cxnSpMkLst>
        </pc:cxnChg>
        <pc:cxnChg chg="add mod">
          <ac:chgData name="Max" userId="65a57e1697183a7e" providerId="LiveId" clId="{E8F23999-0607-4602-81D2-39F6F898962E}" dt="2021-07-09T16:32:52.572" v="7280" actId="1076"/>
          <ac:cxnSpMkLst>
            <pc:docMk/>
            <pc:sldMk cId="2935598511" sldId="464"/>
            <ac:cxnSpMk id="18" creationId="{E54FFA79-A3DC-49D5-AA2F-E2C5121A8E66}"/>
          </ac:cxnSpMkLst>
        </pc:cxnChg>
        <pc:cxnChg chg="add mod">
          <ac:chgData name="Max" userId="65a57e1697183a7e" providerId="LiveId" clId="{E8F23999-0607-4602-81D2-39F6F898962E}" dt="2021-07-09T16:32:52.572" v="7280" actId="1076"/>
          <ac:cxnSpMkLst>
            <pc:docMk/>
            <pc:sldMk cId="2935598511" sldId="464"/>
            <ac:cxnSpMk id="22" creationId="{D1FCD558-986D-4513-9AC7-61F381B62F82}"/>
          </ac:cxnSpMkLst>
        </pc:cxnChg>
        <pc:cxnChg chg="add mod">
          <ac:chgData name="Max" userId="65a57e1697183a7e" providerId="LiveId" clId="{E8F23999-0607-4602-81D2-39F6F898962E}" dt="2021-07-09T16:32:52.572" v="7280" actId="1076"/>
          <ac:cxnSpMkLst>
            <pc:docMk/>
            <pc:sldMk cId="2935598511" sldId="464"/>
            <ac:cxnSpMk id="27" creationId="{2D44BBB6-EAAE-4686-ABE2-1DA3EE90A9BA}"/>
          </ac:cxnSpMkLst>
        </pc:cxnChg>
        <pc:cxnChg chg="add mod">
          <ac:chgData name="Max" userId="65a57e1697183a7e" providerId="LiveId" clId="{E8F23999-0607-4602-81D2-39F6F898962E}" dt="2021-07-09T16:32:52.572" v="7280" actId="1076"/>
          <ac:cxnSpMkLst>
            <pc:docMk/>
            <pc:sldMk cId="2935598511" sldId="464"/>
            <ac:cxnSpMk id="28" creationId="{617C6281-E56B-41C6-804E-082BDCA7C7CE}"/>
          </ac:cxnSpMkLst>
        </pc:cxn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67516334" sldId="465"/>
        </pc:sldMkLst>
      </pc:sldChg>
      <pc:sldChg chg="addSp delSp modSp new mod">
        <pc:chgData name="Max" userId="65a57e1697183a7e" providerId="LiveId" clId="{E8F23999-0607-4602-81D2-39F6F898962E}" dt="2021-07-09T15:08:15.567" v="4061" actId="20577"/>
        <pc:sldMkLst>
          <pc:docMk/>
          <pc:sldMk cId="1098454910" sldId="465"/>
        </pc:sldMkLst>
        <pc:spChg chg="mod">
          <ac:chgData name="Max" userId="65a57e1697183a7e" providerId="LiveId" clId="{E8F23999-0607-4602-81D2-39F6F898962E}" dt="2021-07-09T14:26:58.781" v="2684" actId="20577"/>
          <ac:spMkLst>
            <pc:docMk/>
            <pc:sldMk cId="1098454910" sldId="465"/>
            <ac:spMk id="2" creationId="{F8DAD185-A469-4544-AFAA-D54056F2CF28}"/>
          </ac:spMkLst>
        </pc:spChg>
        <pc:spChg chg="mod">
          <ac:chgData name="Max" userId="65a57e1697183a7e" providerId="LiveId" clId="{E8F23999-0607-4602-81D2-39F6F898962E}" dt="2021-07-09T15:07:10.437" v="4014" actId="20577"/>
          <ac:spMkLst>
            <pc:docMk/>
            <pc:sldMk cId="1098454910" sldId="465"/>
            <ac:spMk id="3" creationId="{E4C029AE-A054-4E53-9116-4F180F83DB70}"/>
          </ac:spMkLst>
        </pc:spChg>
        <pc:spChg chg="add mod">
          <ac:chgData name="Max" userId="65a57e1697183a7e" providerId="LiveId" clId="{E8F23999-0607-4602-81D2-39F6F898962E}" dt="2021-07-09T14:32:17.577" v="2922" actId="2711"/>
          <ac:spMkLst>
            <pc:docMk/>
            <pc:sldMk cId="1098454910" sldId="465"/>
            <ac:spMk id="9" creationId="{553623A7-7934-4F58-BE84-D8327E323EF5}"/>
          </ac:spMkLst>
        </pc:spChg>
        <pc:spChg chg="add del mod">
          <ac:chgData name="Max" userId="65a57e1697183a7e" providerId="LiveId" clId="{E8F23999-0607-4602-81D2-39F6F898962E}" dt="2021-07-09T14:29:54.064" v="2815" actId="478"/>
          <ac:spMkLst>
            <pc:docMk/>
            <pc:sldMk cId="1098454910" sldId="465"/>
            <ac:spMk id="10" creationId="{F8DC4391-CA8D-4004-8492-B7D6F643392C}"/>
          </ac:spMkLst>
        </pc:spChg>
        <pc:spChg chg="add mod">
          <ac:chgData name="Max" userId="65a57e1697183a7e" providerId="LiveId" clId="{E8F23999-0607-4602-81D2-39F6F898962E}" dt="2021-07-09T15:08:15.567" v="4061" actId="20577"/>
          <ac:spMkLst>
            <pc:docMk/>
            <pc:sldMk cId="1098454910" sldId="465"/>
            <ac:spMk id="13" creationId="{9939AB62-65C8-4E2C-B05C-70B99BD68A60}"/>
          </ac:spMkLst>
        </pc:spChg>
        <pc:graphicFrameChg chg="add del mod">
          <ac:chgData name="Max" userId="65a57e1697183a7e" providerId="LiveId" clId="{E8F23999-0607-4602-81D2-39F6F898962E}" dt="2021-07-09T14:28:08.864" v="2762"/>
          <ac:graphicFrameMkLst>
            <pc:docMk/>
            <pc:sldMk cId="1098454910" sldId="465"/>
            <ac:graphicFrameMk id="4" creationId="{F714887E-918F-4C0E-BCF3-3BBFAE75D630}"/>
          </ac:graphicFrameMkLst>
        </pc:graphicFrameChg>
        <pc:graphicFrameChg chg="add mod modGraphic">
          <ac:chgData name="Max" userId="65a57e1697183a7e" providerId="LiveId" clId="{E8F23999-0607-4602-81D2-39F6F898962E}" dt="2021-07-09T14:31:53.497" v="2911" actId="1076"/>
          <ac:graphicFrameMkLst>
            <pc:docMk/>
            <pc:sldMk cId="1098454910" sldId="465"/>
            <ac:graphicFrameMk id="5" creationId="{D441A9F2-7DD2-40C9-8CC7-780CCEE16425}"/>
          </ac:graphicFrameMkLst>
        </pc:graphicFrameChg>
        <pc:cxnChg chg="add mod">
          <ac:chgData name="Max" userId="65a57e1697183a7e" providerId="LiveId" clId="{E8F23999-0607-4602-81D2-39F6F898962E}" dt="2021-07-09T14:32:12.815" v="2921" actId="20577"/>
          <ac:cxnSpMkLst>
            <pc:docMk/>
            <pc:sldMk cId="1098454910" sldId="465"/>
            <ac:cxnSpMk id="7" creationId="{986A2B80-23C1-4F46-8B69-B7B0F24DB8D9}"/>
          </ac:cxnSpMkLst>
        </pc:cxnChg>
      </pc:sldChg>
      <pc:sldChg chg="addSp delSp modSp new mod">
        <pc:chgData name="Max" userId="65a57e1697183a7e" providerId="LiveId" clId="{E8F23999-0607-4602-81D2-39F6F898962E}" dt="2021-07-09T15:47:53.411" v="5331" actId="20577"/>
        <pc:sldMkLst>
          <pc:docMk/>
          <pc:sldMk cId="3030543370" sldId="466"/>
        </pc:sldMkLst>
        <pc:spChg chg="mod">
          <ac:chgData name="Max" userId="65a57e1697183a7e" providerId="LiveId" clId="{E8F23999-0607-4602-81D2-39F6F898962E}" dt="2021-07-09T15:42:04.244" v="4932" actId="20577"/>
          <ac:spMkLst>
            <pc:docMk/>
            <pc:sldMk cId="3030543370" sldId="466"/>
            <ac:spMk id="2" creationId="{34F111CA-09A8-43C6-8E54-C34669EFBD86}"/>
          </ac:spMkLst>
        </pc:spChg>
        <pc:spChg chg="mod">
          <ac:chgData name="Max" userId="65a57e1697183a7e" providerId="LiveId" clId="{E8F23999-0607-4602-81D2-39F6F898962E}" dt="2021-07-09T15:47:53.411" v="5331" actId="20577"/>
          <ac:spMkLst>
            <pc:docMk/>
            <pc:sldMk cId="3030543370" sldId="466"/>
            <ac:spMk id="3" creationId="{EAE6C0A8-650C-41AD-851A-76B8C779D665}"/>
          </ac:spMkLst>
        </pc:spChg>
        <pc:graphicFrameChg chg="add del mod">
          <ac:chgData name="Max" userId="65a57e1697183a7e" providerId="LiveId" clId="{E8F23999-0607-4602-81D2-39F6F898962E}" dt="2021-07-09T15:42:08.501" v="4934"/>
          <ac:graphicFrameMkLst>
            <pc:docMk/>
            <pc:sldMk cId="3030543370" sldId="466"/>
            <ac:graphicFrameMk id="4" creationId="{F9973C5E-D9B6-4FC1-B09F-B16A2FD2F49C}"/>
          </ac:graphicFrameMkLst>
        </pc:graphicFrameChg>
        <pc:graphicFrameChg chg="add mod modGraphic">
          <ac:chgData name="Max" userId="65a57e1697183a7e" providerId="LiveId" clId="{E8F23999-0607-4602-81D2-39F6F898962E}" dt="2021-07-09T15:47:48.198" v="5327" actId="1076"/>
          <ac:graphicFrameMkLst>
            <pc:docMk/>
            <pc:sldMk cId="3030543370" sldId="466"/>
            <ac:graphicFrameMk id="5" creationId="{75BCFB9C-5EB3-4435-BC22-6F3009A5D8C0}"/>
          </ac:graphicFrameMkLst>
        </pc:graphicFrame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556116078" sldId="467"/>
        </pc:sldMkLst>
      </pc:sldChg>
      <pc:sldChg chg="addSp delSp modSp add mod modClrScheme chgLayout">
        <pc:chgData name="Max" userId="65a57e1697183a7e" providerId="LiveId" clId="{E8F23999-0607-4602-81D2-39F6F898962E}" dt="2021-07-09T15:08:57.737" v="4122" actId="20577"/>
        <pc:sldMkLst>
          <pc:docMk/>
          <pc:sldMk cId="2573036514" sldId="467"/>
        </pc:sldMkLst>
        <pc:spChg chg="mod ord">
          <ac:chgData name="Max" userId="65a57e1697183a7e" providerId="LiveId" clId="{E8F23999-0607-4602-81D2-39F6F898962E}" dt="2021-07-09T14:52:29.414" v="3586" actId="700"/>
          <ac:spMkLst>
            <pc:docMk/>
            <pc:sldMk cId="2573036514" sldId="467"/>
            <ac:spMk id="2" creationId="{F8DAD185-A469-4544-AFAA-D54056F2CF28}"/>
          </ac:spMkLst>
        </pc:spChg>
        <pc:spChg chg="del mod">
          <ac:chgData name="Max" userId="65a57e1697183a7e" providerId="LiveId" clId="{E8F23999-0607-4602-81D2-39F6F898962E}" dt="2021-07-09T14:35:08.150" v="3097" actId="478"/>
          <ac:spMkLst>
            <pc:docMk/>
            <pc:sldMk cId="2573036514" sldId="467"/>
            <ac:spMk id="3" creationId="{E4C029AE-A054-4E53-9116-4F180F83DB70}"/>
          </ac:spMkLst>
        </pc:spChg>
        <pc:spChg chg="del">
          <ac:chgData name="Max" userId="65a57e1697183a7e" providerId="LiveId" clId="{E8F23999-0607-4602-81D2-39F6F898962E}" dt="2021-07-09T14:35:15.213" v="3102" actId="478"/>
          <ac:spMkLst>
            <pc:docMk/>
            <pc:sldMk cId="2573036514" sldId="467"/>
            <ac:spMk id="9" creationId="{553623A7-7934-4F58-BE84-D8327E323EF5}"/>
          </ac:spMkLst>
        </pc:spChg>
        <pc:spChg chg="add del mod">
          <ac:chgData name="Max" userId="65a57e1697183a7e" providerId="LiveId" clId="{E8F23999-0607-4602-81D2-39F6F898962E}" dt="2021-07-09T14:46:07.025" v="3205" actId="478"/>
          <ac:spMkLst>
            <pc:docMk/>
            <pc:sldMk cId="2573036514" sldId="467"/>
            <ac:spMk id="11" creationId="{34458187-9DE6-47D4-838A-31531F93C992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2" creationId="{0C3588A4-AE12-4D93-B367-04150EC04E29}"/>
          </ac:spMkLst>
        </pc:spChg>
        <pc:spChg chg="del mod">
          <ac:chgData name="Max" userId="65a57e1697183a7e" providerId="LiveId" clId="{E8F23999-0607-4602-81D2-39F6F898962E}" dt="2021-07-09T14:37:59.780" v="3115" actId="478"/>
          <ac:spMkLst>
            <pc:docMk/>
            <pc:sldMk cId="2573036514" sldId="467"/>
            <ac:spMk id="13" creationId="{9939AB62-65C8-4E2C-B05C-70B99BD68A60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4" creationId="{74DCAC9D-A399-4224-8BED-1063CBE81891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5" creationId="{16AE65C5-12BA-40D7-A8FC-09177F0C42B3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6" creationId="{4F504BC2-94BE-4232-9EE0-D33B4476C2BD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7" creationId="{545F1EB9-0879-4B6B-84F7-769F6D0E9616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8" creationId="{61932ADE-2107-4389-9402-9D3256862F73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19" creationId="{80E17148-43B0-4D33-A663-BCFA95D994A6}"/>
          </ac:spMkLst>
        </pc:spChg>
        <pc:spChg chg="add del mod">
          <ac:chgData name="Max" userId="65a57e1697183a7e" providerId="LiveId" clId="{E8F23999-0607-4602-81D2-39F6F898962E}" dt="2021-07-09T14:43:33.490" v="3187"/>
          <ac:spMkLst>
            <pc:docMk/>
            <pc:sldMk cId="2573036514" sldId="467"/>
            <ac:spMk id="20" creationId="{FA955AE2-CEFB-4C05-900D-E338110B978D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1" creationId="{DB64B329-7E9A-49AC-8CDA-3B20657CBF89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2" creationId="{E75FD450-A819-4B32-8652-42B24F6928F8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3" creationId="{A8B0AE9F-B2C7-4B98-8B15-130EAD2721D2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4" creationId="{7D3AFCFA-B68C-45CB-AD09-C335DA8B0999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5" creationId="{40FA6B35-BD3C-4DE1-BEC1-E78D1CB243DA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6" creationId="{8B35B4FC-2AFE-474F-B603-6557020FF105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7" creationId="{5B15CEC4-A03E-40F9-A74E-C3307177F5EF}"/>
          </ac:spMkLst>
        </pc:spChg>
        <pc:spChg chg="add del mod">
          <ac:chgData name="Max" userId="65a57e1697183a7e" providerId="LiveId" clId="{E8F23999-0607-4602-81D2-39F6F898962E}" dt="2021-07-09T14:46:02.935" v="3204" actId="478"/>
          <ac:spMkLst>
            <pc:docMk/>
            <pc:sldMk cId="2573036514" sldId="467"/>
            <ac:spMk id="28" creationId="{219AF057-D26A-4A5F-92BC-4480BACB31B7}"/>
          </ac:spMkLst>
        </pc:spChg>
        <pc:spChg chg="add mod ord">
          <ac:chgData name="Max" userId="65a57e1697183a7e" providerId="LiveId" clId="{E8F23999-0607-4602-81D2-39F6F898962E}" dt="2021-07-09T15:08:57.737" v="4122" actId="20577"/>
          <ac:spMkLst>
            <pc:docMk/>
            <pc:sldMk cId="2573036514" sldId="467"/>
            <ac:spMk id="29" creationId="{EB1A6E87-B638-4E44-9DA9-224A1B24DF9F}"/>
          </ac:spMkLst>
        </pc:spChg>
        <pc:graphicFrameChg chg="del mod">
          <ac:chgData name="Max" userId="65a57e1697183a7e" providerId="LiveId" clId="{E8F23999-0607-4602-81D2-39F6F898962E}" dt="2021-07-09T14:45:14.005" v="3200" actId="478"/>
          <ac:graphicFrameMkLst>
            <pc:docMk/>
            <pc:sldMk cId="2573036514" sldId="467"/>
            <ac:graphicFrameMk id="5" creationId="{D441A9F2-7DD2-40C9-8CC7-780CCEE16425}"/>
          </ac:graphicFrameMkLst>
        </pc:graphicFrameChg>
        <pc:graphicFrameChg chg="add del mod">
          <ac:chgData name="Max" userId="65a57e1697183a7e" providerId="LiveId" clId="{E8F23999-0607-4602-81D2-39F6F898962E}" dt="2021-07-09T14:37:04.748" v="3105"/>
          <ac:graphicFrameMkLst>
            <pc:docMk/>
            <pc:sldMk cId="2573036514" sldId="467"/>
            <ac:graphicFrameMk id="8" creationId="{BD7D4E3A-B5AF-4057-8165-74B72C585727}"/>
          </ac:graphicFrameMkLst>
        </pc:graphicFrameChg>
        <pc:graphicFrameChg chg="add del mod modGraphic">
          <ac:chgData name="Max" userId="65a57e1697183a7e" providerId="LiveId" clId="{E8F23999-0607-4602-81D2-39F6F898962E}" dt="2021-07-09T14:52:24.554" v="3585" actId="478"/>
          <ac:graphicFrameMkLst>
            <pc:docMk/>
            <pc:sldMk cId="2573036514" sldId="467"/>
            <ac:graphicFrameMk id="10" creationId="{58232716-4D56-424C-932B-F66A9A1E1F23}"/>
          </ac:graphicFrameMkLst>
        </pc:graphicFrameChg>
        <pc:cxnChg chg="del mod">
          <ac:chgData name="Max" userId="65a57e1697183a7e" providerId="LiveId" clId="{E8F23999-0607-4602-81D2-39F6F898962E}" dt="2021-07-09T14:35:14.149" v="3101" actId="478"/>
          <ac:cxnSpMkLst>
            <pc:docMk/>
            <pc:sldMk cId="2573036514" sldId="467"/>
            <ac:cxnSpMk id="7" creationId="{986A2B80-23C1-4F46-8B69-B7B0F24DB8D9}"/>
          </ac:cxnSpMkLst>
        </pc:cxnChg>
      </pc:sldChg>
      <pc:sldChg chg="addSp delSp modSp add mod modClrScheme chgLayout">
        <pc:chgData name="Max" userId="65a57e1697183a7e" providerId="LiveId" clId="{E8F23999-0607-4602-81D2-39F6F898962E}" dt="2021-07-09T15:28:31.076" v="4608" actId="1076"/>
        <pc:sldMkLst>
          <pc:docMk/>
          <pc:sldMk cId="452264681" sldId="468"/>
        </pc:sldMkLst>
        <pc:spChg chg="mod ord">
          <ac:chgData name="Max" userId="65a57e1697183a7e" providerId="LiveId" clId="{E8F23999-0607-4602-81D2-39F6F898962E}" dt="2021-07-09T15:02:46.431" v="3997" actId="20577"/>
          <ac:spMkLst>
            <pc:docMk/>
            <pc:sldMk cId="452264681" sldId="468"/>
            <ac:spMk id="2" creationId="{F8DAD185-A469-4544-AFAA-D54056F2CF28}"/>
          </ac:spMkLst>
        </pc:spChg>
        <pc:spChg chg="add mod ord">
          <ac:chgData name="Max" userId="65a57e1697183a7e" providerId="LiveId" clId="{E8F23999-0607-4602-81D2-39F6F898962E}" dt="2021-07-09T15:28:31.076" v="4608" actId="1076"/>
          <ac:spMkLst>
            <pc:docMk/>
            <pc:sldMk cId="452264681" sldId="468"/>
            <ac:spMk id="3" creationId="{02406714-CBAC-4A26-84DE-E20F8C72364B}"/>
          </ac:spMkLst>
        </pc:spChg>
        <pc:spChg chg="add mod">
          <ac:chgData name="Max" userId="65a57e1697183a7e" providerId="LiveId" clId="{E8F23999-0607-4602-81D2-39F6F898962E}" dt="2021-07-09T15:05:44.203" v="4005" actId="1076"/>
          <ac:spMkLst>
            <pc:docMk/>
            <pc:sldMk cId="452264681" sldId="468"/>
            <ac:spMk id="8" creationId="{62F8B6DD-46A4-4D70-96F5-2477E24FD923}"/>
          </ac:spMkLst>
        </pc:spChg>
        <pc:spChg chg="add mod">
          <ac:chgData name="Max" userId="65a57e1697183a7e" providerId="LiveId" clId="{E8F23999-0607-4602-81D2-39F6F898962E}" dt="2021-07-09T15:05:47.099" v="4006" actId="1076"/>
          <ac:spMkLst>
            <pc:docMk/>
            <pc:sldMk cId="452264681" sldId="468"/>
            <ac:spMk id="9" creationId="{3CABEE1D-AA78-4738-BC46-666EC4AC93BE}"/>
          </ac:spMkLst>
        </pc:spChg>
        <pc:spChg chg="add mod">
          <ac:chgData name="Max" userId="65a57e1697183a7e" providerId="LiveId" clId="{E8F23999-0607-4602-81D2-39F6F898962E}" dt="2021-07-09T15:10:46.862" v="4164" actId="1076"/>
          <ac:spMkLst>
            <pc:docMk/>
            <pc:sldMk cId="452264681" sldId="468"/>
            <ac:spMk id="12" creationId="{B42B849D-DA3D-42F9-9753-357E1D33D72B}"/>
          </ac:spMkLst>
        </pc:spChg>
        <pc:spChg chg="add mod">
          <ac:chgData name="Max" userId="65a57e1697183a7e" providerId="LiveId" clId="{E8F23999-0607-4602-81D2-39F6F898962E}" dt="2021-07-09T15:12:11.372" v="4184" actId="1076"/>
          <ac:spMkLst>
            <pc:docMk/>
            <pc:sldMk cId="452264681" sldId="468"/>
            <ac:spMk id="13" creationId="{146998C1-737D-46A5-825E-44D24562C780}"/>
          </ac:spMkLst>
        </pc:spChg>
        <pc:spChg chg="add mod">
          <ac:chgData name="Max" userId="65a57e1697183a7e" providerId="LiveId" clId="{E8F23999-0607-4602-81D2-39F6F898962E}" dt="2021-07-09T15:11:19.812" v="4173" actId="1076"/>
          <ac:spMkLst>
            <pc:docMk/>
            <pc:sldMk cId="452264681" sldId="468"/>
            <ac:spMk id="15" creationId="{6162B6EE-DB67-48D1-AC9C-631812A03D31}"/>
          </ac:spMkLst>
        </pc:spChg>
        <pc:spChg chg="del mod ord">
          <ac:chgData name="Max" userId="65a57e1697183a7e" providerId="LiveId" clId="{E8F23999-0607-4602-81D2-39F6F898962E}" dt="2021-07-09T14:59:38.490" v="3832" actId="700"/>
          <ac:spMkLst>
            <pc:docMk/>
            <pc:sldMk cId="452264681" sldId="468"/>
            <ac:spMk id="29" creationId="{EB1A6E87-B638-4E44-9DA9-224A1B24DF9F}"/>
          </ac:spMkLst>
        </pc:spChg>
        <pc:graphicFrameChg chg="add del mod">
          <ac:chgData name="Max" userId="65a57e1697183a7e" providerId="LiveId" clId="{E8F23999-0607-4602-81D2-39F6F898962E}" dt="2021-07-09T14:56:30.445" v="3660"/>
          <ac:graphicFrameMkLst>
            <pc:docMk/>
            <pc:sldMk cId="452264681" sldId="468"/>
            <ac:graphicFrameMk id="4" creationId="{D30FA789-B90A-44A5-9491-A3C7C74B2389}"/>
          </ac:graphicFrameMkLst>
        </pc:graphicFrameChg>
        <pc:graphicFrameChg chg="add mod modGraphic">
          <ac:chgData name="Max" userId="65a57e1697183a7e" providerId="LiveId" clId="{E8F23999-0607-4602-81D2-39F6F898962E}" dt="2021-07-09T15:00:06.827" v="3839" actId="1076"/>
          <ac:graphicFrameMkLst>
            <pc:docMk/>
            <pc:sldMk cId="452264681" sldId="468"/>
            <ac:graphicFrameMk id="5" creationId="{5070DBA4-5E19-4AF4-978B-FE2D2FED5763}"/>
          </ac:graphicFrameMkLst>
        </pc:graphicFrameChg>
        <pc:graphicFrameChg chg="add del mod">
          <ac:chgData name="Max" userId="65a57e1697183a7e" providerId="LiveId" clId="{E8F23999-0607-4602-81D2-39F6F898962E}" dt="2021-07-09T14:56:46.466" v="3668"/>
          <ac:graphicFrameMkLst>
            <pc:docMk/>
            <pc:sldMk cId="452264681" sldId="468"/>
            <ac:graphicFrameMk id="6" creationId="{00F00F5D-873B-42CB-9027-4FCA4BE7BF62}"/>
          </ac:graphicFrameMkLst>
        </pc:graphicFrameChg>
        <pc:graphicFrameChg chg="add mod modGraphic">
          <ac:chgData name="Max" userId="65a57e1697183a7e" providerId="LiveId" clId="{E8F23999-0607-4602-81D2-39F6F898962E}" dt="2021-07-09T15:00:06.827" v="3839" actId="1076"/>
          <ac:graphicFrameMkLst>
            <pc:docMk/>
            <pc:sldMk cId="452264681" sldId="468"/>
            <ac:graphicFrameMk id="7" creationId="{EBB7257C-EF9E-4B38-92D9-1B731A37831F}"/>
          </ac:graphicFrameMkLst>
        </pc:graphicFrame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69310802" sldId="468"/>
        </pc:sldMkLst>
      </pc:sldChg>
      <pc:sldChg chg="addSp delSp modSp add mod">
        <pc:chgData name="Max" userId="65a57e1697183a7e" providerId="LiveId" clId="{E8F23999-0607-4602-81D2-39F6F898962E}" dt="2021-07-09T21:09:42.933" v="9676" actId="20577"/>
        <pc:sldMkLst>
          <pc:docMk/>
          <pc:sldMk cId="2639017331" sldId="469"/>
        </pc:sldMkLst>
        <pc:spChg chg="mod">
          <ac:chgData name="Max" userId="65a57e1697183a7e" providerId="LiveId" clId="{E8F23999-0607-4602-81D2-39F6F898962E}" dt="2021-07-09T15:22:38.069" v="4406"/>
          <ac:spMkLst>
            <pc:docMk/>
            <pc:sldMk cId="2639017331" sldId="469"/>
            <ac:spMk id="2" creationId="{1BC62675-FB3A-4E08-9F29-7D2ED20E7E3F}"/>
          </ac:spMkLst>
        </pc:spChg>
        <pc:spChg chg="mod">
          <ac:chgData name="Max" userId="65a57e1697183a7e" providerId="LiveId" clId="{E8F23999-0607-4602-81D2-39F6F898962E}" dt="2021-07-09T21:09:42.933" v="9676" actId="20577"/>
          <ac:spMkLst>
            <pc:docMk/>
            <pc:sldMk cId="2639017331" sldId="469"/>
            <ac:spMk id="3" creationId="{720EB7E8-6376-4344-A796-B9698CD94621}"/>
          </ac:spMkLst>
        </pc:spChg>
        <pc:spChg chg="mod">
          <ac:chgData name="Max" userId="65a57e1697183a7e" providerId="LiveId" clId="{E8F23999-0607-4602-81D2-39F6F898962E}" dt="2021-07-09T15:36:49.381" v="4795" actId="14100"/>
          <ac:spMkLst>
            <pc:docMk/>
            <pc:sldMk cId="2639017331" sldId="469"/>
            <ac:spMk id="4" creationId="{B39071C1-D97E-49A7-AAE7-4141C46568ED}"/>
          </ac:spMkLst>
        </pc:spChg>
        <pc:spChg chg="add del mod">
          <ac:chgData name="Max" userId="65a57e1697183a7e" providerId="LiveId" clId="{E8F23999-0607-4602-81D2-39F6F898962E}" dt="2021-07-09T15:41:18.801" v="4913" actId="478"/>
          <ac:spMkLst>
            <pc:docMk/>
            <pc:sldMk cId="2639017331" sldId="469"/>
            <ac:spMk id="5" creationId="{892ED748-4D7F-40CE-BC95-74D057B03F12}"/>
          </ac:spMkLst>
        </pc:spChg>
        <pc:spChg chg="del">
          <ac:chgData name="Max" userId="65a57e1697183a7e" providerId="LiveId" clId="{E8F23999-0607-4602-81D2-39F6F898962E}" dt="2021-07-09T15:30:22.435" v="4616" actId="478"/>
          <ac:spMkLst>
            <pc:docMk/>
            <pc:sldMk cId="2639017331" sldId="469"/>
            <ac:spMk id="9" creationId="{DC6135C1-95DA-4445-BFAD-44393BB9778C}"/>
          </ac:spMkLst>
        </pc:spChg>
        <pc:spChg chg="del">
          <ac:chgData name="Max" userId="65a57e1697183a7e" providerId="LiveId" clId="{E8F23999-0607-4602-81D2-39F6F898962E}" dt="2021-07-09T15:30:22.435" v="4616" actId="478"/>
          <ac:spMkLst>
            <pc:docMk/>
            <pc:sldMk cId="2639017331" sldId="469"/>
            <ac:spMk id="10" creationId="{09A811EF-FA36-4143-8E7B-A34B86D69061}"/>
          </ac:spMkLst>
        </pc:spChg>
        <pc:spChg chg="mod">
          <ac:chgData name="Max" userId="65a57e1697183a7e" providerId="LiveId" clId="{E8F23999-0607-4602-81D2-39F6F898962E}" dt="2021-07-09T15:33:35.526" v="4783" actId="14100"/>
          <ac:spMkLst>
            <pc:docMk/>
            <pc:sldMk cId="2639017331" sldId="469"/>
            <ac:spMk id="23" creationId="{10BB5EDD-32CB-4002-AF08-29B311F787E6}"/>
          </ac:spMkLst>
        </pc:spChg>
        <pc:spChg chg="del">
          <ac:chgData name="Max" userId="65a57e1697183a7e" providerId="LiveId" clId="{E8F23999-0607-4602-81D2-39F6F898962E}" dt="2021-07-09T15:30:30.379" v="4619" actId="478"/>
          <ac:spMkLst>
            <pc:docMk/>
            <pc:sldMk cId="2639017331" sldId="469"/>
            <ac:spMk id="24" creationId="{D3218DD5-EF71-4507-8E6C-AC9020D6EC2A}"/>
          </ac:spMkLst>
        </pc:spChg>
        <pc:spChg chg="add mod">
          <ac:chgData name="Max" userId="65a57e1697183a7e" providerId="LiveId" clId="{E8F23999-0607-4602-81D2-39F6F898962E}" dt="2021-07-09T15:40:59.993" v="4911" actId="20577"/>
          <ac:spMkLst>
            <pc:docMk/>
            <pc:sldMk cId="2639017331" sldId="469"/>
            <ac:spMk id="26" creationId="{AA1977BF-3111-4487-8806-E9A28E2370F6}"/>
          </ac:spMkLst>
        </pc:spChg>
        <pc:spChg chg="del">
          <ac:chgData name="Max" userId="65a57e1697183a7e" providerId="LiveId" clId="{E8F23999-0607-4602-81D2-39F6F898962E}" dt="2021-07-09T15:36:22.672" v="4784" actId="478"/>
          <ac:spMkLst>
            <pc:docMk/>
            <pc:sldMk cId="2639017331" sldId="469"/>
            <ac:spMk id="29" creationId="{6E5C0A44-A37D-4350-A89F-B4F34520F772}"/>
          </ac:spMkLst>
        </pc:spChg>
        <pc:spChg chg="del">
          <ac:chgData name="Max" userId="65a57e1697183a7e" providerId="LiveId" clId="{E8F23999-0607-4602-81D2-39F6F898962E}" dt="2021-07-09T15:30:29.196" v="4618" actId="478"/>
          <ac:spMkLst>
            <pc:docMk/>
            <pc:sldMk cId="2639017331" sldId="469"/>
            <ac:spMk id="30" creationId="{9B13FCA4-020A-4FE7-A170-863455E46675}"/>
          </ac:spMkLst>
        </pc:spChg>
        <pc:spChg chg="del mod">
          <ac:chgData name="Max" userId="65a57e1697183a7e" providerId="LiveId" clId="{E8F23999-0607-4602-81D2-39F6F898962E}" dt="2021-07-09T15:37:25.934" v="4800"/>
          <ac:spMkLst>
            <pc:docMk/>
            <pc:sldMk cId="2639017331" sldId="469"/>
            <ac:spMk id="31" creationId="{F4EEC3B4-4102-4CB9-94EA-947B0958C8BA}"/>
          </ac:spMkLst>
        </pc:spChg>
        <pc:spChg chg="mod">
          <ac:chgData name="Max" userId="65a57e1697183a7e" providerId="LiveId" clId="{E8F23999-0607-4602-81D2-39F6F898962E}" dt="2021-07-09T15:38:31.128" v="4827" actId="1076"/>
          <ac:spMkLst>
            <pc:docMk/>
            <pc:sldMk cId="2639017331" sldId="469"/>
            <ac:spMk id="32" creationId="{ACDD0579-7ABE-4E51-B12E-55BAD3B4421E}"/>
          </ac:spMkLst>
        </pc:spChg>
        <pc:spChg chg="del">
          <ac:chgData name="Max" userId="65a57e1697183a7e" providerId="LiveId" clId="{E8F23999-0607-4602-81D2-39F6F898962E}" dt="2021-07-09T15:30:22.435" v="4616" actId="478"/>
          <ac:spMkLst>
            <pc:docMk/>
            <pc:sldMk cId="2639017331" sldId="469"/>
            <ac:spMk id="33" creationId="{F9896CDE-AAE3-47BD-9143-E24D0D0BED77}"/>
          </ac:spMkLst>
        </pc:spChg>
        <pc:spChg chg="del">
          <ac:chgData name="Max" userId="65a57e1697183a7e" providerId="LiveId" clId="{E8F23999-0607-4602-81D2-39F6F898962E}" dt="2021-07-09T15:30:19.604" v="4615" actId="478"/>
          <ac:spMkLst>
            <pc:docMk/>
            <pc:sldMk cId="2639017331" sldId="469"/>
            <ac:spMk id="34" creationId="{CFF55BC7-BE62-4BF4-8D10-61414036B81D}"/>
          </ac:spMkLst>
        </pc:spChg>
        <pc:spChg chg="mod">
          <ac:chgData name="Max" userId="65a57e1697183a7e" providerId="LiveId" clId="{E8F23999-0607-4602-81D2-39F6F898962E}" dt="2021-07-09T15:36:43.694" v="4794" actId="1076"/>
          <ac:spMkLst>
            <pc:docMk/>
            <pc:sldMk cId="2639017331" sldId="469"/>
            <ac:spMk id="35" creationId="{32A9C5AB-5F03-476C-B0C4-D739C18072AB}"/>
          </ac:spMkLst>
        </pc:spChg>
        <pc:spChg chg="add del mod">
          <ac:chgData name="Max" userId="65a57e1697183a7e" providerId="LiveId" clId="{E8F23999-0607-4602-81D2-39F6F898962E}" dt="2021-07-09T15:41:19.942" v="4914" actId="478"/>
          <ac:spMkLst>
            <pc:docMk/>
            <pc:sldMk cId="2639017331" sldId="469"/>
            <ac:spMk id="36" creationId="{0EBDB5AD-74D6-49A0-AEE9-17D6EF52BC57}"/>
          </ac:spMkLst>
        </pc:spChg>
        <pc:spChg chg="add del mod">
          <ac:chgData name="Max" userId="65a57e1697183a7e" providerId="LiveId" clId="{E8F23999-0607-4602-81D2-39F6F898962E}" dt="2021-07-09T15:41:17.421" v="4912" actId="478"/>
          <ac:spMkLst>
            <pc:docMk/>
            <pc:sldMk cId="2639017331" sldId="469"/>
            <ac:spMk id="37" creationId="{4FD3E349-45EB-4746-8EC0-458AB8DB6C9C}"/>
          </ac:spMkLst>
        </pc:spChg>
        <pc:spChg chg="add del mod">
          <ac:chgData name="Max" userId="65a57e1697183a7e" providerId="LiveId" clId="{E8F23999-0607-4602-81D2-39F6F898962E}" dt="2021-07-09T15:26:52.044" v="4556" actId="478"/>
          <ac:spMkLst>
            <pc:docMk/>
            <pc:sldMk cId="2639017331" sldId="469"/>
            <ac:spMk id="38" creationId="{3627FC87-CE4E-4896-A57B-43826F77CF11}"/>
          </ac:spMkLst>
        </pc:spChg>
        <pc:spChg chg="add del mod">
          <ac:chgData name="Max" userId="65a57e1697183a7e" providerId="LiveId" clId="{E8F23999-0607-4602-81D2-39F6F898962E}" dt="2021-07-09T15:31:44.267" v="4682"/>
          <ac:spMkLst>
            <pc:docMk/>
            <pc:sldMk cId="2639017331" sldId="469"/>
            <ac:spMk id="39" creationId="{FF2BACBD-79A9-471A-AA00-B8F32627CE03}"/>
          </ac:spMkLst>
        </pc:spChg>
        <pc:spChg chg="add mod">
          <ac:chgData name="Max" userId="65a57e1697183a7e" providerId="LiveId" clId="{E8F23999-0607-4602-81D2-39F6F898962E}" dt="2021-07-09T15:38:34.342" v="4829" actId="1076"/>
          <ac:spMkLst>
            <pc:docMk/>
            <pc:sldMk cId="2639017331" sldId="469"/>
            <ac:spMk id="40" creationId="{3BF01119-6FA4-4F0E-8BBF-D16FF2FAF1B2}"/>
          </ac:spMkLst>
        </pc:spChg>
        <pc:picChg chg="add mod">
          <ac:chgData name="Max" userId="65a57e1697183a7e" providerId="LiveId" clId="{E8F23999-0607-4602-81D2-39F6F898962E}" dt="2021-07-09T15:36:32.590" v="4791" actId="1076"/>
          <ac:picMkLst>
            <pc:docMk/>
            <pc:sldMk cId="2639017331" sldId="469"/>
            <ac:picMk id="7" creationId="{28BE05B1-35B5-4E6E-9BFC-B6F675FD6809}"/>
          </ac:picMkLst>
        </pc:picChg>
        <pc:cxnChg chg="del mod">
          <ac:chgData name="Max" userId="65a57e1697183a7e" providerId="LiveId" clId="{E8F23999-0607-4602-81D2-39F6F898962E}" dt="2021-07-09T15:30:22.435" v="4616" actId="478"/>
          <ac:cxnSpMkLst>
            <pc:docMk/>
            <pc:sldMk cId="2639017331" sldId="469"/>
            <ac:cxnSpMk id="18" creationId="{E54FFA79-A3DC-49D5-AA2F-E2C5121A8E66}"/>
          </ac:cxnSpMkLst>
        </pc:cxnChg>
        <pc:cxnChg chg="del mod">
          <ac:chgData name="Max" userId="65a57e1697183a7e" providerId="LiveId" clId="{E8F23999-0607-4602-81D2-39F6F898962E}" dt="2021-07-09T15:30:22.435" v="4616" actId="478"/>
          <ac:cxnSpMkLst>
            <pc:docMk/>
            <pc:sldMk cId="2639017331" sldId="469"/>
            <ac:cxnSpMk id="22" creationId="{D1FCD558-986D-4513-9AC7-61F381B62F82}"/>
          </ac:cxnSpMkLst>
        </pc:cxn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18957212" sldId="470"/>
        </pc:sldMkLst>
      </pc:sldChg>
      <pc:sldChg chg="addSp delSp modSp new mod">
        <pc:chgData name="Max" userId="65a57e1697183a7e" providerId="LiveId" clId="{E8F23999-0607-4602-81D2-39F6F898962E}" dt="2021-07-09T15:51:23.215" v="5803" actId="20577"/>
        <pc:sldMkLst>
          <pc:docMk/>
          <pc:sldMk cId="600303738" sldId="470"/>
        </pc:sldMkLst>
        <pc:spChg chg="mod">
          <ac:chgData name="Max" userId="65a57e1697183a7e" providerId="LiveId" clId="{E8F23999-0607-4602-81D2-39F6F898962E}" dt="2021-07-09T15:46:22.693" v="5228" actId="20577"/>
          <ac:spMkLst>
            <pc:docMk/>
            <pc:sldMk cId="600303738" sldId="470"/>
            <ac:spMk id="2" creationId="{23D01073-367A-47FA-9B8D-313F65748AAC}"/>
          </ac:spMkLst>
        </pc:spChg>
        <pc:spChg chg="mod">
          <ac:chgData name="Max" userId="65a57e1697183a7e" providerId="LiveId" clId="{E8F23999-0607-4602-81D2-39F6F898962E}" dt="2021-07-09T15:51:23.215" v="5803" actId="20577"/>
          <ac:spMkLst>
            <pc:docMk/>
            <pc:sldMk cId="600303738" sldId="470"/>
            <ac:spMk id="3" creationId="{4420DB28-0EED-41B5-B19E-BEE9EAD57F6A}"/>
          </ac:spMkLst>
        </pc:spChg>
        <pc:spChg chg="add del mod">
          <ac:chgData name="Max" userId="65a57e1697183a7e" providerId="LiveId" clId="{E8F23999-0607-4602-81D2-39F6F898962E}" dt="2021-07-09T15:48:08.390" v="5337"/>
          <ac:spMkLst>
            <pc:docMk/>
            <pc:sldMk cId="600303738" sldId="470"/>
            <ac:spMk id="14" creationId="{DD108BCB-1EE8-4D0A-9374-3BEFAD9E7F23}"/>
          </ac:spMkLst>
        </pc:spChg>
        <pc:spChg chg="add del mod">
          <ac:chgData name="Max" userId="65a57e1697183a7e" providerId="LiveId" clId="{E8F23999-0607-4602-81D2-39F6F898962E}" dt="2021-07-09T15:48:08.390" v="5337"/>
          <ac:spMkLst>
            <pc:docMk/>
            <pc:sldMk cId="600303738" sldId="470"/>
            <ac:spMk id="15" creationId="{D5AA90A7-D675-4C05-9BC9-C4D0C60D84F5}"/>
          </ac:spMkLst>
        </pc:spChg>
        <pc:spChg chg="add del mod">
          <ac:chgData name="Max" userId="65a57e1697183a7e" providerId="LiveId" clId="{E8F23999-0607-4602-81D2-39F6F898962E}" dt="2021-07-09T15:48:08.390" v="5337"/>
          <ac:spMkLst>
            <pc:docMk/>
            <pc:sldMk cId="600303738" sldId="470"/>
            <ac:spMk id="19" creationId="{8DE8867F-F754-4FF8-88B7-D130DF661D76}"/>
          </ac:spMkLst>
        </pc:spChg>
        <pc:spChg chg="add del mod">
          <ac:chgData name="Max" userId="65a57e1697183a7e" providerId="LiveId" clId="{E8F23999-0607-4602-81D2-39F6F898962E}" dt="2021-07-09T15:48:17.326" v="5341"/>
          <ac:spMkLst>
            <pc:docMk/>
            <pc:sldMk cId="600303738" sldId="470"/>
            <ac:spMk id="30" creationId="{7282C078-074B-44D6-AF1C-81D6DB85A653}"/>
          </ac:spMkLst>
        </pc:spChg>
        <pc:spChg chg="add del mod">
          <ac:chgData name="Max" userId="65a57e1697183a7e" providerId="LiveId" clId="{E8F23999-0607-4602-81D2-39F6F898962E}" dt="2021-07-09T15:48:17.326" v="5341"/>
          <ac:spMkLst>
            <pc:docMk/>
            <pc:sldMk cId="600303738" sldId="470"/>
            <ac:spMk id="31" creationId="{E5F784FC-3868-416E-8A9A-A125EE7495A6}"/>
          </ac:spMkLst>
        </pc:spChg>
        <pc:spChg chg="add del mod">
          <ac:chgData name="Max" userId="65a57e1697183a7e" providerId="LiveId" clId="{E8F23999-0607-4602-81D2-39F6F898962E}" dt="2021-07-09T15:48:17.326" v="5341"/>
          <ac:spMkLst>
            <pc:docMk/>
            <pc:sldMk cId="600303738" sldId="470"/>
            <ac:spMk id="35" creationId="{058470E6-5142-473D-A74E-29CF7674FE06}"/>
          </ac:spMkLst>
        </pc:spChg>
        <pc:spChg chg="add del mod">
          <ac:chgData name="Max" userId="65a57e1697183a7e" providerId="LiveId" clId="{E8F23999-0607-4602-81D2-39F6F898962E}" dt="2021-07-09T15:48:26.278" v="5343"/>
          <ac:spMkLst>
            <pc:docMk/>
            <pc:sldMk cId="600303738" sldId="470"/>
            <ac:spMk id="52" creationId="{3E53D560-52D6-4C14-B91C-74E82404DA92}"/>
          </ac:spMkLst>
        </pc:spChg>
        <pc:spChg chg="add del mod">
          <ac:chgData name="Max" userId="65a57e1697183a7e" providerId="LiveId" clId="{E8F23999-0607-4602-81D2-39F6F898962E}" dt="2021-07-09T15:48:26.278" v="5343"/>
          <ac:spMkLst>
            <pc:docMk/>
            <pc:sldMk cId="600303738" sldId="470"/>
            <ac:spMk id="53" creationId="{4121195A-DBC5-41F7-A897-179851736F05}"/>
          </ac:spMkLst>
        </pc:spChg>
        <pc:spChg chg="add del mod">
          <ac:chgData name="Max" userId="65a57e1697183a7e" providerId="LiveId" clId="{E8F23999-0607-4602-81D2-39F6F898962E}" dt="2021-07-09T15:48:26.278" v="5343"/>
          <ac:spMkLst>
            <pc:docMk/>
            <pc:sldMk cId="600303738" sldId="470"/>
            <ac:spMk id="57" creationId="{14F9C23B-2F60-4D67-BDC4-9190481F15B7}"/>
          </ac:spMkLst>
        </pc:spChg>
        <pc:spChg chg="add del mod">
          <ac:chgData name="Max" userId="65a57e1697183a7e" providerId="LiveId" clId="{E8F23999-0607-4602-81D2-39F6F898962E}" dt="2021-07-09T15:48:28.421" v="5345"/>
          <ac:spMkLst>
            <pc:docMk/>
            <pc:sldMk cId="600303738" sldId="470"/>
            <ac:spMk id="68" creationId="{F0695C22-5E7D-4829-85F2-0006D2513B1F}"/>
          </ac:spMkLst>
        </pc:spChg>
        <pc:spChg chg="add del mod">
          <ac:chgData name="Max" userId="65a57e1697183a7e" providerId="LiveId" clId="{E8F23999-0607-4602-81D2-39F6F898962E}" dt="2021-07-09T15:48:28.421" v="5345"/>
          <ac:spMkLst>
            <pc:docMk/>
            <pc:sldMk cId="600303738" sldId="470"/>
            <ac:spMk id="69" creationId="{B6865E2F-C22E-4E28-8011-20254DEFFF5E}"/>
          </ac:spMkLst>
        </pc:spChg>
        <pc:spChg chg="add del mod">
          <ac:chgData name="Max" userId="65a57e1697183a7e" providerId="LiveId" clId="{E8F23999-0607-4602-81D2-39F6F898962E}" dt="2021-07-09T15:48:28.421" v="5345"/>
          <ac:spMkLst>
            <pc:docMk/>
            <pc:sldMk cId="600303738" sldId="470"/>
            <ac:spMk id="73" creationId="{19AF0963-77A2-47EA-9B4A-8317BFFB225B}"/>
          </ac:spMkLst>
        </pc:sp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4" creationId="{49C6AF07-3299-4D71-BEDA-D956DADCB3BE}"/>
          </ac:graphicFrameMkLst>
        </pc:graphicFrame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5" creationId="{DCC871BF-366C-43F6-A812-D4D44FC5003E}"/>
          </ac:graphicFrameMkLst>
        </pc:graphicFrame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6" creationId="{E8BCBD0C-2023-4C83-BD51-6EA01817B99A}"/>
          </ac:graphicFrameMkLst>
        </pc:graphicFrame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8" creationId="{4CD031F8-AE81-4411-A254-99A83D941AD3}"/>
          </ac:graphicFrameMkLst>
        </pc:graphicFrame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10" creationId="{8CFCCAE2-4E00-4941-A66A-6904C4EB6F04}"/>
          </ac:graphicFrameMkLst>
        </pc:graphicFrame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11" creationId="{DE60BA36-04C1-4C8B-A6FB-E06187CA1EE9}"/>
          </ac:graphicFrameMkLst>
        </pc:graphicFrameChg>
        <pc:graphicFrameChg chg="add del mod">
          <ac:chgData name="Max" userId="65a57e1697183a7e" providerId="LiveId" clId="{E8F23999-0607-4602-81D2-39F6F898962E}" dt="2021-07-09T15:48:08.390" v="5337"/>
          <ac:graphicFrameMkLst>
            <pc:docMk/>
            <pc:sldMk cId="600303738" sldId="470"/>
            <ac:graphicFrameMk id="18" creationId="{37D206F0-C46C-4FEA-A435-814EF43B31F2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20" creationId="{1D4028A1-BE51-467F-B7BF-8660FCE72AD6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21" creationId="{A16843A1-9586-4688-A659-39D3DF4B0560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22" creationId="{26BD3BE6-86FE-49B9-8473-47396C6C20AF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24" creationId="{60EE0988-8981-42F2-9442-836DABDFE93D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26" creationId="{309DA27B-1E81-4182-BD0D-67E2C48A7C7A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27" creationId="{5A18F359-9859-44BB-903D-CA6459E45EAB}"/>
          </ac:graphicFrameMkLst>
        </pc:graphicFrameChg>
        <pc:graphicFrameChg chg="add del mod modGraphic">
          <ac:chgData name="Max" userId="65a57e1697183a7e" providerId="LiveId" clId="{E8F23999-0607-4602-81D2-39F6F898962E}" dt="2021-07-09T15:48:17.326" v="5341"/>
          <ac:graphicFrameMkLst>
            <pc:docMk/>
            <pc:sldMk cId="600303738" sldId="470"/>
            <ac:graphicFrameMk id="34" creationId="{A895C14A-D8C0-44A5-A9F5-6E606493C80D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42" creationId="{D0934719-4081-40F4-A1BD-3DA3FA4F8ED4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43" creationId="{4B6FC0E2-EBCF-41CB-B41E-9A6628D48740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44" creationId="{0213A836-772D-4612-A80F-BA6392B8F1E0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46" creationId="{52E40F26-47FB-4061-B8E5-3BF0C8C0CBC5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48" creationId="{7E4F280F-99A1-4BDA-BD67-C3DF6ADE817F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49" creationId="{9A79EDE4-A0D8-459D-9CB7-21D8BA7B432B}"/>
          </ac:graphicFrameMkLst>
        </pc:graphicFrameChg>
        <pc:graphicFrameChg chg="add del mod">
          <ac:chgData name="Max" userId="65a57e1697183a7e" providerId="LiveId" clId="{E8F23999-0607-4602-81D2-39F6F898962E}" dt="2021-07-09T15:48:26.278" v="5343"/>
          <ac:graphicFrameMkLst>
            <pc:docMk/>
            <pc:sldMk cId="600303738" sldId="470"/>
            <ac:graphicFrameMk id="56" creationId="{D4BD01D5-AB35-4C28-958B-FC3B8FD42A47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58" creationId="{8151BF7B-6FA1-4534-B2FB-4274F020D0AF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59" creationId="{4E8E8714-CA9C-41A9-806F-8E979246A97E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60" creationId="{B3D6B6B1-27C3-4E52-982D-08B057000048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62" creationId="{7E2EC91E-E4F4-4AA0-97DE-ACDAA910FE8A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64" creationId="{AEA91530-9FB3-4381-BC5C-1102B10C5CEE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65" creationId="{86FAD896-0BE5-4786-8CD4-3BEA4B9EB77C}"/>
          </ac:graphicFrameMkLst>
        </pc:graphicFrameChg>
        <pc:graphicFrameChg chg="add del mod">
          <ac:chgData name="Max" userId="65a57e1697183a7e" providerId="LiveId" clId="{E8F23999-0607-4602-81D2-39F6F898962E}" dt="2021-07-09T15:48:28.421" v="5345"/>
          <ac:graphicFrameMkLst>
            <pc:docMk/>
            <pc:sldMk cId="600303738" sldId="470"/>
            <ac:graphicFrameMk id="72" creationId="{650CA1FF-BD7D-443F-892B-8DE945CB95B8}"/>
          </ac:graphicFrameMkLst>
        </pc:graphicFrameChg>
        <pc:picChg chg="add mod">
          <ac:chgData name="Max" userId="65a57e1697183a7e" providerId="LiveId" clId="{E8F23999-0607-4602-81D2-39F6F898962E}" dt="2021-07-09T15:48:47.440" v="5358" actId="1076"/>
          <ac:picMkLst>
            <pc:docMk/>
            <pc:sldMk cId="600303738" sldId="470"/>
            <ac:picMk id="74" creationId="{BCA453D9-E267-4E57-BB9D-3B6D2B349159}"/>
          </ac:picMkLst>
        </pc:picChg>
        <pc:cxnChg chg="add del mod">
          <ac:chgData name="Max" userId="65a57e1697183a7e" providerId="LiveId" clId="{E8F23999-0607-4602-81D2-39F6F898962E}" dt="2021-07-09T15:48:08.390" v="5337"/>
          <ac:cxnSpMkLst>
            <pc:docMk/>
            <pc:sldMk cId="600303738" sldId="470"/>
            <ac:cxnSpMk id="7" creationId="{2DE37037-0FDF-4C9D-860C-89A896209D27}"/>
          </ac:cxnSpMkLst>
        </pc:cxnChg>
        <pc:cxnChg chg="add del mod">
          <ac:chgData name="Max" userId="65a57e1697183a7e" providerId="LiveId" clId="{E8F23999-0607-4602-81D2-39F6F898962E}" dt="2021-07-09T15:48:08.390" v="5337"/>
          <ac:cxnSpMkLst>
            <pc:docMk/>
            <pc:sldMk cId="600303738" sldId="470"/>
            <ac:cxnSpMk id="9" creationId="{C44856AF-5DFF-46EA-9FC1-DFA324EABF70}"/>
          </ac:cxnSpMkLst>
        </pc:cxnChg>
        <pc:cxnChg chg="add del mod">
          <ac:chgData name="Max" userId="65a57e1697183a7e" providerId="LiveId" clId="{E8F23999-0607-4602-81D2-39F6F898962E}" dt="2021-07-09T15:48:08.390" v="5337"/>
          <ac:cxnSpMkLst>
            <pc:docMk/>
            <pc:sldMk cId="600303738" sldId="470"/>
            <ac:cxnSpMk id="12" creationId="{E0489561-35A1-49BD-AD37-0B184C8AB89C}"/>
          </ac:cxnSpMkLst>
        </pc:cxnChg>
        <pc:cxnChg chg="add del mod">
          <ac:chgData name="Max" userId="65a57e1697183a7e" providerId="LiveId" clId="{E8F23999-0607-4602-81D2-39F6F898962E}" dt="2021-07-09T15:48:08.390" v="5337"/>
          <ac:cxnSpMkLst>
            <pc:docMk/>
            <pc:sldMk cId="600303738" sldId="470"/>
            <ac:cxnSpMk id="13" creationId="{5BD55CA2-412E-402F-96C5-2E752AA7DC8A}"/>
          </ac:cxnSpMkLst>
        </pc:cxnChg>
        <pc:cxnChg chg="add del mod">
          <ac:chgData name="Max" userId="65a57e1697183a7e" providerId="LiveId" clId="{E8F23999-0607-4602-81D2-39F6F898962E}" dt="2021-07-09T15:48:08.390" v="5337"/>
          <ac:cxnSpMkLst>
            <pc:docMk/>
            <pc:sldMk cId="600303738" sldId="470"/>
            <ac:cxnSpMk id="16" creationId="{7D866E1A-425F-4233-9BC7-1DFDE6848AF6}"/>
          </ac:cxnSpMkLst>
        </pc:cxnChg>
        <pc:cxnChg chg="add del mod">
          <ac:chgData name="Max" userId="65a57e1697183a7e" providerId="LiveId" clId="{E8F23999-0607-4602-81D2-39F6F898962E}" dt="2021-07-09T15:48:08.390" v="5337"/>
          <ac:cxnSpMkLst>
            <pc:docMk/>
            <pc:sldMk cId="600303738" sldId="470"/>
            <ac:cxnSpMk id="17" creationId="{21E4B959-B253-4103-AECF-74EF85D57B18}"/>
          </ac:cxnSpMkLst>
        </pc:cxnChg>
        <pc:cxnChg chg="add del mod">
          <ac:chgData name="Max" userId="65a57e1697183a7e" providerId="LiveId" clId="{E8F23999-0607-4602-81D2-39F6F898962E}" dt="2021-07-09T15:48:17.326" v="5341"/>
          <ac:cxnSpMkLst>
            <pc:docMk/>
            <pc:sldMk cId="600303738" sldId="470"/>
            <ac:cxnSpMk id="23" creationId="{AF8D1DC2-B6ED-4894-80D0-404AB953CB01}"/>
          </ac:cxnSpMkLst>
        </pc:cxnChg>
        <pc:cxnChg chg="add del mod">
          <ac:chgData name="Max" userId="65a57e1697183a7e" providerId="LiveId" clId="{E8F23999-0607-4602-81D2-39F6F898962E}" dt="2021-07-09T15:48:17.326" v="5341"/>
          <ac:cxnSpMkLst>
            <pc:docMk/>
            <pc:sldMk cId="600303738" sldId="470"/>
            <ac:cxnSpMk id="25" creationId="{34E7DA86-02DC-417A-AB68-B60494E1D1CE}"/>
          </ac:cxnSpMkLst>
        </pc:cxnChg>
        <pc:cxnChg chg="add del mod">
          <ac:chgData name="Max" userId="65a57e1697183a7e" providerId="LiveId" clId="{E8F23999-0607-4602-81D2-39F6F898962E}" dt="2021-07-09T15:48:17.326" v="5341"/>
          <ac:cxnSpMkLst>
            <pc:docMk/>
            <pc:sldMk cId="600303738" sldId="470"/>
            <ac:cxnSpMk id="28" creationId="{073FFD67-18BD-4077-A4F1-582F65B0F224}"/>
          </ac:cxnSpMkLst>
        </pc:cxnChg>
        <pc:cxnChg chg="add del mod">
          <ac:chgData name="Max" userId="65a57e1697183a7e" providerId="LiveId" clId="{E8F23999-0607-4602-81D2-39F6F898962E}" dt="2021-07-09T15:48:17.326" v="5341"/>
          <ac:cxnSpMkLst>
            <pc:docMk/>
            <pc:sldMk cId="600303738" sldId="470"/>
            <ac:cxnSpMk id="29" creationId="{A680FC74-5073-400F-BD87-38E4C30E329F}"/>
          </ac:cxnSpMkLst>
        </pc:cxnChg>
        <pc:cxnChg chg="add del mod">
          <ac:chgData name="Max" userId="65a57e1697183a7e" providerId="LiveId" clId="{E8F23999-0607-4602-81D2-39F6F898962E}" dt="2021-07-09T15:48:17.326" v="5341"/>
          <ac:cxnSpMkLst>
            <pc:docMk/>
            <pc:sldMk cId="600303738" sldId="470"/>
            <ac:cxnSpMk id="32" creationId="{77DFFD8D-3ECE-4E80-9CC5-F5878A54EECA}"/>
          </ac:cxnSpMkLst>
        </pc:cxnChg>
        <pc:cxnChg chg="add del mod">
          <ac:chgData name="Max" userId="65a57e1697183a7e" providerId="LiveId" clId="{E8F23999-0607-4602-81D2-39F6F898962E}" dt="2021-07-09T15:48:17.326" v="5341"/>
          <ac:cxnSpMkLst>
            <pc:docMk/>
            <pc:sldMk cId="600303738" sldId="470"/>
            <ac:cxnSpMk id="33" creationId="{871E7CC2-1840-47E7-BE73-16C734C5A646}"/>
          </ac:cxnSpMkLst>
        </pc:cxnChg>
        <pc:cxnChg chg="add del mod">
          <ac:chgData name="Max" userId="65a57e1697183a7e" providerId="LiveId" clId="{E8F23999-0607-4602-81D2-39F6F898962E}" dt="2021-07-09T15:48:26.278" v="5343"/>
          <ac:cxnSpMkLst>
            <pc:docMk/>
            <pc:sldMk cId="600303738" sldId="470"/>
            <ac:cxnSpMk id="45" creationId="{2B468BC1-63D1-4171-B9E2-EF7122426635}"/>
          </ac:cxnSpMkLst>
        </pc:cxnChg>
        <pc:cxnChg chg="add del mod">
          <ac:chgData name="Max" userId="65a57e1697183a7e" providerId="LiveId" clId="{E8F23999-0607-4602-81D2-39F6F898962E}" dt="2021-07-09T15:48:26.278" v="5343"/>
          <ac:cxnSpMkLst>
            <pc:docMk/>
            <pc:sldMk cId="600303738" sldId="470"/>
            <ac:cxnSpMk id="47" creationId="{0F2FD848-934C-425C-8365-CD08E29DDCBC}"/>
          </ac:cxnSpMkLst>
        </pc:cxnChg>
        <pc:cxnChg chg="add del mod">
          <ac:chgData name="Max" userId="65a57e1697183a7e" providerId="LiveId" clId="{E8F23999-0607-4602-81D2-39F6F898962E}" dt="2021-07-09T15:48:26.278" v="5343"/>
          <ac:cxnSpMkLst>
            <pc:docMk/>
            <pc:sldMk cId="600303738" sldId="470"/>
            <ac:cxnSpMk id="50" creationId="{146826E5-F482-4FA9-A579-5A655A3F9272}"/>
          </ac:cxnSpMkLst>
        </pc:cxnChg>
        <pc:cxnChg chg="add del mod">
          <ac:chgData name="Max" userId="65a57e1697183a7e" providerId="LiveId" clId="{E8F23999-0607-4602-81D2-39F6F898962E}" dt="2021-07-09T15:48:26.278" v="5343"/>
          <ac:cxnSpMkLst>
            <pc:docMk/>
            <pc:sldMk cId="600303738" sldId="470"/>
            <ac:cxnSpMk id="51" creationId="{F6D3B903-784C-45BE-844D-33F3312F2251}"/>
          </ac:cxnSpMkLst>
        </pc:cxnChg>
        <pc:cxnChg chg="add del mod">
          <ac:chgData name="Max" userId="65a57e1697183a7e" providerId="LiveId" clId="{E8F23999-0607-4602-81D2-39F6F898962E}" dt="2021-07-09T15:48:26.278" v="5343"/>
          <ac:cxnSpMkLst>
            <pc:docMk/>
            <pc:sldMk cId="600303738" sldId="470"/>
            <ac:cxnSpMk id="54" creationId="{93A87DAF-5437-4092-8E13-37B7071F26F3}"/>
          </ac:cxnSpMkLst>
        </pc:cxnChg>
        <pc:cxnChg chg="add del mod">
          <ac:chgData name="Max" userId="65a57e1697183a7e" providerId="LiveId" clId="{E8F23999-0607-4602-81D2-39F6F898962E}" dt="2021-07-09T15:48:26.278" v="5343"/>
          <ac:cxnSpMkLst>
            <pc:docMk/>
            <pc:sldMk cId="600303738" sldId="470"/>
            <ac:cxnSpMk id="55" creationId="{0C6B9A50-E7DC-4068-8DD8-F10D16D66664}"/>
          </ac:cxnSpMkLst>
        </pc:cxnChg>
        <pc:cxnChg chg="add del mod">
          <ac:chgData name="Max" userId="65a57e1697183a7e" providerId="LiveId" clId="{E8F23999-0607-4602-81D2-39F6F898962E}" dt="2021-07-09T15:48:28.421" v="5345"/>
          <ac:cxnSpMkLst>
            <pc:docMk/>
            <pc:sldMk cId="600303738" sldId="470"/>
            <ac:cxnSpMk id="61" creationId="{80658577-ABB9-4D14-BE1C-A75B26021FAA}"/>
          </ac:cxnSpMkLst>
        </pc:cxnChg>
        <pc:cxnChg chg="add del mod">
          <ac:chgData name="Max" userId="65a57e1697183a7e" providerId="LiveId" clId="{E8F23999-0607-4602-81D2-39F6F898962E}" dt="2021-07-09T15:48:28.421" v="5345"/>
          <ac:cxnSpMkLst>
            <pc:docMk/>
            <pc:sldMk cId="600303738" sldId="470"/>
            <ac:cxnSpMk id="63" creationId="{E4766E7D-4596-489D-8E62-2C6110736492}"/>
          </ac:cxnSpMkLst>
        </pc:cxnChg>
        <pc:cxnChg chg="add del mod">
          <ac:chgData name="Max" userId="65a57e1697183a7e" providerId="LiveId" clId="{E8F23999-0607-4602-81D2-39F6F898962E}" dt="2021-07-09T15:48:28.421" v="5345"/>
          <ac:cxnSpMkLst>
            <pc:docMk/>
            <pc:sldMk cId="600303738" sldId="470"/>
            <ac:cxnSpMk id="66" creationId="{552C5AB5-5033-4161-A21D-57C29D1C9CD2}"/>
          </ac:cxnSpMkLst>
        </pc:cxnChg>
        <pc:cxnChg chg="add del mod">
          <ac:chgData name="Max" userId="65a57e1697183a7e" providerId="LiveId" clId="{E8F23999-0607-4602-81D2-39F6F898962E}" dt="2021-07-09T15:48:28.421" v="5345"/>
          <ac:cxnSpMkLst>
            <pc:docMk/>
            <pc:sldMk cId="600303738" sldId="470"/>
            <ac:cxnSpMk id="67" creationId="{C2418AF3-A6FA-4412-AF16-8B89546104EC}"/>
          </ac:cxnSpMkLst>
        </pc:cxnChg>
        <pc:cxnChg chg="add del mod">
          <ac:chgData name="Max" userId="65a57e1697183a7e" providerId="LiveId" clId="{E8F23999-0607-4602-81D2-39F6F898962E}" dt="2021-07-09T15:48:28.421" v="5345"/>
          <ac:cxnSpMkLst>
            <pc:docMk/>
            <pc:sldMk cId="600303738" sldId="470"/>
            <ac:cxnSpMk id="70" creationId="{D1E4B099-F424-493D-AB1B-E195EBBA2959}"/>
          </ac:cxnSpMkLst>
        </pc:cxnChg>
        <pc:cxnChg chg="add del mod">
          <ac:chgData name="Max" userId="65a57e1697183a7e" providerId="LiveId" clId="{E8F23999-0607-4602-81D2-39F6F898962E}" dt="2021-07-09T15:48:28.421" v="5345"/>
          <ac:cxnSpMkLst>
            <pc:docMk/>
            <pc:sldMk cId="600303738" sldId="470"/>
            <ac:cxnSpMk id="71" creationId="{57A7C701-0737-458A-910E-70B6AF8CA97C}"/>
          </ac:cxnSpMkLst>
        </pc:cxnChg>
      </pc:sldChg>
      <pc:sldChg chg="addSp delSp modSp new mod modClrScheme chgLayout">
        <pc:chgData name="Max" userId="65a57e1697183a7e" providerId="LiveId" clId="{E8F23999-0607-4602-81D2-39F6F898962E}" dt="2021-07-09T16:09:07.184" v="6766" actId="1076"/>
        <pc:sldMkLst>
          <pc:docMk/>
          <pc:sldMk cId="705473506" sldId="471"/>
        </pc:sldMkLst>
        <pc:spChg chg="mod ord">
          <ac:chgData name="Max" userId="65a57e1697183a7e" providerId="LiveId" clId="{E8F23999-0607-4602-81D2-39F6F898962E}" dt="2021-07-09T15:59:14.102" v="6431" actId="700"/>
          <ac:spMkLst>
            <pc:docMk/>
            <pc:sldMk cId="705473506" sldId="471"/>
            <ac:spMk id="2" creationId="{688E8DDA-3EFD-4F8B-8EC8-56B8013B9B2E}"/>
          </ac:spMkLst>
        </pc:spChg>
        <pc:spChg chg="mod ord">
          <ac:chgData name="Max" userId="65a57e1697183a7e" providerId="LiveId" clId="{E8F23999-0607-4602-81D2-39F6F898962E}" dt="2021-07-09T16:08:56.976" v="6762" actId="20577"/>
          <ac:spMkLst>
            <pc:docMk/>
            <pc:sldMk cId="705473506" sldId="471"/>
            <ac:spMk id="3" creationId="{348DA6D2-1EFF-4CBA-8842-DAD4C4FE4EE3}"/>
          </ac:spMkLst>
        </pc:spChg>
        <pc:spChg chg="add del mod">
          <ac:chgData name="Max" userId="65a57e1697183a7e" providerId="LiveId" clId="{E8F23999-0607-4602-81D2-39F6F898962E}" dt="2021-07-09T15:59:10.284" v="6430" actId="478"/>
          <ac:spMkLst>
            <pc:docMk/>
            <pc:sldMk cId="705473506" sldId="471"/>
            <ac:spMk id="4" creationId="{BD808478-BD06-4086-93A4-25DC7E026F92}"/>
          </ac:spMkLst>
        </pc:spChg>
        <pc:spChg chg="add del mod">
          <ac:chgData name="Max" userId="65a57e1697183a7e" providerId="LiveId" clId="{E8F23999-0607-4602-81D2-39F6F898962E}" dt="2021-07-09T16:01:39.257" v="6453" actId="478"/>
          <ac:spMkLst>
            <pc:docMk/>
            <pc:sldMk cId="705473506" sldId="471"/>
            <ac:spMk id="5" creationId="{1E11DB7B-0E16-4C3C-AF55-CC5F5769C8FB}"/>
          </ac:spMkLst>
        </pc:spChg>
        <pc:spChg chg="add mod">
          <ac:chgData name="Max" userId="65a57e1697183a7e" providerId="LiveId" clId="{E8F23999-0607-4602-81D2-39F6F898962E}" dt="2021-07-09T16:07:10.041" v="6707" actId="1076"/>
          <ac:spMkLst>
            <pc:docMk/>
            <pc:sldMk cId="705473506" sldId="471"/>
            <ac:spMk id="6" creationId="{3E062E14-DAAB-4BAC-ACCE-A54AE34F06EA}"/>
          </ac:spMkLst>
        </pc:spChg>
        <pc:spChg chg="add del mod">
          <ac:chgData name="Max" userId="65a57e1697183a7e" providerId="LiveId" clId="{E8F23999-0607-4602-81D2-39F6F898962E}" dt="2021-07-09T16:03:45.689" v="6570" actId="478"/>
          <ac:spMkLst>
            <pc:docMk/>
            <pc:sldMk cId="705473506" sldId="471"/>
            <ac:spMk id="7" creationId="{702644A3-B120-44B8-974F-93C4B0327596}"/>
          </ac:spMkLst>
        </pc:spChg>
        <pc:spChg chg="add mod">
          <ac:chgData name="Max" userId="65a57e1697183a7e" providerId="LiveId" clId="{E8F23999-0607-4602-81D2-39F6F898962E}" dt="2021-07-09T16:09:07.184" v="6766" actId="1076"/>
          <ac:spMkLst>
            <pc:docMk/>
            <pc:sldMk cId="705473506" sldId="471"/>
            <ac:spMk id="8" creationId="{24659C40-06B1-402C-B6AD-CE13BDD00C2D}"/>
          </ac:spMkLst>
        </pc:spChg>
        <pc:spChg chg="add mod">
          <ac:chgData name="Max" userId="65a57e1697183a7e" providerId="LiveId" clId="{E8F23999-0607-4602-81D2-39F6F898962E}" dt="2021-07-09T16:08:01.984" v="6723" actId="1076"/>
          <ac:spMkLst>
            <pc:docMk/>
            <pc:sldMk cId="705473506" sldId="471"/>
            <ac:spMk id="9" creationId="{B5C5A021-1C6C-4BD4-A847-A323CA3DC42A}"/>
          </ac:spMkLst>
        </pc:spChg>
      </pc:sldChg>
      <pc:sldChg chg="addSp delSp modSp new mod modClrScheme chgLayout">
        <pc:chgData name="Max" userId="65a57e1697183a7e" providerId="LiveId" clId="{E8F23999-0607-4602-81D2-39F6F898962E}" dt="2021-07-09T20:09:55.485" v="7579" actId="1076"/>
        <pc:sldMkLst>
          <pc:docMk/>
          <pc:sldMk cId="2942905131" sldId="472"/>
        </pc:sldMkLst>
        <pc:spChg chg="del mod ord">
          <ac:chgData name="Max" userId="65a57e1697183a7e" providerId="LiveId" clId="{E8F23999-0607-4602-81D2-39F6F898962E}" dt="2021-07-09T16:05:43.777" v="6704" actId="700"/>
          <ac:spMkLst>
            <pc:docMk/>
            <pc:sldMk cId="2942905131" sldId="472"/>
            <ac:spMk id="2" creationId="{F2C1E910-4C4E-46FA-A021-85F626A3AC02}"/>
          </ac:spMkLst>
        </pc:spChg>
        <pc:spChg chg="add mod ord">
          <ac:chgData name="Max" userId="65a57e1697183a7e" providerId="LiveId" clId="{E8F23999-0607-4602-81D2-39F6F898962E}" dt="2021-07-09T16:10:30.288" v="6809" actId="20577"/>
          <ac:spMkLst>
            <pc:docMk/>
            <pc:sldMk cId="2942905131" sldId="472"/>
            <ac:spMk id="3" creationId="{23D07885-F64D-4FA9-9E86-27A0E3476FA9}"/>
          </ac:spMkLst>
        </pc:spChg>
        <pc:spChg chg="add del mod ord">
          <ac:chgData name="Max" userId="65a57e1697183a7e" providerId="LiveId" clId="{E8F23999-0607-4602-81D2-39F6F898962E}" dt="2021-07-09T16:11:14.466" v="6817"/>
          <ac:spMkLst>
            <pc:docMk/>
            <pc:sldMk cId="2942905131" sldId="472"/>
            <ac:spMk id="4" creationId="{76C8C0F8-E69F-400B-AA51-9D01E50080BC}"/>
          </ac:spMkLst>
        </pc:spChg>
        <pc:spChg chg="add mod">
          <ac:chgData name="Max" userId="65a57e1697183a7e" providerId="LiveId" clId="{E8F23999-0607-4602-81D2-39F6F898962E}" dt="2021-07-09T16:15:32.761" v="7034" actId="1076"/>
          <ac:spMkLst>
            <pc:docMk/>
            <pc:sldMk cId="2942905131" sldId="472"/>
            <ac:spMk id="9" creationId="{00CE1611-8B98-4201-A235-FD212FF804C9}"/>
          </ac:spMkLst>
        </pc:spChg>
        <pc:graphicFrameChg chg="add del mod">
          <ac:chgData name="Max" userId="65a57e1697183a7e" providerId="LiveId" clId="{E8F23999-0607-4602-81D2-39F6F898962E}" dt="2021-07-09T16:11:03.856" v="6813"/>
          <ac:graphicFrameMkLst>
            <pc:docMk/>
            <pc:sldMk cId="2942905131" sldId="472"/>
            <ac:graphicFrameMk id="5" creationId="{DE2EA0E1-4D01-442A-92FB-5D06E9F22283}"/>
          </ac:graphicFrameMkLst>
        </pc:graphicFrameChg>
        <pc:graphicFrameChg chg="add mod modGraphic">
          <ac:chgData name="Max" userId="65a57e1697183a7e" providerId="LiveId" clId="{E8F23999-0607-4602-81D2-39F6F898962E}" dt="2021-07-09T17:03:37.656" v="7542" actId="121"/>
          <ac:graphicFrameMkLst>
            <pc:docMk/>
            <pc:sldMk cId="2942905131" sldId="472"/>
            <ac:graphicFrameMk id="6" creationId="{7A076187-54F2-46A5-9EF7-A6145EFA57C7}"/>
          </ac:graphicFrameMkLst>
        </pc:graphicFrameChg>
        <pc:graphicFrameChg chg="add mod modGraphic">
          <ac:chgData name="Max" userId="65a57e1697183a7e" providerId="LiveId" clId="{E8F23999-0607-4602-81D2-39F6F898962E}" dt="2021-07-09T17:03:33.194" v="7541" actId="121"/>
          <ac:graphicFrameMkLst>
            <pc:docMk/>
            <pc:sldMk cId="2942905131" sldId="472"/>
            <ac:graphicFrameMk id="7" creationId="{3090059C-DBED-4ADE-8FF8-C03BB7383161}"/>
          </ac:graphicFrameMkLst>
        </pc:graphicFrameChg>
        <pc:graphicFrameChg chg="add mod modGraphic">
          <ac:chgData name="Max" userId="65a57e1697183a7e" providerId="LiveId" clId="{E8F23999-0607-4602-81D2-39F6F898962E}" dt="2021-07-09T20:09:55.485" v="7579" actId="1076"/>
          <ac:graphicFrameMkLst>
            <pc:docMk/>
            <pc:sldMk cId="2942905131" sldId="472"/>
            <ac:graphicFrameMk id="8" creationId="{6AEA4438-372A-4C32-A60D-A68943EBBCE0}"/>
          </ac:graphicFrameMkLst>
        </pc:graphicFrameChg>
        <pc:cxnChg chg="add mod">
          <ac:chgData name="Max" userId="65a57e1697183a7e" providerId="LiveId" clId="{E8F23999-0607-4602-81D2-39F6F898962E}" dt="2021-07-09T16:15:58.145" v="7038" actId="14100"/>
          <ac:cxnSpMkLst>
            <pc:docMk/>
            <pc:sldMk cId="2942905131" sldId="472"/>
            <ac:cxnSpMk id="11" creationId="{4DEC1814-8A16-4103-AD4A-F130C7614635}"/>
          </ac:cxnSpMkLst>
        </pc:cxnChg>
        <pc:cxnChg chg="add mod">
          <ac:chgData name="Max" userId="65a57e1697183a7e" providerId="LiveId" clId="{E8F23999-0607-4602-81D2-39F6F898962E}" dt="2021-07-09T16:15:35.896" v="7035" actId="14100"/>
          <ac:cxnSpMkLst>
            <pc:docMk/>
            <pc:sldMk cId="2942905131" sldId="472"/>
            <ac:cxnSpMk id="12" creationId="{3313ADF1-3832-4566-8DBE-EB4F2B02E5E9}"/>
          </ac:cxnSpMkLst>
        </pc:cxn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133490856" sldId="472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33253181" sldId="473"/>
        </pc:sldMkLst>
      </pc:sldChg>
      <pc:sldChg chg="addSp delSp modSp new mod">
        <pc:chgData name="Max" userId="65a57e1697183a7e" providerId="LiveId" clId="{E8F23999-0607-4602-81D2-39F6F898962E}" dt="2021-07-09T20:20:28.983" v="8345" actId="20577"/>
        <pc:sldMkLst>
          <pc:docMk/>
          <pc:sldMk cId="2731325604" sldId="473"/>
        </pc:sldMkLst>
        <pc:spChg chg="mod">
          <ac:chgData name="Max" userId="65a57e1697183a7e" providerId="LiveId" clId="{E8F23999-0607-4602-81D2-39F6F898962E}" dt="2021-07-09T20:13:57.235" v="7865" actId="20577"/>
          <ac:spMkLst>
            <pc:docMk/>
            <pc:sldMk cId="2731325604" sldId="473"/>
            <ac:spMk id="2" creationId="{F68F75BD-03F5-4F70-A11C-733AB347F32C}"/>
          </ac:spMkLst>
        </pc:spChg>
        <pc:spChg chg="mod">
          <ac:chgData name="Max" userId="65a57e1697183a7e" providerId="LiveId" clId="{E8F23999-0607-4602-81D2-39F6F898962E}" dt="2021-07-09T20:16:44.385" v="8057" actId="14100"/>
          <ac:spMkLst>
            <pc:docMk/>
            <pc:sldMk cId="2731325604" sldId="473"/>
            <ac:spMk id="3" creationId="{459B531D-24E3-4FB8-A728-5A52D6B9434D}"/>
          </ac:spMkLst>
        </pc:spChg>
        <pc:spChg chg="add del">
          <ac:chgData name="Max" userId="65a57e1697183a7e" providerId="LiveId" clId="{E8F23999-0607-4602-81D2-39F6F898962E}" dt="2021-07-09T20:16:56.755" v="8059" actId="478"/>
          <ac:spMkLst>
            <pc:docMk/>
            <pc:sldMk cId="2731325604" sldId="473"/>
            <ac:spMk id="4" creationId="{6299CF3B-1546-4FFA-BB5E-FE2B538854E6}"/>
          </ac:spMkLst>
        </pc:spChg>
        <pc:spChg chg="add mod">
          <ac:chgData name="Max" userId="65a57e1697183a7e" providerId="LiveId" clId="{E8F23999-0607-4602-81D2-39F6F898962E}" dt="2021-07-09T20:20:28.983" v="8345" actId="20577"/>
          <ac:spMkLst>
            <pc:docMk/>
            <pc:sldMk cId="2731325604" sldId="473"/>
            <ac:spMk id="5" creationId="{DAC0C4C9-4AC0-4EB6-970D-D4CEFFFBD22E}"/>
          </ac:spMkLst>
        </pc:spChg>
        <pc:spChg chg="add mod">
          <ac:chgData name="Max" userId="65a57e1697183a7e" providerId="LiveId" clId="{E8F23999-0607-4602-81D2-39F6F898962E}" dt="2021-07-09T20:20:16.526" v="8336" actId="20577"/>
          <ac:spMkLst>
            <pc:docMk/>
            <pc:sldMk cId="2731325604" sldId="473"/>
            <ac:spMk id="6" creationId="{C51369F8-BC0D-43A0-AAE4-025C32206135}"/>
          </ac:spMkLst>
        </pc:spChg>
      </pc:sldChg>
      <pc:sldChg chg="addSp delSp modSp new mod">
        <pc:chgData name="Max" userId="65a57e1697183a7e" providerId="LiveId" clId="{E8F23999-0607-4602-81D2-39F6F898962E}" dt="2021-07-09T20:35:31.070" v="8726" actId="1076"/>
        <pc:sldMkLst>
          <pc:docMk/>
          <pc:sldMk cId="1126040532" sldId="474"/>
        </pc:sldMkLst>
        <pc:spChg chg="mod">
          <ac:chgData name="Max" userId="65a57e1697183a7e" providerId="LiveId" clId="{E8F23999-0607-4602-81D2-39F6F898962E}" dt="2021-07-09T20:21:21.762" v="8383"/>
          <ac:spMkLst>
            <pc:docMk/>
            <pc:sldMk cId="1126040532" sldId="474"/>
            <ac:spMk id="2" creationId="{292765F6-680C-456D-8689-815FB5A38886}"/>
          </ac:spMkLst>
        </pc:spChg>
        <pc:spChg chg="del">
          <ac:chgData name="Max" userId="65a57e1697183a7e" providerId="LiveId" clId="{E8F23999-0607-4602-81D2-39F6F898962E}" dt="2021-07-09T20:22:06.825" v="8384" actId="478"/>
          <ac:spMkLst>
            <pc:docMk/>
            <pc:sldMk cId="1126040532" sldId="474"/>
            <ac:spMk id="3" creationId="{7D0A2137-CE8E-4496-AFBA-E0258BFBE81D}"/>
          </ac:spMkLst>
        </pc:spChg>
        <pc:graphicFrameChg chg="add mod">
          <ac:chgData name="Max" userId="65a57e1697183a7e" providerId="LiveId" clId="{E8F23999-0607-4602-81D2-39F6F898962E}" dt="2021-07-09T20:22:07.283" v="8385"/>
          <ac:graphicFrameMkLst>
            <pc:docMk/>
            <pc:sldMk cId="1126040532" sldId="474"/>
            <ac:graphicFrameMk id="4" creationId="{82D44D61-E9F3-4612-99C7-7896FA9CDA87}"/>
          </ac:graphicFrameMkLst>
        </pc:graphicFrameChg>
        <pc:graphicFrameChg chg="add mod">
          <ac:chgData name="Max" userId="65a57e1697183a7e" providerId="LiveId" clId="{E8F23999-0607-4602-81D2-39F6F898962E}" dt="2021-07-09T20:22:07.283" v="8385"/>
          <ac:graphicFrameMkLst>
            <pc:docMk/>
            <pc:sldMk cId="1126040532" sldId="474"/>
            <ac:graphicFrameMk id="5" creationId="{DB05E17D-8106-430A-948E-C7F4B312A6ED}"/>
          </ac:graphicFrameMkLst>
        </pc:graphicFrameChg>
        <pc:graphicFrameChg chg="add mod modGraphic">
          <ac:chgData name="Max" userId="65a57e1697183a7e" providerId="LiveId" clId="{E8F23999-0607-4602-81D2-39F6F898962E}" dt="2021-07-09T20:35:31.070" v="8726" actId="1076"/>
          <ac:graphicFrameMkLst>
            <pc:docMk/>
            <pc:sldMk cId="1126040532" sldId="474"/>
            <ac:graphicFrameMk id="6" creationId="{94AD55C4-ED0D-4250-B305-8E7518104FD5}"/>
          </ac:graphicFrameMkLst>
        </pc:graphicFrame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515247624" sldId="474"/>
        </pc:sldMkLst>
      </pc:sldChg>
      <pc:sldChg chg="addSp delSp modSp new mod">
        <pc:chgData name="Max" userId="65a57e1697183a7e" providerId="LiveId" clId="{E8F23999-0607-4602-81D2-39F6F898962E}" dt="2021-07-09T21:32:30.755" v="10155" actId="478"/>
        <pc:sldMkLst>
          <pc:docMk/>
          <pc:sldMk cId="1691196809" sldId="475"/>
        </pc:sldMkLst>
        <pc:spChg chg="mod">
          <ac:chgData name="Max" userId="65a57e1697183a7e" providerId="LiveId" clId="{E8F23999-0607-4602-81D2-39F6F898962E}" dt="2021-07-09T20:37:09.684" v="8792" actId="20577"/>
          <ac:spMkLst>
            <pc:docMk/>
            <pc:sldMk cId="1691196809" sldId="475"/>
            <ac:spMk id="2" creationId="{268F9643-A917-4188-A17F-84F0DF833E26}"/>
          </ac:spMkLst>
        </pc:spChg>
        <pc:spChg chg="mod">
          <ac:chgData name="Max" userId="65a57e1697183a7e" providerId="LiveId" clId="{E8F23999-0607-4602-81D2-39F6F898962E}" dt="2021-07-09T20:45:34.858" v="9042" actId="14100"/>
          <ac:spMkLst>
            <pc:docMk/>
            <pc:sldMk cId="1691196809" sldId="475"/>
            <ac:spMk id="3" creationId="{E1894FFB-5671-4621-8D6F-44DBE06A139D}"/>
          </ac:spMkLst>
        </pc:spChg>
        <pc:spChg chg="add mod">
          <ac:chgData name="Max" userId="65a57e1697183a7e" providerId="LiveId" clId="{E8F23999-0607-4602-81D2-39F6F898962E}" dt="2021-07-09T20:58:53.646" v="9200" actId="20577"/>
          <ac:spMkLst>
            <pc:docMk/>
            <pc:sldMk cId="1691196809" sldId="475"/>
            <ac:spMk id="4" creationId="{49C0D213-E618-40C5-863A-DB318081CBC1}"/>
          </ac:spMkLst>
        </pc:spChg>
        <pc:spChg chg="add mod ord">
          <ac:chgData name="Max" userId="65a57e1697183a7e" providerId="LiveId" clId="{E8F23999-0607-4602-81D2-39F6F898962E}" dt="2021-07-09T21:04:50.430" v="9546" actId="167"/>
          <ac:spMkLst>
            <pc:docMk/>
            <pc:sldMk cId="1691196809" sldId="475"/>
            <ac:spMk id="7" creationId="{CE2B1510-E9B1-41F3-8D6E-E6840A5E714C}"/>
          </ac:spMkLst>
        </pc:spChg>
        <pc:spChg chg="add del mod">
          <ac:chgData name="Max" userId="65a57e1697183a7e" providerId="LiveId" clId="{E8F23999-0607-4602-81D2-39F6F898962E}" dt="2021-07-09T20:52:44.193" v="9103"/>
          <ac:spMkLst>
            <pc:docMk/>
            <pc:sldMk cId="1691196809" sldId="475"/>
            <ac:spMk id="21" creationId="{DA028917-2C2C-4740-862E-4E61F747622C}"/>
          </ac:spMkLst>
        </pc:spChg>
        <pc:spChg chg="add mod">
          <ac:chgData name="Max" userId="65a57e1697183a7e" providerId="LiveId" clId="{E8F23999-0607-4602-81D2-39F6F898962E}" dt="2021-07-09T21:30:58.570" v="10148" actId="1076"/>
          <ac:spMkLst>
            <pc:docMk/>
            <pc:sldMk cId="1691196809" sldId="475"/>
            <ac:spMk id="23" creationId="{EAAC602D-FCB7-4194-ADA5-A9FD1D05E623}"/>
          </ac:spMkLst>
        </pc:spChg>
        <pc:spChg chg="add mod">
          <ac:chgData name="Max" userId="65a57e1697183a7e" providerId="LiveId" clId="{E8F23999-0607-4602-81D2-39F6F898962E}" dt="2021-07-09T21:31:33.833" v="10150" actId="20577"/>
          <ac:spMkLst>
            <pc:docMk/>
            <pc:sldMk cId="1691196809" sldId="475"/>
            <ac:spMk id="30" creationId="{461D2FBB-4A6C-48C5-A316-5B0617716321}"/>
          </ac:spMkLst>
        </pc:spChg>
        <pc:spChg chg="add mod">
          <ac:chgData name="Max" userId="65a57e1697183a7e" providerId="LiveId" clId="{E8F23999-0607-4602-81D2-39F6F898962E}" dt="2021-07-09T20:57:46.263" v="9194" actId="1076"/>
          <ac:spMkLst>
            <pc:docMk/>
            <pc:sldMk cId="1691196809" sldId="475"/>
            <ac:spMk id="31" creationId="{86E150E0-AECA-4308-A03E-A84A2C2319EE}"/>
          </ac:spMkLst>
        </pc:spChg>
        <pc:spChg chg="add mod">
          <ac:chgData name="Max" userId="65a57e1697183a7e" providerId="LiveId" clId="{E8F23999-0607-4602-81D2-39F6F898962E}" dt="2021-07-09T20:57:48.943" v="9195" actId="1076"/>
          <ac:spMkLst>
            <pc:docMk/>
            <pc:sldMk cId="1691196809" sldId="475"/>
            <ac:spMk id="32" creationId="{B6716732-2994-49CC-A4CF-7AE574951F3C}"/>
          </ac:spMkLst>
        </pc:spChg>
        <pc:spChg chg="add del mod">
          <ac:chgData name="Max" userId="65a57e1697183a7e" providerId="LiveId" clId="{E8F23999-0607-4602-81D2-39F6F898962E}" dt="2021-07-09T21:04:06.128" v="9536" actId="478"/>
          <ac:spMkLst>
            <pc:docMk/>
            <pc:sldMk cId="1691196809" sldId="475"/>
            <ac:spMk id="33" creationId="{9E87C2A5-1CE4-4579-9AFE-5E54201C5CEC}"/>
          </ac:spMkLst>
        </pc:spChg>
        <pc:spChg chg="add del mod">
          <ac:chgData name="Max" userId="65a57e1697183a7e" providerId="LiveId" clId="{E8F23999-0607-4602-81D2-39F6F898962E}" dt="2021-07-09T21:04:08.598" v="9539" actId="478"/>
          <ac:spMkLst>
            <pc:docMk/>
            <pc:sldMk cId="1691196809" sldId="475"/>
            <ac:spMk id="34" creationId="{7506BA90-7826-4C54-9AFA-4826F275E009}"/>
          </ac:spMkLst>
        </pc:spChg>
        <pc:spChg chg="add del mod">
          <ac:chgData name="Max" userId="65a57e1697183a7e" providerId="LiveId" clId="{E8F23999-0607-4602-81D2-39F6F898962E}" dt="2021-07-09T21:04:09.596" v="9540" actId="478"/>
          <ac:spMkLst>
            <pc:docMk/>
            <pc:sldMk cId="1691196809" sldId="475"/>
            <ac:spMk id="35" creationId="{DF993C21-1930-43E8-9A04-11DE3178E4D7}"/>
          </ac:spMkLst>
        </pc:spChg>
        <pc:spChg chg="add mod">
          <ac:chgData name="Max" userId="65a57e1697183a7e" providerId="LiveId" clId="{E8F23999-0607-4602-81D2-39F6F898962E}" dt="2021-07-09T21:32:24.243" v="10154" actId="1076"/>
          <ac:spMkLst>
            <pc:docMk/>
            <pc:sldMk cId="1691196809" sldId="475"/>
            <ac:spMk id="39" creationId="{1BD1C442-B71B-48DD-9B91-AF38437D535F}"/>
          </ac:spMkLst>
        </pc:spChg>
        <pc:spChg chg="add del mod">
          <ac:chgData name="Max" userId="65a57e1697183a7e" providerId="LiveId" clId="{E8F23999-0607-4602-81D2-39F6F898962E}" dt="2021-07-09T21:06:30.534" v="9593" actId="478"/>
          <ac:spMkLst>
            <pc:docMk/>
            <pc:sldMk cId="1691196809" sldId="475"/>
            <ac:spMk id="40" creationId="{4A48FF75-AE0D-4D17-96DD-17DF129A4298}"/>
          </ac:spMkLst>
        </pc:spChg>
        <pc:spChg chg="add del mod">
          <ac:chgData name="Max" userId="65a57e1697183a7e" providerId="LiveId" clId="{E8F23999-0607-4602-81D2-39F6F898962E}" dt="2021-07-09T21:06:28.880" v="9592" actId="478"/>
          <ac:spMkLst>
            <pc:docMk/>
            <pc:sldMk cId="1691196809" sldId="475"/>
            <ac:spMk id="41" creationId="{385722DA-1A2A-4003-B640-5167D0544DF3}"/>
          </ac:spMkLst>
        </pc:spChg>
        <pc:spChg chg="add mod">
          <ac:chgData name="Max" userId="65a57e1697183a7e" providerId="LiveId" clId="{E8F23999-0607-4602-81D2-39F6F898962E}" dt="2021-07-09T21:30:33.707" v="10144" actId="1076"/>
          <ac:spMkLst>
            <pc:docMk/>
            <pc:sldMk cId="1691196809" sldId="475"/>
            <ac:spMk id="46" creationId="{053DC7D5-B857-4B4B-A783-B9283D2E3535}"/>
          </ac:spMkLst>
        </pc:spChg>
        <pc:graphicFrameChg chg="add del mod">
          <ac:chgData name="Max" userId="65a57e1697183a7e" providerId="LiveId" clId="{E8F23999-0607-4602-81D2-39F6F898962E}" dt="2021-07-09T20:45:39.428" v="9044"/>
          <ac:graphicFrameMkLst>
            <pc:docMk/>
            <pc:sldMk cId="1691196809" sldId="475"/>
            <ac:graphicFrameMk id="13" creationId="{933CCF28-66DB-4087-ABA5-4AA8038F32C4}"/>
          </ac:graphicFrameMkLst>
        </pc:graphicFrameChg>
        <pc:graphicFrameChg chg="add del mod modGraphic">
          <ac:chgData name="Max" userId="65a57e1697183a7e" providerId="LiveId" clId="{E8F23999-0607-4602-81D2-39F6F898962E}" dt="2021-07-09T21:04:03.942" v="9535" actId="478"/>
          <ac:graphicFrameMkLst>
            <pc:docMk/>
            <pc:sldMk cId="1691196809" sldId="475"/>
            <ac:graphicFrameMk id="14" creationId="{7939A5C7-C7E4-4F17-82FD-F87B9B6709BB}"/>
          </ac:graphicFrameMkLst>
        </pc:graphicFrameChg>
        <pc:graphicFrameChg chg="add del mod">
          <ac:chgData name="Max" userId="65a57e1697183a7e" providerId="LiveId" clId="{E8F23999-0607-4602-81D2-39F6F898962E}" dt="2021-07-09T20:46:52.069" v="9051"/>
          <ac:graphicFrameMkLst>
            <pc:docMk/>
            <pc:sldMk cId="1691196809" sldId="475"/>
            <ac:graphicFrameMk id="15" creationId="{3531B52D-1ADD-4CBF-ABF2-4A7781F2F27F}"/>
          </ac:graphicFrameMkLst>
        </pc:graphicFrameChg>
        <pc:graphicFrameChg chg="add mod modGraphic">
          <ac:chgData name="Max" userId="65a57e1697183a7e" providerId="LiveId" clId="{E8F23999-0607-4602-81D2-39F6F898962E}" dt="2021-07-09T20:50:52.656" v="9073" actId="1076"/>
          <ac:graphicFrameMkLst>
            <pc:docMk/>
            <pc:sldMk cId="1691196809" sldId="475"/>
            <ac:graphicFrameMk id="16" creationId="{BBDE78C4-2905-4F24-AAEC-F1EE149929FD}"/>
          </ac:graphicFrameMkLst>
        </pc:graphicFrameChg>
        <pc:graphicFrameChg chg="add del mod">
          <ac:chgData name="Max" userId="65a57e1697183a7e" providerId="LiveId" clId="{E8F23999-0607-4602-81D2-39F6F898962E}" dt="2021-07-09T20:47:37.263" v="9060"/>
          <ac:graphicFrameMkLst>
            <pc:docMk/>
            <pc:sldMk cId="1691196809" sldId="475"/>
            <ac:graphicFrameMk id="17" creationId="{F586B6F8-9FF8-49E9-9477-B2759969F8E7}"/>
          </ac:graphicFrameMkLst>
        </pc:graphicFrameChg>
        <pc:graphicFrameChg chg="add mod modGraphic">
          <ac:chgData name="Max" userId="65a57e1697183a7e" providerId="LiveId" clId="{E8F23999-0607-4602-81D2-39F6F898962E}" dt="2021-07-09T20:48:03.756" v="9070" actId="14100"/>
          <ac:graphicFrameMkLst>
            <pc:docMk/>
            <pc:sldMk cId="1691196809" sldId="475"/>
            <ac:graphicFrameMk id="18" creationId="{1F7F3AA3-FAE8-4BB6-AF7F-9774EB4820FA}"/>
          </ac:graphicFrameMkLst>
        </pc:graphicFrameChg>
        <pc:graphicFrameChg chg="add mod modGraphic">
          <ac:chgData name="Max" userId="65a57e1697183a7e" providerId="LiveId" clId="{E8F23999-0607-4602-81D2-39F6F898962E}" dt="2021-07-09T21:04:40.525" v="9545" actId="1076"/>
          <ac:graphicFrameMkLst>
            <pc:docMk/>
            <pc:sldMk cId="1691196809" sldId="475"/>
            <ac:graphicFrameMk id="19" creationId="{C11929F8-A6C8-4DAC-A34B-0E6139A782CC}"/>
          </ac:graphicFrameMkLst>
        </pc:graphicFrameChg>
        <pc:graphicFrameChg chg="add del mod">
          <ac:chgData name="Max" userId="65a57e1697183a7e" providerId="LiveId" clId="{E8F23999-0607-4602-81D2-39F6F898962E}" dt="2021-07-09T20:52:44.193" v="9103"/>
          <ac:graphicFrameMkLst>
            <pc:docMk/>
            <pc:sldMk cId="1691196809" sldId="475"/>
            <ac:graphicFrameMk id="20" creationId="{4DD84E7F-35D4-41FE-9F09-2527866B5580}"/>
          </ac:graphicFrameMkLst>
        </pc:graphicFrameChg>
        <pc:graphicFrameChg chg="add mod modGraphic">
          <ac:chgData name="Max" userId="65a57e1697183a7e" providerId="LiveId" clId="{E8F23999-0607-4602-81D2-39F6F898962E}" dt="2021-07-09T21:30:58.570" v="10148" actId="1076"/>
          <ac:graphicFrameMkLst>
            <pc:docMk/>
            <pc:sldMk cId="1691196809" sldId="475"/>
            <ac:graphicFrameMk id="22" creationId="{8EC04FE2-88C6-4113-9E54-43A8A3DA2487}"/>
          </ac:graphicFrameMkLst>
        </pc:graphicFrameChg>
        <pc:cxnChg chg="add mod">
          <ac:chgData name="Max" userId="65a57e1697183a7e" providerId="LiveId" clId="{E8F23999-0607-4602-81D2-39F6F898962E}" dt="2021-07-09T20:44:16.536" v="9038" actId="1076"/>
          <ac:cxnSpMkLst>
            <pc:docMk/>
            <pc:sldMk cId="1691196809" sldId="475"/>
            <ac:cxnSpMk id="6" creationId="{30E6D118-B621-41AF-8E41-C712BA14F2A5}"/>
          </ac:cxnSpMkLst>
        </pc:cxnChg>
        <pc:cxnChg chg="add">
          <ac:chgData name="Max" userId="65a57e1697183a7e" providerId="LiveId" clId="{E8F23999-0607-4602-81D2-39F6F898962E}" dt="2021-07-09T20:53:22.922" v="9115" actId="11529"/>
          <ac:cxnSpMkLst>
            <pc:docMk/>
            <pc:sldMk cId="1691196809" sldId="475"/>
            <ac:cxnSpMk id="25" creationId="{745ED1EB-395A-4C11-AE20-3186FB441ABE}"/>
          </ac:cxnSpMkLst>
        </pc:cxnChg>
        <pc:cxnChg chg="add mod">
          <ac:chgData name="Max" userId="65a57e1697183a7e" providerId="LiveId" clId="{E8F23999-0607-4602-81D2-39F6F898962E}" dt="2021-07-09T20:53:41.536" v="9120" actId="14100"/>
          <ac:cxnSpMkLst>
            <pc:docMk/>
            <pc:sldMk cId="1691196809" sldId="475"/>
            <ac:cxnSpMk id="26" creationId="{4B8A3F3E-B45C-446E-BB15-CA79C0600AD2}"/>
          </ac:cxnSpMkLst>
        </pc:cxnChg>
        <pc:cxnChg chg="add del mod">
          <ac:chgData name="Max" userId="65a57e1697183a7e" providerId="LiveId" clId="{E8F23999-0607-4602-81D2-39F6F898962E}" dt="2021-07-09T21:04:07.662" v="9538" actId="478"/>
          <ac:cxnSpMkLst>
            <pc:docMk/>
            <pc:sldMk cId="1691196809" sldId="475"/>
            <ac:cxnSpMk id="36" creationId="{42A8A95E-77C9-4A19-B291-1AE448BB871C}"/>
          </ac:cxnSpMkLst>
        </pc:cxnChg>
        <pc:cxnChg chg="add del mod">
          <ac:chgData name="Max" userId="65a57e1697183a7e" providerId="LiveId" clId="{E8F23999-0607-4602-81D2-39F6F898962E}" dt="2021-07-09T21:04:07.011" v="9537" actId="478"/>
          <ac:cxnSpMkLst>
            <pc:docMk/>
            <pc:sldMk cId="1691196809" sldId="475"/>
            <ac:cxnSpMk id="37" creationId="{AF821E41-9E9F-4A04-B681-CF785047561B}"/>
          </ac:cxnSpMkLst>
        </pc:cxnChg>
        <pc:cxnChg chg="add mod">
          <ac:chgData name="Max" userId="65a57e1697183a7e" providerId="LiveId" clId="{E8F23999-0607-4602-81D2-39F6F898962E}" dt="2021-07-09T21:06:56.496" v="9597" actId="1076"/>
          <ac:cxnSpMkLst>
            <pc:docMk/>
            <pc:sldMk cId="1691196809" sldId="475"/>
            <ac:cxnSpMk id="43" creationId="{840501C0-9930-457B-AF6F-B4C5F4E1D89C}"/>
          </ac:cxnSpMkLst>
        </pc:cxnChg>
        <pc:cxnChg chg="add del mod">
          <ac:chgData name="Max" userId="65a57e1697183a7e" providerId="LiveId" clId="{E8F23999-0607-4602-81D2-39F6F898962E}" dt="2021-07-09T21:32:30.755" v="10155" actId="478"/>
          <ac:cxnSpMkLst>
            <pc:docMk/>
            <pc:sldMk cId="1691196809" sldId="475"/>
            <ac:cxnSpMk id="48" creationId="{0477EEB8-80CC-4971-8953-771D3E76E366}"/>
          </ac:cxnSpMkLst>
        </pc:cxnChg>
      </pc:sldChg>
      <pc:sldChg chg="addSp delSp modSp new mod">
        <pc:chgData name="Max" userId="65a57e1697183a7e" providerId="LiveId" clId="{E8F23999-0607-4602-81D2-39F6F898962E}" dt="2021-07-10T09:52:26.364" v="11987" actId="21"/>
        <pc:sldMkLst>
          <pc:docMk/>
          <pc:sldMk cId="1015098789" sldId="476"/>
        </pc:sldMkLst>
        <pc:spChg chg="mod">
          <ac:chgData name="Max" userId="65a57e1697183a7e" providerId="LiveId" clId="{E8F23999-0607-4602-81D2-39F6F898962E}" dt="2021-07-10T09:15:46.188" v="10710" actId="20577"/>
          <ac:spMkLst>
            <pc:docMk/>
            <pc:sldMk cId="1015098789" sldId="476"/>
            <ac:spMk id="2" creationId="{3CACB6FE-8C4F-4613-8FEB-05C1A2B902B1}"/>
          </ac:spMkLst>
        </pc:spChg>
        <pc:spChg chg="del mod">
          <ac:chgData name="Max" userId="65a57e1697183a7e" providerId="LiveId" clId="{E8F23999-0607-4602-81D2-39F6F898962E}" dt="2021-07-10T09:50:31.138" v="11978" actId="478"/>
          <ac:spMkLst>
            <pc:docMk/>
            <pc:sldMk cId="1015098789" sldId="476"/>
            <ac:spMk id="3" creationId="{F42D8C29-CC16-4EAC-8439-54FE3CC21A17}"/>
          </ac:spMkLst>
        </pc:spChg>
        <pc:spChg chg="add del mod">
          <ac:chgData name="Max" userId="65a57e1697183a7e" providerId="LiveId" clId="{E8F23999-0607-4602-81D2-39F6F898962E}" dt="2021-07-10T09:04:24.014" v="10422" actId="478"/>
          <ac:spMkLst>
            <pc:docMk/>
            <pc:sldMk cId="1015098789" sldId="476"/>
            <ac:spMk id="5" creationId="{BF99FFC1-CF8C-468A-A782-B66020A0FA10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7" creationId="{4859B428-CB31-49B7-90C1-91EAF452EDC3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8" creationId="{D20A7CC2-5832-4B74-B1B6-3023C859C862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9" creationId="{E44D82DF-815E-44AC-A988-50C741859DF9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10" creationId="{29633B7A-4F50-460A-9BC6-C4D75D5A8942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11" creationId="{28671CFF-330C-4F45-8B37-511B99C57D3B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12" creationId="{BB979A2F-4D21-4531-8B2F-50A12E0D31BF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13" creationId="{D0425A4E-0CF4-4253-9660-BF881FD9A045}"/>
          </ac:spMkLst>
        </pc:spChg>
        <pc:spChg chg="add del mod">
          <ac:chgData name="Max" userId="65a57e1697183a7e" providerId="LiveId" clId="{E8F23999-0607-4602-81D2-39F6F898962E}" dt="2021-07-10T09:31:56.887" v="11438"/>
          <ac:spMkLst>
            <pc:docMk/>
            <pc:sldMk cId="1015098789" sldId="476"/>
            <ac:spMk id="14" creationId="{08D03807-AAEB-4AD6-9D1F-5CCC89E8D104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15" creationId="{5B12E3D8-A29A-4505-9E52-ED8BED7A4655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16" creationId="{22E391D7-FE90-4018-9592-D161D77FC8BB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17" creationId="{DA0C469C-ADF6-45EE-BD7C-5A094F07C70D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18" creationId="{D4B2038B-4561-433D-9FEB-2AF65585E0E0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19" creationId="{C54AD808-B6BF-4620-92BF-59DC7AFC137C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20" creationId="{B3CDE651-BD3C-462F-8985-FD6ACC34B354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21" creationId="{86070E90-8857-47D0-B7FA-51DB25C07080}"/>
          </ac:spMkLst>
        </pc:spChg>
        <pc:spChg chg="add del mod">
          <ac:chgData name="Max" userId="65a57e1697183a7e" providerId="LiveId" clId="{E8F23999-0607-4602-81D2-39F6F898962E}" dt="2021-07-10T09:32:00.183" v="11440"/>
          <ac:spMkLst>
            <pc:docMk/>
            <pc:sldMk cId="1015098789" sldId="476"/>
            <ac:spMk id="22" creationId="{2F1705CA-3674-4C8F-B3F5-1A2777DFE558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3" creationId="{FBEBE12F-D3F0-420C-BFAD-9C9128134769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4" creationId="{2DDAA614-2B0F-4479-82A4-F05160CC9CF6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5" creationId="{395D7274-E79E-4081-8D32-A63B974CD6BB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6" creationId="{4F73C6A8-D46B-4D29-8F96-FBEED367D815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7" creationId="{AA49E995-68DA-4A78-855C-1911C8BF47ED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8" creationId="{BC45858D-8F37-48EB-9EEF-A3A4B914354E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29" creationId="{AFB2CE04-2720-4779-B2F7-0879A0CF5123}"/>
          </ac:spMkLst>
        </pc:spChg>
        <pc:spChg chg="add del mod">
          <ac:chgData name="Max" userId="65a57e1697183a7e" providerId="LiveId" clId="{E8F23999-0607-4602-81D2-39F6F898962E}" dt="2021-07-10T09:32:02.909" v="11444"/>
          <ac:spMkLst>
            <pc:docMk/>
            <pc:sldMk cId="1015098789" sldId="476"/>
            <ac:spMk id="30" creationId="{62F7EF01-7B2B-4C23-B5C9-894EA62006F3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1" creationId="{45C37408-A18E-4356-909B-058781E98173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2" creationId="{43F0D198-92B6-4CA6-A3C7-52A161624A8A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3" creationId="{C4B9DF8A-B61B-43C7-AB80-BEAEA4BBCA48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4" creationId="{C3FC49DD-ADC4-46E5-8D7E-93E7B7588E7F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5" creationId="{68653A8B-5177-46B0-80CA-34F802BBAFB8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6" creationId="{2895DD4C-6B13-4B51-A2D7-5CA57BF74BFA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7" creationId="{2FF1F849-32BC-4031-B687-D33702A0BC8E}"/>
          </ac:spMkLst>
        </pc:spChg>
        <pc:spChg chg="add del mod">
          <ac:chgData name="Max" userId="65a57e1697183a7e" providerId="LiveId" clId="{E8F23999-0607-4602-81D2-39F6F898962E}" dt="2021-07-10T09:32:13.994" v="11452"/>
          <ac:spMkLst>
            <pc:docMk/>
            <pc:sldMk cId="1015098789" sldId="476"/>
            <ac:spMk id="38" creationId="{1858742B-2426-463A-8C99-B8660666868E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39" creationId="{75360174-7B24-47D7-B209-67536B7CA7F8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0" creationId="{92AA2847-D757-444A-B5F6-861E79B111A4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1" creationId="{0E9E95A6-DD5E-47F9-B5A1-432944D56AF1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2" creationId="{1D696E9F-E4E6-4174-A90E-17F9C2DDE02B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3" creationId="{C2D7B204-46E0-4103-B60C-E7EC4A580BB4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4" creationId="{4D0C8189-D1D1-40AE-ACBC-3FCA03039D79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5" creationId="{4DEF673F-627C-4680-AB36-E683DD48CBC4}"/>
          </ac:spMkLst>
        </pc:spChg>
        <pc:spChg chg="add del mod">
          <ac:chgData name="Max" userId="65a57e1697183a7e" providerId="LiveId" clId="{E8F23999-0607-4602-81D2-39F6F898962E}" dt="2021-07-10T09:32:20.220" v="11454"/>
          <ac:spMkLst>
            <pc:docMk/>
            <pc:sldMk cId="1015098789" sldId="476"/>
            <ac:spMk id="46" creationId="{4463B5D1-7FB0-4A67-BE20-92D800CD592D}"/>
          </ac:spMkLst>
        </pc:spChg>
        <pc:spChg chg="add mod ord">
          <ac:chgData name="Max" userId="65a57e1697183a7e" providerId="LiveId" clId="{E8F23999-0607-4602-81D2-39F6F898962E}" dt="2021-07-10T09:50:38.666" v="11980" actId="1076"/>
          <ac:spMkLst>
            <pc:docMk/>
            <pc:sldMk cId="1015098789" sldId="476"/>
            <ac:spMk id="48" creationId="{5A8FE445-F3BD-44BF-85AA-8CB29591B9CE}"/>
          </ac:spMkLst>
        </pc:spChg>
        <pc:spChg chg="add mod">
          <ac:chgData name="Max" userId="65a57e1697183a7e" providerId="LiveId" clId="{E8F23999-0607-4602-81D2-39F6F898962E}" dt="2021-07-10T09:50:38.666" v="11980" actId="1076"/>
          <ac:spMkLst>
            <pc:docMk/>
            <pc:sldMk cId="1015098789" sldId="476"/>
            <ac:spMk id="49" creationId="{1A5DF727-127F-41D2-B340-465167DB44B9}"/>
          </ac:spMkLst>
        </pc:spChg>
        <pc:spChg chg="add mod">
          <ac:chgData name="Max" userId="65a57e1697183a7e" providerId="LiveId" clId="{E8F23999-0607-4602-81D2-39F6F898962E}" dt="2021-07-10T09:50:38.666" v="11980" actId="1076"/>
          <ac:spMkLst>
            <pc:docMk/>
            <pc:sldMk cId="1015098789" sldId="476"/>
            <ac:spMk id="50" creationId="{225348D7-8FBD-4DB6-9AA3-41C46A8D3D4D}"/>
          </ac:spMkLst>
        </pc:spChg>
        <pc:spChg chg="add mod">
          <ac:chgData name="Max" userId="65a57e1697183a7e" providerId="LiveId" clId="{E8F23999-0607-4602-81D2-39F6F898962E}" dt="2021-07-10T09:50:48.089" v="11982" actId="1076"/>
          <ac:spMkLst>
            <pc:docMk/>
            <pc:sldMk cId="1015098789" sldId="476"/>
            <ac:spMk id="51" creationId="{01ADD835-EE98-4336-8B56-A0327AA7B6DB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2" creationId="{1C58DEEC-A9B6-4E13-AED5-C7CEC976C78C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3" creationId="{3A302E23-96BC-48E1-A6AE-4E9820C8E073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4" creationId="{3C81B101-61F1-48E7-8658-0AD109F824FB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5" creationId="{5E792DFC-F7CE-453A-9EA1-92B015153EB2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6" creationId="{062E772E-2BC8-4932-A55F-64736FAC71D5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7" creationId="{A85D7C16-1B15-47ED-9472-CC567157DC88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8" creationId="{A095B7A6-3683-4691-B6D9-2112AA561F17}"/>
          </ac:spMkLst>
        </pc:spChg>
        <pc:spChg chg="add del mod">
          <ac:chgData name="Max" userId="65a57e1697183a7e" providerId="LiveId" clId="{E8F23999-0607-4602-81D2-39F6F898962E}" dt="2021-07-10T09:47:02.196" v="11805"/>
          <ac:spMkLst>
            <pc:docMk/>
            <pc:sldMk cId="1015098789" sldId="476"/>
            <ac:spMk id="59" creationId="{F11284FF-FFBB-455B-8A14-DB1702C66940}"/>
          </ac:spMkLst>
        </pc:spChg>
        <pc:spChg chg="add mod">
          <ac:chgData name="Max" userId="65a57e1697183a7e" providerId="LiveId" clId="{E8F23999-0607-4602-81D2-39F6F898962E}" dt="2021-07-10T09:50:56.186" v="11983" actId="1076"/>
          <ac:spMkLst>
            <pc:docMk/>
            <pc:sldMk cId="1015098789" sldId="476"/>
            <ac:spMk id="61" creationId="{0CE70DF9-A872-4EA0-A598-4AAA1D9F10CE}"/>
          </ac:spMkLst>
        </pc:spChg>
        <pc:spChg chg="add del mod">
          <ac:chgData name="Max" userId="65a57e1697183a7e" providerId="LiveId" clId="{E8F23999-0607-4602-81D2-39F6F898962E}" dt="2021-07-10T09:50:33.551" v="11979" actId="478"/>
          <ac:spMkLst>
            <pc:docMk/>
            <pc:sldMk cId="1015098789" sldId="476"/>
            <ac:spMk id="63" creationId="{DFC061C0-CE9D-4702-8436-22F565ED50B7}"/>
          </ac:spMkLst>
        </pc:spChg>
        <pc:spChg chg="add del mod">
          <ac:chgData name="Max" userId="65a57e1697183a7e" providerId="LiveId" clId="{E8F23999-0607-4602-81D2-39F6F898962E}" dt="2021-07-10T09:52:26.364" v="11987" actId="21"/>
          <ac:spMkLst>
            <pc:docMk/>
            <pc:sldMk cId="1015098789" sldId="476"/>
            <ac:spMk id="67" creationId="{08E82DA7-3FD7-417E-9DD0-B5A3DAC71E69}"/>
          </ac:spMkLst>
        </pc:spChg>
        <pc:graphicFrameChg chg="add mod modGraphic">
          <ac:chgData name="Max" userId="65a57e1697183a7e" providerId="LiveId" clId="{E8F23999-0607-4602-81D2-39F6F898962E}" dt="2021-07-10T09:50:38.666" v="11980" actId="1076"/>
          <ac:graphicFrameMkLst>
            <pc:docMk/>
            <pc:sldMk cId="1015098789" sldId="476"/>
            <ac:graphicFrameMk id="4" creationId="{BAA91A2B-A7CC-451F-8F84-A4014643C760}"/>
          </ac:graphicFrameMkLst>
        </pc:graphicFrameChg>
        <pc:graphicFrameChg chg="add mod modGraphic">
          <ac:chgData name="Max" userId="65a57e1697183a7e" providerId="LiveId" clId="{E8F23999-0607-4602-81D2-39F6F898962E}" dt="2021-07-10T09:50:38.666" v="11980" actId="1076"/>
          <ac:graphicFrameMkLst>
            <pc:docMk/>
            <pc:sldMk cId="1015098789" sldId="476"/>
            <ac:graphicFrameMk id="6" creationId="{92DD3D01-946F-4052-8010-73F1A3CBBDBF}"/>
          </ac:graphicFrameMkLst>
        </pc:graphicFrameChg>
        <pc:picChg chg="add del mod ord">
          <ac:chgData name="Max" userId="65a57e1697183a7e" providerId="LiveId" clId="{E8F23999-0607-4602-81D2-39F6F898962E}" dt="2021-07-10T09:46:59.803" v="11803" actId="478"/>
          <ac:picMkLst>
            <pc:docMk/>
            <pc:sldMk cId="1015098789" sldId="476"/>
            <ac:picMk id="47" creationId="{304AA337-715C-4D10-8B4D-60B68527915E}"/>
          </ac:picMkLst>
        </pc:picChg>
        <pc:picChg chg="add mod">
          <ac:chgData name="Max" userId="65a57e1697183a7e" providerId="LiveId" clId="{E8F23999-0607-4602-81D2-39F6F898962E}" dt="2021-07-10T09:50:38.666" v="11980" actId="1076"/>
          <ac:picMkLst>
            <pc:docMk/>
            <pc:sldMk cId="1015098789" sldId="476"/>
            <ac:picMk id="60" creationId="{A2D7F085-4114-4FF4-88A9-21E39AC30CAA}"/>
          </ac:picMkLst>
        </pc:picChg>
        <pc:cxnChg chg="add mod">
          <ac:chgData name="Max" userId="65a57e1697183a7e" providerId="LiveId" clId="{E8F23999-0607-4602-81D2-39F6F898962E}" dt="2021-07-10T09:51:03.346" v="11985" actId="14100"/>
          <ac:cxnSpMkLst>
            <pc:docMk/>
            <pc:sldMk cId="1015098789" sldId="476"/>
            <ac:cxnSpMk id="65" creationId="{57646B81-EBFA-4593-B543-F0C9B151B397}"/>
          </ac:cxnSpMkLst>
        </pc:cxnChg>
      </pc:sldChg>
      <pc:sldChg chg="addSp delSp modSp add mod">
        <pc:chgData name="Max" userId="65a57e1697183a7e" providerId="LiveId" clId="{E8F23999-0607-4602-81D2-39F6F898962E}" dt="2021-07-10T13:08:03.831" v="13099" actId="14100"/>
        <pc:sldMkLst>
          <pc:docMk/>
          <pc:sldMk cId="3515286588" sldId="477"/>
        </pc:sldMkLst>
        <pc:spChg chg="mod">
          <ac:chgData name="Max" userId="65a57e1697183a7e" providerId="LiveId" clId="{E8F23999-0607-4602-81D2-39F6F898962E}" dt="2021-07-09T21:08:45.637" v="9640"/>
          <ac:spMkLst>
            <pc:docMk/>
            <pc:sldMk cId="3515286588" sldId="477"/>
            <ac:spMk id="2" creationId="{1BC62675-FB3A-4E08-9F29-7D2ED20E7E3F}"/>
          </ac:spMkLst>
        </pc:spChg>
        <pc:spChg chg="mod">
          <ac:chgData name="Max" userId="65a57e1697183a7e" providerId="LiveId" clId="{E8F23999-0607-4602-81D2-39F6F898962E}" dt="2021-07-10T13:08:03.831" v="13099" actId="14100"/>
          <ac:spMkLst>
            <pc:docMk/>
            <pc:sldMk cId="3515286588" sldId="477"/>
            <ac:spMk id="3" creationId="{720EB7E8-6376-4344-A796-B9698CD94621}"/>
          </ac:spMkLst>
        </pc:spChg>
        <pc:spChg chg="mod">
          <ac:chgData name="Max" userId="65a57e1697183a7e" providerId="LiveId" clId="{E8F23999-0607-4602-81D2-39F6F898962E}" dt="2021-07-10T08:58:58.023" v="10202" actId="14100"/>
          <ac:spMkLst>
            <pc:docMk/>
            <pc:sldMk cId="3515286588" sldId="477"/>
            <ac:spMk id="4" creationId="{B39071C1-D97E-49A7-AAE7-4141C46568ED}"/>
          </ac:spMkLst>
        </pc:spChg>
        <pc:spChg chg="add del 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10" creationId="{C0BC00F4-F4E9-4914-A4B5-45A59F19403E}"/>
          </ac:spMkLst>
        </pc:spChg>
        <pc:spChg chg="add mod">
          <ac:chgData name="Max" userId="65a57e1697183a7e" providerId="LiveId" clId="{E8F23999-0607-4602-81D2-39F6F898962E}" dt="2021-07-09T21:29:03.970" v="10125" actId="1076"/>
          <ac:spMkLst>
            <pc:docMk/>
            <pc:sldMk cId="3515286588" sldId="477"/>
            <ac:spMk id="15" creationId="{CEDB0866-5251-4077-9C54-BE5C93386FCA}"/>
          </ac:spMkLst>
        </pc:spChg>
        <pc:spChg chg="add del mod">
          <ac:chgData name="Max" userId="65a57e1697183a7e" providerId="LiveId" clId="{E8F23999-0607-4602-81D2-39F6F898962E}" dt="2021-07-09T21:24:38.460" v="10029" actId="478"/>
          <ac:spMkLst>
            <pc:docMk/>
            <pc:sldMk cId="3515286588" sldId="477"/>
            <ac:spMk id="16" creationId="{F84BDF8D-F84F-4602-A108-517B4393AD32}"/>
          </ac:spMkLst>
        </pc:spChg>
        <pc:spChg chg="add mod">
          <ac:chgData name="Max" userId="65a57e1697183a7e" providerId="LiveId" clId="{E8F23999-0607-4602-81D2-39F6F898962E}" dt="2021-07-09T21:29:03.970" v="10125" actId="1076"/>
          <ac:spMkLst>
            <pc:docMk/>
            <pc:sldMk cId="3515286588" sldId="477"/>
            <ac:spMk id="17" creationId="{C066CCF8-941C-427A-8B78-B89479A75AAA}"/>
          </ac:spMkLst>
        </pc:spChg>
        <pc:spChg chg="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23" creationId="{10BB5EDD-32CB-4002-AF08-29B311F787E6}"/>
          </ac:spMkLst>
        </pc:spChg>
        <pc:spChg chg="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25" creationId="{F19D39E2-2214-4EAF-84CC-C4EE11F913B3}"/>
          </ac:spMkLst>
        </pc:spChg>
        <pc:spChg chg="mod">
          <ac:chgData name="Max" userId="65a57e1697183a7e" providerId="LiveId" clId="{E8F23999-0607-4602-81D2-39F6F898962E}" dt="2021-07-09T21:29:09.306" v="10126" actId="1076"/>
          <ac:spMkLst>
            <pc:docMk/>
            <pc:sldMk cId="3515286588" sldId="477"/>
            <ac:spMk id="26" creationId="{AA1977BF-3111-4487-8806-E9A28E2370F6}"/>
          </ac:spMkLst>
        </pc:spChg>
        <pc:spChg chg="add 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29" creationId="{1BEF40AC-B1CA-430C-B76A-62DAC5F9EA20}"/>
          </ac:spMkLst>
        </pc:spChg>
        <pc:spChg chg="add del mod">
          <ac:chgData name="Max" userId="65a57e1697183a7e" providerId="LiveId" clId="{E8F23999-0607-4602-81D2-39F6F898962E}" dt="2021-07-09T21:24:04.054" v="9976"/>
          <ac:spMkLst>
            <pc:docMk/>
            <pc:sldMk cId="3515286588" sldId="477"/>
            <ac:spMk id="29" creationId="{F40C4782-A685-491B-B2F2-12A14D9BC7BF}"/>
          </ac:spMkLst>
        </pc:spChg>
        <pc:spChg chg="add mod">
          <ac:chgData name="Max" userId="65a57e1697183a7e" providerId="LiveId" clId="{E8F23999-0607-4602-81D2-39F6F898962E}" dt="2021-07-10T08:59:04.007" v="10204" actId="1076"/>
          <ac:spMkLst>
            <pc:docMk/>
            <pc:sldMk cId="3515286588" sldId="477"/>
            <ac:spMk id="30" creationId="{07B88678-C5D0-4E97-85BC-6900F277B88C}"/>
          </ac:spMkLst>
        </pc:spChg>
        <pc:spChg chg="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32" creationId="{ACDD0579-7ABE-4E51-B12E-55BAD3B4421E}"/>
          </ac:spMkLst>
        </pc:spChg>
        <pc:spChg chg="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35" creationId="{32A9C5AB-5F03-476C-B0C4-D739C18072AB}"/>
          </ac:spMkLst>
        </pc:spChg>
        <pc:spChg chg="mod">
          <ac:chgData name="Max" userId="65a57e1697183a7e" providerId="LiveId" clId="{E8F23999-0607-4602-81D2-39F6F898962E}" dt="2021-07-10T08:58:54.284" v="10201" actId="1035"/>
          <ac:spMkLst>
            <pc:docMk/>
            <pc:sldMk cId="3515286588" sldId="477"/>
            <ac:spMk id="40" creationId="{3BF01119-6FA4-4F0E-8BBF-D16FF2FAF1B2}"/>
          </ac:spMkLst>
        </pc:spChg>
        <pc:picChg chg="del">
          <ac:chgData name="Max" userId="65a57e1697183a7e" providerId="LiveId" clId="{E8F23999-0607-4602-81D2-39F6F898962E}" dt="2021-07-09T21:20:00.506" v="9861" actId="478"/>
          <ac:picMkLst>
            <pc:docMk/>
            <pc:sldMk cId="3515286588" sldId="477"/>
            <ac:picMk id="7" creationId="{28BE05B1-35B5-4E6E-9BFC-B6F675FD6809}"/>
          </ac:picMkLst>
        </pc:picChg>
        <pc:cxnChg chg="add mod">
          <ac:chgData name="Max" userId="65a57e1697183a7e" providerId="LiveId" clId="{E8F23999-0607-4602-81D2-39F6F898962E}" dt="2021-07-09T21:29:03.970" v="10125" actId="1076"/>
          <ac:cxnSpMkLst>
            <pc:docMk/>
            <pc:sldMk cId="3515286588" sldId="477"/>
            <ac:cxnSpMk id="8" creationId="{06F3F46A-7224-42AE-9996-A74EF2FBCA26}"/>
          </ac:cxnSpMkLst>
        </pc:cxnChg>
        <pc:cxnChg chg="add mod">
          <ac:chgData name="Max" userId="65a57e1697183a7e" providerId="LiveId" clId="{E8F23999-0607-4602-81D2-39F6F898962E}" dt="2021-07-10T08:59:01.945" v="10203" actId="14100"/>
          <ac:cxnSpMkLst>
            <pc:docMk/>
            <pc:sldMk cId="3515286588" sldId="477"/>
            <ac:cxnSpMk id="12" creationId="{77C41C93-F639-4760-A291-282877DC2969}"/>
          </ac:cxnSpMkLst>
        </pc:cxnChg>
        <pc:cxnChg chg="add mod">
          <ac:chgData name="Max" userId="65a57e1697183a7e" providerId="LiveId" clId="{E8F23999-0607-4602-81D2-39F6F898962E}" dt="2021-07-09T21:29:03.970" v="10125" actId="1076"/>
          <ac:cxnSpMkLst>
            <pc:docMk/>
            <pc:sldMk cId="3515286588" sldId="477"/>
            <ac:cxnSpMk id="20" creationId="{332C60BB-2C54-4128-8652-AB2D81B4250D}"/>
          </ac:cxnSpMkLst>
        </pc:cxnChg>
        <pc:cxnChg chg="add mod">
          <ac:chgData name="Max" userId="65a57e1697183a7e" providerId="LiveId" clId="{E8F23999-0607-4602-81D2-39F6F898962E}" dt="2021-07-09T21:29:03.970" v="10125" actId="1076"/>
          <ac:cxnSpMkLst>
            <pc:docMk/>
            <pc:sldMk cId="3515286588" sldId="477"/>
            <ac:cxnSpMk id="22" creationId="{1F6E6778-FC34-4B5E-873B-86C5BB1DFC6D}"/>
          </ac:cxnSpMkLst>
        </pc:cxnChg>
        <pc:cxnChg chg="add mod">
          <ac:chgData name="Max" userId="65a57e1697183a7e" providerId="LiveId" clId="{E8F23999-0607-4602-81D2-39F6F898962E}" dt="2021-07-09T21:29:03.970" v="10125" actId="1076"/>
          <ac:cxnSpMkLst>
            <pc:docMk/>
            <pc:sldMk cId="3515286588" sldId="477"/>
            <ac:cxnSpMk id="24" creationId="{5A1D4C43-FA8B-4B09-BD88-0650714D182B}"/>
          </ac:cxnSpMkLst>
        </pc:cxnChg>
        <pc:cxnChg chg="mod">
          <ac:chgData name="Max" userId="65a57e1697183a7e" providerId="LiveId" clId="{E8F23999-0607-4602-81D2-39F6F898962E}" dt="2021-07-10T08:58:54.284" v="10201" actId="1035"/>
          <ac:cxnSpMkLst>
            <pc:docMk/>
            <pc:sldMk cId="3515286588" sldId="477"/>
            <ac:cxnSpMk id="27" creationId="{2D44BBB6-EAAE-4686-ABE2-1DA3EE90A9BA}"/>
          </ac:cxnSpMkLst>
        </pc:cxnChg>
        <pc:cxnChg chg="mod">
          <ac:chgData name="Max" userId="65a57e1697183a7e" providerId="LiveId" clId="{E8F23999-0607-4602-81D2-39F6F898962E}" dt="2021-07-10T08:58:54.284" v="10201" actId="1035"/>
          <ac:cxnSpMkLst>
            <pc:docMk/>
            <pc:sldMk cId="3515286588" sldId="477"/>
            <ac:cxnSpMk id="28" creationId="{617C6281-E56B-41C6-804E-082BDCA7C7CE}"/>
          </ac:cxnSpMkLst>
        </pc:cxnChg>
      </pc:sldChg>
      <pc:sldChg chg="addSp delSp modSp new mod">
        <pc:chgData name="Max" userId="65a57e1697183a7e" providerId="LiveId" clId="{E8F23999-0607-4602-81D2-39F6F898962E}" dt="2021-07-10T09:53:08.361" v="12073" actId="14100"/>
        <pc:sldMkLst>
          <pc:docMk/>
          <pc:sldMk cId="126439091" sldId="478"/>
        </pc:sldMkLst>
        <pc:spChg chg="mod">
          <ac:chgData name="Max" userId="65a57e1697183a7e" providerId="LiveId" clId="{E8F23999-0607-4602-81D2-39F6F898962E}" dt="2021-07-10T09:16:25.997" v="10787" actId="20577"/>
          <ac:spMkLst>
            <pc:docMk/>
            <pc:sldMk cId="126439091" sldId="478"/>
            <ac:spMk id="2" creationId="{A3D605CE-E9DA-4698-BF94-FA58CE78EFAF}"/>
          </ac:spMkLst>
        </pc:spChg>
        <pc:spChg chg="mod">
          <ac:chgData name="Max" userId="65a57e1697183a7e" providerId="LiveId" clId="{E8F23999-0607-4602-81D2-39F6F898962E}" dt="2021-07-10T09:24:10.785" v="11277" actId="1076"/>
          <ac:spMkLst>
            <pc:docMk/>
            <pc:sldMk cId="126439091" sldId="478"/>
            <ac:spMk id="3" creationId="{293711A4-7BB3-4831-8FE6-B35057E76014}"/>
          </ac:spMkLst>
        </pc:spChg>
        <pc:spChg chg="add mod">
          <ac:chgData name="Max" userId="65a57e1697183a7e" providerId="LiveId" clId="{E8F23999-0607-4602-81D2-39F6F898962E}" dt="2021-07-10T09:29:40.034" v="11423" actId="14100"/>
          <ac:spMkLst>
            <pc:docMk/>
            <pc:sldMk cId="126439091" sldId="478"/>
            <ac:spMk id="4" creationId="{4E71AACC-65A8-4A0B-B2D8-1D1D68D08065}"/>
          </ac:spMkLst>
        </pc:spChg>
        <pc:spChg chg="add mod">
          <ac:chgData name="Max" userId="65a57e1697183a7e" providerId="LiveId" clId="{E8F23999-0607-4602-81D2-39F6F898962E}" dt="2021-07-10T09:25:22.337" v="11296" actId="14100"/>
          <ac:spMkLst>
            <pc:docMk/>
            <pc:sldMk cId="126439091" sldId="478"/>
            <ac:spMk id="5" creationId="{57B29350-BBF8-45B5-85C8-8FB058E840C0}"/>
          </ac:spMkLst>
        </pc:spChg>
        <pc:spChg chg="add mod">
          <ac:chgData name="Max" userId="65a57e1697183a7e" providerId="LiveId" clId="{E8F23999-0607-4602-81D2-39F6F898962E}" dt="2021-07-10T09:25:25.569" v="11297" actId="14100"/>
          <ac:spMkLst>
            <pc:docMk/>
            <pc:sldMk cId="126439091" sldId="478"/>
            <ac:spMk id="6" creationId="{FC8AE992-7032-4FEA-9CDF-2EF7DB20AADA}"/>
          </ac:spMkLst>
        </pc:spChg>
        <pc:spChg chg="add mod">
          <ac:chgData name="Max" userId="65a57e1697183a7e" providerId="LiveId" clId="{E8F23999-0607-4602-81D2-39F6F898962E}" dt="2021-07-10T09:24:10.785" v="11277" actId="1076"/>
          <ac:spMkLst>
            <pc:docMk/>
            <pc:sldMk cId="126439091" sldId="478"/>
            <ac:spMk id="7" creationId="{B4D487C0-DF38-4168-BBC3-58A1C4C11C5B}"/>
          </ac:spMkLst>
        </pc:spChg>
        <pc:spChg chg="add del">
          <ac:chgData name="Max" userId="65a57e1697183a7e" providerId="LiveId" clId="{E8F23999-0607-4602-81D2-39F6F898962E}" dt="2021-07-10T09:24:57.389" v="11287" actId="478"/>
          <ac:spMkLst>
            <pc:docMk/>
            <pc:sldMk cId="126439091" sldId="478"/>
            <ac:spMk id="8" creationId="{04638852-8EC2-43DE-83B0-D465D754AFC7}"/>
          </ac:spMkLst>
        </pc:spChg>
        <pc:spChg chg="add mod ord">
          <ac:chgData name="Max" userId="65a57e1697183a7e" providerId="LiveId" clId="{E8F23999-0607-4602-81D2-39F6F898962E}" dt="2021-07-10T09:27:22.612" v="11321" actId="1076"/>
          <ac:spMkLst>
            <pc:docMk/>
            <pc:sldMk cId="126439091" sldId="478"/>
            <ac:spMk id="24" creationId="{5364DCFC-7D04-4EB7-B335-F5CF25C316F3}"/>
          </ac:spMkLst>
        </pc:spChg>
        <pc:spChg chg="add mod ord">
          <ac:chgData name="Max" userId="65a57e1697183a7e" providerId="LiveId" clId="{E8F23999-0607-4602-81D2-39F6F898962E}" dt="2021-07-10T09:26:52.976" v="11315" actId="14100"/>
          <ac:spMkLst>
            <pc:docMk/>
            <pc:sldMk cId="126439091" sldId="478"/>
            <ac:spMk id="25" creationId="{D5D36987-768F-44E2-82AD-5A871D98A27E}"/>
          </ac:spMkLst>
        </pc:spChg>
        <pc:spChg chg="add del mod">
          <ac:chgData name="Max" userId="65a57e1697183a7e" providerId="LiveId" clId="{E8F23999-0607-4602-81D2-39F6F898962E}" dt="2021-07-10T09:28:13.050" v="11333" actId="478"/>
          <ac:spMkLst>
            <pc:docMk/>
            <pc:sldMk cId="126439091" sldId="478"/>
            <ac:spMk id="26" creationId="{8A1F6B8A-3768-49CB-BCE8-876A41BF3DE7}"/>
          </ac:spMkLst>
        </pc:spChg>
        <pc:spChg chg="add mod">
          <ac:chgData name="Max" userId="65a57e1697183a7e" providerId="LiveId" clId="{E8F23999-0607-4602-81D2-39F6F898962E}" dt="2021-07-10T09:28:24.452" v="11336" actId="207"/>
          <ac:spMkLst>
            <pc:docMk/>
            <pc:sldMk cId="126439091" sldId="478"/>
            <ac:spMk id="27" creationId="{2DAB10D4-A0D2-43D2-8803-1F4757165B2D}"/>
          </ac:spMkLst>
        </pc:spChg>
        <pc:spChg chg="add mod">
          <ac:chgData name="Max" userId="65a57e1697183a7e" providerId="LiveId" clId="{E8F23999-0607-4602-81D2-39F6F898962E}" dt="2021-07-10T09:29:18.568" v="11407" actId="27636"/>
          <ac:spMkLst>
            <pc:docMk/>
            <pc:sldMk cId="126439091" sldId="478"/>
            <ac:spMk id="28" creationId="{B4D2A1BE-E89C-4738-9A29-1B7A230C5A63}"/>
          </ac:spMkLst>
        </pc:spChg>
        <pc:spChg chg="add mod">
          <ac:chgData name="Max" userId="65a57e1697183a7e" providerId="LiveId" clId="{E8F23999-0607-4602-81D2-39F6F898962E}" dt="2021-07-10T09:53:02.057" v="12071" actId="1076"/>
          <ac:spMkLst>
            <pc:docMk/>
            <pc:sldMk cId="126439091" sldId="478"/>
            <ac:spMk id="35" creationId="{AE05F630-2D21-4C6E-BD1A-9C92F0A63D14}"/>
          </ac:spMkLst>
        </pc:spChg>
        <pc:cxnChg chg="add del mod">
          <ac:chgData name="Max" userId="65a57e1697183a7e" providerId="LiveId" clId="{E8F23999-0607-4602-81D2-39F6F898962E}" dt="2021-07-10T09:25:29.982" v="11298" actId="478"/>
          <ac:cxnSpMkLst>
            <pc:docMk/>
            <pc:sldMk cId="126439091" sldId="478"/>
            <ac:cxnSpMk id="10" creationId="{6C7C1F8A-824A-452A-B91D-AF57814923B0}"/>
          </ac:cxnSpMkLst>
        </pc:cxnChg>
        <pc:cxnChg chg="add del mod">
          <ac:chgData name="Max" userId="65a57e1697183a7e" providerId="LiveId" clId="{E8F23999-0607-4602-81D2-39F6F898962E}" dt="2021-07-10T09:25:31.100" v="11299" actId="478"/>
          <ac:cxnSpMkLst>
            <pc:docMk/>
            <pc:sldMk cId="126439091" sldId="478"/>
            <ac:cxnSpMk id="11" creationId="{6DF371D2-DE79-482F-AEC0-258D64AD61B5}"/>
          </ac:cxnSpMkLst>
        </pc:cxnChg>
        <pc:cxnChg chg="add mod">
          <ac:chgData name="Max" userId="65a57e1697183a7e" providerId="LiveId" clId="{E8F23999-0607-4602-81D2-39F6F898962E}" dt="2021-07-10T09:29:40.034" v="11423" actId="14100"/>
          <ac:cxnSpMkLst>
            <pc:docMk/>
            <pc:sldMk cId="126439091" sldId="478"/>
            <ac:cxnSpMk id="20" creationId="{9F01F008-04D9-47EE-9C38-EAE9645744EF}"/>
          </ac:cxnSpMkLst>
        </pc:cxnChg>
        <pc:cxnChg chg="add mod">
          <ac:chgData name="Max" userId="65a57e1697183a7e" providerId="LiveId" clId="{E8F23999-0607-4602-81D2-39F6F898962E}" dt="2021-07-10T09:29:40.034" v="11423" actId="14100"/>
          <ac:cxnSpMkLst>
            <pc:docMk/>
            <pc:sldMk cId="126439091" sldId="478"/>
            <ac:cxnSpMk id="21" creationId="{3210C69A-1AC9-40DF-9C78-836FF78CA487}"/>
          </ac:cxnSpMkLst>
        </pc:cxnChg>
        <pc:cxnChg chg="add mod">
          <ac:chgData name="Max" userId="65a57e1697183a7e" providerId="LiveId" clId="{E8F23999-0607-4602-81D2-39F6F898962E}" dt="2021-07-10T09:53:08.361" v="12073" actId="14100"/>
          <ac:cxnSpMkLst>
            <pc:docMk/>
            <pc:sldMk cId="126439091" sldId="478"/>
            <ac:cxnSpMk id="37" creationId="{468B9038-44FA-4397-BA3D-80A4AC6AA23B}"/>
          </ac:cxnSpMkLst>
        </pc:cxnChg>
      </pc:sldChg>
      <pc:sldChg chg="addSp modSp new mod">
        <pc:chgData name="Max" userId="65a57e1697183a7e" providerId="LiveId" clId="{E8F23999-0607-4602-81D2-39F6F898962E}" dt="2021-07-10T10:07:28.964" v="12941" actId="113"/>
        <pc:sldMkLst>
          <pc:docMk/>
          <pc:sldMk cId="3610012236" sldId="479"/>
        </pc:sldMkLst>
        <pc:spChg chg="mod">
          <ac:chgData name="Max" userId="65a57e1697183a7e" providerId="LiveId" clId="{E8F23999-0607-4602-81D2-39F6F898962E}" dt="2021-07-10T09:56:05.359" v="12137" actId="20577"/>
          <ac:spMkLst>
            <pc:docMk/>
            <pc:sldMk cId="3610012236" sldId="479"/>
            <ac:spMk id="2" creationId="{39924B0E-D02C-4A63-A8B9-342C4AA814FF}"/>
          </ac:spMkLst>
        </pc:spChg>
        <pc:spChg chg="mod">
          <ac:chgData name="Max" userId="65a57e1697183a7e" providerId="LiveId" clId="{E8F23999-0607-4602-81D2-39F6F898962E}" dt="2021-07-10T10:07:28.964" v="12941" actId="113"/>
          <ac:spMkLst>
            <pc:docMk/>
            <pc:sldMk cId="3610012236" sldId="479"/>
            <ac:spMk id="3" creationId="{0495E43C-9822-47C4-8B82-39D338789061}"/>
          </ac:spMkLst>
        </pc:spChg>
        <pc:graphicFrameChg chg="add mod modGraphic">
          <ac:chgData name="Max" userId="65a57e1697183a7e" providerId="LiveId" clId="{E8F23999-0607-4602-81D2-39F6F898962E}" dt="2021-07-10T10:04:51.482" v="12940" actId="1076"/>
          <ac:graphicFrameMkLst>
            <pc:docMk/>
            <pc:sldMk cId="3610012236" sldId="479"/>
            <ac:graphicFrameMk id="4" creationId="{1C258C9F-8B95-4D86-BB5E-A4903FE6A6C3}"/>
          </ac:graphicFrameMkLst>
        </pc:graphicFrameChg>
      </pc:sldChg>
      <pc:sldChg chg="addSp delSp modSp new mod">
        <pc:chgData name="Max" userId="65a57e1697183a7e" providerId="LiveId" clId="{E8F23999-0607-4602-81D2-39F6F898962E}" dt="2021-07-10T13:11:53.943" v="13456" actId="14100"/>
        <pc:sldMkLst>
          <pc:docMk/>
          <pc:sldMk cId="2211302480" sldId="480"/>
        </pc:sldMkLst>
        <pc:spChg chg="mod">
          <ac:chgData name="Max" userId="65a57e1697183a7e" providerId="LiveId" clId="{E8F23999-0607-4602-81D2-39F6F898962E}" dt="2021-07-10T10:15:43.182" v="12979" actId="20577"/>
          <ac:spMkLst>
            <pc:docMk/>
            <pc:sldMk cId="2211302480" sldId="480"/>
            <ac:spMk id="2" creationId="{7CAB6733-A605-455E-8787-949EBDA530DD}"/>
          </ac:spMkLst>
        </pc:spChg>
        <pc:spChg chg="del mod">
          <ac:chgData name="Max" userId="65a57e1697183a7e" providerId="LiveId" clId="{E8F23999-0607-4602-81D2-39F6F898962E}" dt="2021-07-10T10:15:54.051" v="12983"/>
          <ac:spMkLst>
            <pc:docMk/>
            <pc:sldMk cId="2211302480" sldId="480"/>
            <ac:spMk id="3" creationId="{62772AB2-6606-4893-BD96-B266B3D77080}"/>
          </ac:spMkLst>
        </pc:spChg>
        <pc:spChg chg="add mod">
          <ac:chgData name="Max" userId="65a57e1697183a7e" providerId="LiveId" clId="{E8F23999-0607-4602-81D2-39F6F898962E}" dt="2021-07-10T13:11:53.943" v="13456" actId="14100"/>
          <ac:spMkLst>
            <pc:docMk/>
            <pc:sldMk cId="2211302480" sldId="480"/>
            <ac:spMk id="5" creationId="{A50566C2-3992-4A23-A4DF-DDC953F0C610}"/>
          </ac:spMkLst>
        </pc:spChg>
        <pc:spChg chg="add mod">
          <ac:chgData name="Max" userId="65a57e1697183a7e" providerId="LiveId" clId="{E8F23999-0607-4602-81D2-39F6F898962E}" dt="2021-07-10T13:10:43.831" v="13403" actId="1076"/>
          <ac:spMkLst>
            <pc:docMk/>
            <pc:sldMk cId="2211302480" sldId="480"/>
            <ac:spMk id="6" creationId="{AD509E1A-FE7A-4CF2-B804-50A04921C2B8}"/>
          </ac:spMkLst>
        </pc:spChg>
        <pc:graphicFrameChg chg="add mod modGraphic">
          <ac:chgData name="Max" userId="65a57e1697183a7e" providerId="LiveId" clId="{E8F23999-0607-4602-81D2-39F6F898962E}" dt="2021-07-10T13:09:41.510" v="13261" actId="1076"/>
          <ac:graphicFrameMkLst>
            <pc:docMk/>
            <pc:sldMk cId="2211302480" sldId="480"/>
            <ac:graphicFrameMk id="4" creationId="{5B7CDC32-3719-4908-A9D7-A59C7A0EEBA1}"/>
          </ac:graphicFrameMkLst>
        </pc:graphicFrameChg>
        <pc:cxnChg chg="add mod">
          <ac:chgData name="Max" userId="65a57e1697183a7e" providerId="LiveId" clId="{E8F23999-0607-4602-81D2-39F6F898962E}" dt="2021-07-10T13:11:02.011" v="13406" actId="14100"/>
          <ac:cxnSpMkLst>
            <pc:docMk/>
            <pc:sldMk cId="2211302480" sldId="480"/>
            <ac:cxnSpMk id="7" creationId="{4175BEE0-967C-4041-BE1A-85F62560E874}"/>
          </ac:cxnSpMkLst>
        </pc:cxnChg>
        <pc:cxnChg chg="add mod">
          <ac:chgData name="Max" userId="65a57e1697183a7e" providerId="LiveId" clId="{E8F23999-0607-4602-81D2-39F6F898962E}" dt="2021-07-10T13:11:10.103" v="13409" actId="14100"/>
          <ac:cxnSpMkLst>
            <pc:docMk/>
            <pc:sldMk cId="2211302480" sldId="480"/>
            <ac:cxnSpMk id="9" creationId="{D6C7F1A4-CFFE-4BE0-BADC-AA39656601ED}"/>
          </ac:cxnSpMkLst>
        </pc:cxnChg>
      </pc:sldChg>
      <pc:sldChg chg="addSp delSp modSp new mod">
        <pc:chgData name="Max" userId="65a57e1697183a7e" providerId="LiveId" clId="{E8F23999-0607-4602-81D2-39F6F898962E}" dt="2021-07-10T13:12:42.295" v="13488" actId="1076"/>
        <pc:sldMkLst>
          <pc:docMk/>
          <pc:sldMk cId="2695276804" sldId="481"/>
        </pc:sldMkLst>
        <pc:spChg chg="mod">
          <ac:chgData name="Max" userId="65a57e1697183a7e" providerId="LiveId" clId="{E8F23999-0607-4602-81D2-39F6F898962E}" dt="2021-07-10T13:12:17.639" v="13478" actId="20577"/>
          <ac:spMkLst>
            <pc:docMk/>
            <pc:sldMk cId="2695276804" sldId="481"/>
            <ac:spMk id="2" creationId="{AFABBED1-DDBE-46F2-BE07-151A84788378}"/>
          </ac:spMkLst>
        </pc:spChg>
        <pc:spChg chg="del mod">
          <ac:chgData name="Max" userId="65a57e1697183a7e" providerId="LiveId" clId="{E8F23999-0607-4602-81D2-39F6F898962E}" dt="2021-07-10T13:12:34.576" v="13485" actId="478"/>
          <ac:spMkLst>
            <pc:docMk/>
            <pc:sldMk cId="2695276804" sldId="481"/>
            <ac:spMk id="3" creationId="{A4EB919B-9A23-42FF-9AF3-1B14BF487FB1}"/>
          </ac:spMkLst>
        </pc:spChg>
        <pc:graphicFrameChg chg="add mod modGraphic">
          <ac:chgData name="Max" userId="65a57e1697183a7e" providerId="LiveId" clId="{E8F23999-0607-4602-81D2-39F6F898962E}" dt="2021-07-10T13:12:42.295" v="13488" actId="1076"/>
          <ac:graphicFrameMkLst>
            <pc:docMk/>
            <pc:sldMk cId="2695276804" sldId="481"/>
            <ac:graphicFrameMk id="4" creationId="{A3EA1FF1-57C2-4226-8B1E-0B387B8ADAD0}"/>
          </ac:graphicFrameMkLst>
        </pc:graphicFrameChg>
      </pc:sldChg>
      <pc:sldChg chg="addSp modSp new mod">
        <pc:chgData name="Max" userId="65a57e1697183a7e" providerId="LiveId" clId="{E8F23999-0607-4602-81D2-39F6F898962E}" dt="2021-07-10T16:07:14.367" v="16416" actId="20577"/>
        <pc:sldMkLst>
          <pc:docMk/>
          <pc:sldMk cId="266640751" sldId="482"/>
        </pc:sldMkLst>
        <pc:spChg chg="mod">
          <ac:chgData name="Max" userId="65a57e1697183a7e" providerId="LiveId" clId="{E8F23999-0607-4602-81D2-39F6F898962E}" dt="2021-07-10T13:16:03.909" v="13585" actId="20577"/>
          <ac:spMkLst>
            <pc:docMk/>
            <pc:sldMk cId="266640751" sldId="482"/>
            <ac:spMk id="2" creationId="{CEBCB294-909B-4B7A-86A0-EA75054A68DE}"/>
          </ac:spMkLst>
        </pc:spChg>
        <pc:spChg chg="mod">
          <ac:chgData name="Max" userId="65a57e1697183a7e" providerId="LiveId" clId="{E8F23999-0607-4602-81D2-39F6F898962E}" dt="2021-07-10T16:07:14.367" v="16416" actId="20577"/>
          <ac:spMkLst>
            <pc:docMk/>
            <pc:sldMk cId="266640751" sldId="482"/>
            <ac:spMk id="3" creationId="{9468D813-F910-4A12-90B0-7C1C5EDB08CD}"/>
          </ac:spMkLst>
        </pc:spChg>
        <pc:picChg chg="add mod">
          <ac:chgData name="Max" userId="65a57e1697183a7e" providerId="LiveId" clId="{E8F23999-0607-4602-81D2-39F6F898962E}" dt="2021-07-10T13:34:20.768" v="14500" actId="1076"/>
          <ac:picMkLst>
            <pc:docMk/>
            <pc:sldMk cId="266640751" sldId="482"/>
            <ac:picMk id="5" creationId="{6CDF6CAD-EF22-4763-900C-624363493AD4}"/>
          </ac:picMkLst>
        </pc:picChg>
      </pc:sldChg>
      <pc:sldChg chg="addSp delSp modSp new mod">
        <pc:chgData name="Max" userId="65a57e1697183a7e" providerId="LiveId" clId="{E8F23999-0607-4602-81D2-39F6F898962E}" dt="2021-07-10T13:15:49.639" v="13584" actId="1076"/>
        <pc:sldMkLst>
          <pc:docMk/>
          <pc:sldMk cId="2806218741" sldId="483"/>
        </pc:sldMkLst>
        <pc:spChg chg="mod">
          <ac:chgData name="Max" userId="65a57e1697183a7e" providerId="LiveId" clId="{E8F23999-0607-4602-81D2-39F6F898962E}" dt="2021-07-10T13:15:12.032" v="13575" actId="20577"/>
          <ac:spMkLst>
            <pc:docMk/>
            <pc:sldMk cId="2806218741" sldId="483"/>
            <ac:spMk id="2" creationId="{43C90AEA-505A-4CE2-9DC3-A8722EF2B36F}"/>
          </ac:spMkLst>
        </pc:spChg>
        <pc:spChg chg="del">
          <ac:chgData name="Max" userId="65a57e1697183a7e" providerId="LiveId" clId="{E8F23999-0607-4602-81D2-39F6F898962E}" dt="2021-07-10T13:15:14.286" v="13576" actId="478"/>
          <ac:spMkLst>
            <pc:docMk/>
            <pc:sldMk cId="2806218741" sldId="483"/>
            <ac:spMk id="3" creationId="{65D6D8B8-6956-4CEA-BBCC-C05AFC32FBAF}"/>
          </ac:spMkLst>
        </pc:spChg>
        <pc:graphicFrameChg chg="add del mod">
          <ac:chgData name="Max" userId="65a57e1697183a7e" providerId="LiveId" clId="{E8F23999-0607-4602-81D2-39F6F898962E}" dt="2021-07-10T13:15:27.967" v="13578"/>
          <ac:graphicFrameMkLst>
            <pc:docMk/>
            <pc:sldMk cId="2806218741" sldId="483"/>
            <ac:graphicFrameMk id="4" creationId="{E2DEE095-3BE0-4BA3-BB12-1BAB0ACA23D4}"/>
          </ac:graphicFrameMkLst>
        </pc:graphicFrameChg>
        <pc:graphicFrameChg chg="add mod modGraphic">
          <ac:chgData name="Max" userId="65a57e1697183a7e" providerId="LiveId" clId="{E8F23999-0607-4602-81D2-39F6F898962E}" dt="2021-07-10T13:15:49.639" v="13584" actId="1076"/>
          <ac:graphicFrameMkLst>
            <pc:docMk/>
            <pc:sldMk cId="2806218741" sldId="483"/>
            <ac:graphicFrameMk id="5" creationId="{6047C78B-FF63-4862-98B7-2AFD0FCD943B}"/>
          </ac:graphicFrameMkLst>
        </pc:graphicFrameChg>
      </pc:sldChg>
      <pc:sldChg chg="addSp delSp modSp add mod">
        <pc:chgData name="Max" userId="65a57e1697183a7e" providerId="LiveId" clId="{E8F23999-0607-4602-81D2-39F6F898962E}" dt="2021-07-10T15:48:21.432" v="15206" actId="20577"/>
        <pc:sldMkLst>
          <pc:docMk/>
          <pc:sldMk cId="2871436639" sldId="484"/>
        </pc:sldMkLst>
        <pc:spChg chg="mod">
          <ac:chgData name="Max" userId="65a57e1697183a7e" providerId="LiveId" clId="{E8F23999-0607-4602-81D2-39F6F898962E}" dt="2021-07-10T15:24:29.179" v="14867" actId="20577"/>
          <ac:spMkLst>
            <pc:docMk/>
            <pc:sldMk cId="2871436639" sldId="484"/>
            <ac:spMk id="2" creationId="{CEBCB294-909B-4B7A-86A0-EA75054A68DE}"/>
          </ac:spMkLst>
        </pc:spChg>
        <pc:spChg chg="mod">
          <ac:chgData name="Max" userId="65a57e1697183a7e" providerId="LiveId" clId="{E8F23999-0607-4602-81D2-39F6F898962E}" dt="2021-07-10T15:48:21.432" v="15206" actId="20577"/>
          <ac:spMkLst>
            <pc:docMk/>
            <pc:sldMk cId="2871436639" sldId="484"/>
            <ac:spMk id="3" creationId="{9468D813-F910-4A12-90B0-7C1C5EDB08CD}"/>
          </ac:spMkLst>
        </pc:spChg>
        <pc:spChg chg="add del mod">
          <ac:chgData name="Max" userId="65a57e1697183a7e" providerId="LiveId" clId="{E8F23999-0607-4602-81D2-39F6F898962E}" dt="2021-07-10T15:21:22.723" v="14704" actId="478"/>
          <ac:spMkLst>
            <pc:docMk/>
            <pc:sldMk cId="2871436639" sldId="484"/>
            <ac:spMk id="7" creationId="{9327AA86-DA07-4833-97F7-7213243EF470}"/>
          </ac:spMkLst>
        </pc:spChg>
        <pc:spChg chg="add del">
          <ac:chgData name="Max" userId="65a57e1697183a7e" providerId="LiveId" clId="{E8F23999-0607-4602-81D2-39F6F898962E}" dt="2021-07-10T15:26:24.069" v="14956"/>
          <ac:spMkLst>
            <pc:docMk/>
            <pc:sldMk cId="2871436639" sldId="484"/>
            <ac:spMk id="8" creationId="{41C70921-2FAB-4BC4-94D2-1CFB14EAAF6F}"/>
          </ac:spMkLst>
        </pc:spChg>
        <pc:spChg chg="add mod">
          <ac:chgData name="Max" userId="65a57e1697183a7e" providerId="LiveId" clId="{E8F23999-0607-4602-81D2-39F6F898962E}" dt="2021-07-10T15:48:13.217" v="15202" actId="1076"/>
          <ac:spMkLst>
            <pc:docMk/>
            <pc:sldMk cId="2871436639" sldId="484"/>
            <ac:spMk id="9" creationId="{C3919098-C742-46AA-AECA-E363939E7081}"/>
          </ac:spMkLst>
        </pc:spChg>
        <pc:spChg chg="add mod">
          <ac:chgData name="Max" userId="65a57e1697183a7e" providerId="LiveId" clId="{E8F23999-0607-4602-81D2-39F6F898962E}" dt="2021-07-10T15:48:13.217" v="15202" actId="1076"/>
          <ac:spMkLst>
            <pc:docMk/>
            <pc:sldMk cId="2871436639" sldId="484"/>
            <ac:spMk id="11" creationId="{9E73DC34-3302-45E2-B2C2-6EC3601CA0B6}"/>
          </ac:spMkLst>
        </pc:spChg>
        <pc:spChg chg="add mod">
          <ac:chgData name="Max" userId="65a57e1697183a7e" providerId="LiveId" clId="{E8F23999-0607-4602-81D2-39F6F898962E}" dt="2021-07-10T15:48:13.217" v="15202" actId="1076"/>
          <ac:spMkLst>
            <pc:docMk/>
            <pc:sldMk cId="2871436639" sldId="484"/>
            <ac:spMk id="12" creationId="{29FA34A0-4737-4A00-8494-F6485195630F}"/>
          </ac:spMkLst>
        </pc:spChg>
        <pc:picChg chg="del">
          <ac:chgData name="Max" userId="65a57e1697183a7e" providerId="LiveId" clId="{E8F23999-0607-4602-81D2-39F6F898962E}" dt="2021-07-10T13:33:46.932" v="14498" actId="478"/>
          <ac:picMkLst>
            <pc:docMk/>
            <pc:sldMk cId="2871436639" sldId="484"/>
            <ac:picMk id="5" creationId="{6CDF6CAD-EF22-4763-900C-624363493AD4}"/>
          </ac:picMkLst>
        </pc:picChg>
        <pc:picChg chg="add del mod">
          <ac:chgData name="Max" userId="65a57e1697183a7e" providerId="LiveId" clId="{E8F23999-0607-4602-81D2-39F6F898962E}" dt="2021-07-10T15:21:23.351" v="14705" actId="478"/>
          <ac:picMkLst>
            <pc:docMk/>
            <pc:sldMk cId="2871436639" sldId="484"/>
            <ac:picMk id="6" creationId="{7D979E47-D1F5-4D4A-87D0-0DE36C2D88F1}"/>
          </ac:picMkLst>
        </pc:picChg>
      </pc:sldChg>
      <pc:sldChg chg="modSp new mod">
        <pc:chgData name="Max" userId="65a57e1697183a7e" providerId="LiveId" clId="{E8F23999-0607-4602-81D2-39F6F898962E}" dt="2021-07-10T16:11:07.353" v="16463" actId="20577"/>
        <pc:sldMkLst>
          <pc:docMk/>
          <pc:sldMk cId="3406588711" sldId="485"/>
        </pc:sldMkLst>
        <pc:spChg chg="mod">
          <ac:chgData name="Max" userId="65a57e1697183a7e" providerId="LiveId" clId="{E8F23999-0607-4602-81D2-39F6F898962E}" dt="2021-07-10T15:48:52.724" v="15223" actId="20577"/>
          <ac:spMkLst>
            <pc:docMk/>
            <pc:sldMk cId="3406588711" sldId="485"/>
            <ac:spMk id="2" creationId="{92E409DD-5772-4E97-B541-30894116668E}"/>
          </ac:spMkLst>
        </pc:spChg>
        <pc:spChg chg="mod">
          <ac:chgData name="Max" userId="65a57e1697183a7e" providerId="LiveId" clId="{E8F23999-0607-4602-81D2-39F6F898962E}" dt="2021-07-10T16:11:07.353" v="16463" actId="20577"/>
          <ac:spMkLst>
            <pc:docMk/>
            <pc:sldMk cId="3406588711" sldId="485"/>
            <ac:spMk id="3" creationId="{618CCBB1-F9DF-42B6-8040-FD85397C869D}"/>
          </ac:spMkLst>
        </pc:spChg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672942240" sldId="509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462059860" sldId="510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41718723" sldId="511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95429094" sldId="512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543597521" sldId="518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42907302" sldId="519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256570375" sldId="520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45947017" sldId="521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97832682" sldId="522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283412255" sldId="523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668642051" sldId="539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3494553542" sldId="549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72209275" sldId="552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254451785" sldId="553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3870888457" sldId="554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990536907" sldId="555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427775436" sldId="556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134019326" sldId="557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877277543" sldId="558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700559479" sldId="559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492042346" sldId="560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3666516683" sldId="561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148682174" sldId="562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950293030" sldId="563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071388793" sldId="564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58679825" sldId="565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2528642217" sldId="566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420694224" sldId="567"/>
        </pc:sldMkLst>
      </pc:sldChg>
      <pc:sldChg chg="del">
        <pc:chgData name="Max" userId="65a57e1697183a7e" providerId="LiveId" clId="{E8F23999-0607-4602-81D2-39F6F898962E}" dt="2021-07-09T13:27:46.765" v="201" actId="47"/>
        <pc:sldMkLst>
          <pc:docMk/>
          <pc:sldMk cId="854601745" sldId="568"/>
        </pc:sldMkLst>
      </pc:sldChg>
      <pc:sldMasterChg chg="modSp mod addSldLayout modSldLayout">
        <pc:chgData name="Max" userId="65a57e1697183a7e" providerId="LiveId" clId="{E8F23999-0607-4602-81D2-39F6F898962E}" dt="2021-07-09T14:52:18.230" v="3584"/>
        <pc:sldMasterMkLst>
          <pc:docMk/>
          <pc:sldMasterMk cId="0" sldId="2147483648"/>
        </pc:sldMasterMkLst>
        <pc:spChg chg="mod">
          <ac:chgData name="Max" userId="65a57e1697183a7e" providerId="LiveId" clId="{E8F23999-0607-4602-81D2-39F6F898962E}" dt="2021-07-09T13:27:03.688" v="200" actId="20577"/>
          <ac:spMkLst>
            <pc:docMk/>
            <pc:sldMasterMk cId="0" sldId="2147483648"/>
            <ac:spMk id="1047" creationId="{00000000-0000-0000-0000-000000000000}"/>
          </ac:spMkLst>
        </pc:spChg>
        <pc:sldLayoutChg chg="addSp modSp add mod modTransition">
          <pc:chgData name="Max" userId="65a57e1697183a7e" providerId="LiveId" clId="{E8F23999-0607-4602-81D2-39F6F898962E}" dt="2021-07-09T14:52:18.230" v="3584"/>
          <pc:sldLayoutMkLst>
            <pc:docMk/>
            <pc:sldMasterMk cId="0" sldId="2147483648"/>
            <pc:sldLayoutMk cId="673428582" sldId="2147483661"/>
          </pc:sldLayoutMkLst>
          <pc:graphicFrameChg chg="add mod">
            <ac:chgData name="Max" userId="65a57e1697183a7e" providerId="LiveId" clId="{E8F23999-0607-4602-81D2-39F6F898962E}" dt="2021-07-09T14:52:18.230" v="3584"/>
            <ac:graphicFrameMkLst>
              <pc:docMk/>
              <pc:sldMasterMk cId="0" sldId="2147483648"/>
              <pc:sldLayoutMk cId="673428582" sldId="2147483661"/>
              <ac:graphicFrameMk id="6" creationId="{C70F6ADB-7236-41CE-B4D1-6274B6E5B1A3}"/>
            </ac:graphicFrameMkLst>
          </pc:graphicFrameChg>
        </pc:sldLayoutChg>
      </pc:sldMasterChg>
    </pc:docChg>
  </pc:docChgLst>
  <pc:docChgLst>
    <pc:chgData name="Max" userId="65a57e1697183a7e" providerId="LiveId" clId="{19C7DC02-C82E-42DD-8BA0-314BABB2562E}"/>
    <pc:docChg chg="undo redo custSel addSld delSld modSld sldOrd modMainMaster addSection delSection modSection">
      <pc:chgData name="Max" userId="65a57e1697183a7e" providerId="LiveId" clId="{19C7DC02-C82E-42DD-8BA0-314BABB2562E}" dt="2021-06-02T11:39:17.620" v="18724"/>
      <pc:docMkLst>
        <pc:docMk/>
      </pc:docMkLst>
      <pc:sldChg chg="addSp modSp mod modTransition">
        <pc:chgData name="Max" userId="65a57e1697183a7e" providerId="LiveId" clId="{19C7DC02-C82E-42DD-8BA0-314BABB2562E}" dt="2021-06-02T10:16:32.245" v="18626"/>
        <pc:sldMkLst>
          <pc:docMk/>
          <pc:sldMk cId="0" sldId="461"/>
        </pc:sldMkLst>
        <pc:spChg chg="add mod">
          <ac:chgData name="Max" userId="65a57e1697183a7e" providerId="LiveId" clId="{19C7DC02-C82E-42DD-8BA0-314BABB2562E}" dt="2021-06-02T09:48:44.925" v="18371" actId="1076"/>
          <ac:spMkLst>
            <pc:docMk/>
            <pc:sldMk cId="0" sldId="461"/>
            <ac:spMk id="5" creationId="{CFCCED83-8882-4B8C-90E9-0E5A44EE5B33}"/>
          </ac:spMkLst>
        </pc:spChg>
        <pc:spChg chg="mod">
          <ac:chgData name="Max" userId="65a57e1697183a7e" providerId="LiveId" clId="{19C7DC02-C82E-42DD-8BA0-314BABB2562E}" dt="2021-04-15T11:28:56.035" v="362" actId="790"/>
          <ac:spMkLst>
            <pc:docMk/>
            <pc:sldMk cId="0" sldId="461"/>
            <ac:spMk id="6176" creationId="{00000000-0000-0000-0000-000000000000}"/>
          </ac:spMkLst>
        </pc:spChg>
      </pc:sldChg>
      <pc:sldChg chg="addSp modSp new mod modTransition modAnim">
        <pc:chgData name="Max" userId="65a57e1697183a7e" providerId="LiveId" clId="{19C7DC02-C82E-42DD-8BA0-314BABB2562E}" dt="2021-06-02T10:16:32.245" v="18626"/>
        <pc:sldMkLst>
          <pc:docMk/>
          <pc:sldMk cId="1242894477" sldId="462"/>
        </pc:sldMkLst>
        <pc:spChg chg="mod">
          <ac:chgData name="Max" userId="65a57e1697183a7e" providerId="LiveId" clId="{19C7DC02-C82E-42DD-8BA0-314BABB2562E}" dt="2021-04-15T12:25:17.745" v="434" actId="20577"/>
          <ac:spMkLst>
            <pc:docMk/>
            <pc:sldMk cId="1242894477" sldId="462"/>
            <ac:spMk id="2" creationId="{3B852214-A858-4240-9365-0DB7D64A60A3}"/>
          </ac:spMkLst>
        </pc:spChg>
        <pc:spChg chg="mod">
          <ac:chgData name="Max" userId="65a57e1697183a7e" providerId="LiveId" clId="{19C7DC02-C82E-42DD-8BA0-314BABB2562E}" dt="2021-06-01T07:44:12.641" v="16200" actId="20577"/>
          <ac:spMkLst>
            <pc:docMk/>
            <pc:sldMk cId="1242894477" sldId="462"/>
            <ac:spMk id="3" creationId="{C48BF3C2-F7F8-4853-AB91-A23693C52C40}"/>
          </ac:spMkLst>
        </pc:spChg>
        <pc:spChg chg="add mod">
          <ac:chgData name="Max" userId="65a57e1697183a7e" providerId="LiveId" clId="{19C7DC02-C82E-42DD-8BA0-314BABB2562E}" dt="2021-06-01T07:33:49.630" v="16192" actId="20577"/>
          <ac:spMkLst>
            <pc:docMk/>
            <pc:sldMk cId="1242894477" sldId="462"/>
            <ac:spMk id="5" creationId="{61B42D99-C77F-4FFC-BD31-68E6B81A7ABA}"/>
          </ac:spMkLst>
        </pc:spChg>
        <pc:picChg chg="add mod">
          <ac:chgData name="Max" userId="65a57e1697183a7e" providerId="LiveId" clId="{19C7DC02-C82E-42DD-8BA0-314BABB2562E}" dt="2021-04-15T12:26:31.205" v="450" actId="1076"/>
          <ac:picMkLst>
            <pc:docMk/>
            <pc:sldMk cId="1242894477" sldId="462"/>
            <ac:picMk id="4" creationId="{7893C5EE-30A6-4EB4-9B07-F3BAE98D0963}"/>
          </ac:picMkLst>
        </pc:picChg>
      </pc:sldChg>
      <pc:sldChg chg="new del">
        <pc:chgData name="Max" userId="65a57e1697183a7e" providerId="LiveId" clId="{19C7DC02-C82E-42DD-8BA0-314BABB2562E}" dt="2021-04-15T11:19:07.202" v="199" actId="680"/>
        <pc:sldMkLst>
          <pc:docMk/>
          <pc:sldMk cId="1875740253" sldId="462"/>
        </pc:sldMkLst>
      </pc:sldChg>
      <pc:sldChg chg="addSp delSp modSp new mod modTransition modAnim">
        <pc:chgData name="Max" userId="65a57e1697183a7e" providerId="LiveId" clId="{19C7DC02-C82E-42DD-8BA0-314BABB2562E}" dt="2021-06-02T10:16:32.245" v="18626"/>
        <pc:sldMkLst>
          <pc:docMk/>
          <pc:sldMk cId="1933773299" sldId="463"/>
        </pc:sldMkLst>
        <pc:spChg chg="mod">
          <ac:chgData name="Max" userId="65a57e1697183a7e" providerId="LiveId" clId="{19C7DC02-C82E-42DD-8BA0-314BABB2562E}" dt="2021-04-15T12:34:48.171" v="881" actId="20577"/>
          <ac:spMkLst>
            <pc:docMk/>
            <pc:sldMk cId="1933773299" sldId="463"/>
            <ac:spMk id="2" creationId="{4C2DF9C5-D30A-4F07-9307-3DDEB027E36E}"/>
          </ac:spMkLst>
        </pc:spChg>
        <pc:spChg chg="add del mod">
          <ac:chgData name="Max" userId="65a57e1697183a7e" providerId="LiveId" clId="{19C7DC02-C82E-42DD-8BA0-314BABB2562E}" dt="2021-06-01T07:47:59.574" v="16239" actId="478"/>
          <ac:spMkLst>
            <pc:docMk/>
            <pc:sldMk cId="1933773299" sldId="463"/>
            <ac:spMk id="3" creationId="{5D92C7AC-2291-47FA-BFED-23D1EABF7689}"/>
          </ac:spMkLst>
        </pc:spChg>
        <pc:spChg chg="del">
          <ac:chgData name="Max" userId="65a57e1697183a7e" providerId="LiveId" clId="{19C7DC02-C82E-42DD-8BA0-314BABB2562E}" dt="2021-04-15T12:34:36.684" v="870" actId="478"/>
          <ac:spMkLst>
            <pc:docMk/>
            <pc:sldMk cId="1933773299" sldId="463"/>
            <ac:spMk id="3" creationId="{BA11A2B0-6A1B-481C-BC64-706FDC026CD0}"/>
          </ac:spMkLst>
        </pc:spChg>
        <pc:spChg chg="add mod">
          <ac:chgData name="Max" userId="65a57e1697183a7e" providerId="LiveId" clId="{19C7DC02-C82E-42DD-8BA0-314BABB2562E}" dt="2021-06-01T07:47:40.720" v="16236" actId="1076"/>
          <ac:spMkLst>
            <pc:docMk/>
            <pc:sldMk cId="1933773299" sldId="463"/>
            <ac:spMk id="4" creationId="{6CB98F93-DF00-44C1-AFB1-5B2842BD3530}"/>
          </ac:spMkLst>
        </pc:spChg>
        <pc:spChg chg="add mod">
          <ac:chgData name="Max" userId="65a57e1697183a7e" providerId="LiveId" clId="{19C7DC02-C82E-42DD-8BA0-314BABB2562E}" dt="2021-06-01T07:47:40.720" v="16236" actId="1076"/>
          <ac:spMkLst>
            <pc:docMk/>
            <pc:sldMk cId="1933773299" sldId="463"/>
            <ac:spMk id="5" creationId="{390E8BC1-CCD9-4066-9DEB-21AA5018E244}"/>
          </ac:spMkLst>
        </pc:spChg>
        <pc:spChg chg="add mod">
          <ac:chgData name="Max" userId="65a57e1697183a7e" providerId="LiveId" clId="{19C7DC02-C82E-42DD-8BA0-314BABB2562E}" dt="2021-06-01T07:47:40.720" v="16236" actId="1076"/>
          <ac:spMkLst>
            <pc:docMk/>
            <pc:sldMk cId="1933773299" sldId="463"/>
            <ac:spMk id="6" creationId="{6F26CDEF-7463-4759-9715-5AF33267F3E4}"/>
          </ac:spMkLst>
        </pc:spChg>
        <pc:spChg chg="add mod">
          <ac:chgData name="Max" userId="65a57e1697183a7e" providerId="LiveId" clId="{19C7DC02-C82E-42DD-8BA0-314BABB2562E}" dt="2021-06-01T07:47:40.720" v="16236" actId="1076"/>
          <ac:spMkLst>
            <pc:docMk/>
            <pc:sldMk cId="1933773299" sldId="463"/>
            <ac:spMk id="7" creationId="{3582F1CA-251E-4A8F-AE02-D93ED1A6C34A}"/>
          </ac:spMkLst>
        </pc:spChg>
        <pc:spChg chg="add mod">
          <ac:chgData name="Max" userId="65a57e1697183a7e" providerId="LiveId" clId="{19C7DC02-C82E-42DD-8BA0-314BABB2562E}" dt="2021-06-01T07:48:26.997" v="16248" actId="113"/>
          <ac:spMkLst>
            <pc:docMk/>
            <pc:sldMk cId="1933773299" sldId="463"/>
            <ac:spMk id="8" creationId="{26EF0074-0A25-4DDA-9865-C46E631FAC1F}"/>
          </ac:spMkLst>
        </pc:spChg>
        <pc:spChg chg="add mod">
          <ac:chgData name="Max" userId="65a57e1697183a7e" providerId="LiveId" clId="{19C7DC02-C82E-42DD-8BA0-314BABB2562E}" dt="2021-06-01T07:48:22.358" v="16246" actId="1076"/>
          <ac:spMkLst>
            <pc:docMk/>
            <pc:sldMk cId="1933773299" sldId="463"/>
            <ac:spMk id="11" creationId="{BB315AFD-203C-4A2B-BBCF-5F4C3F9C01AA}"/>
          </ac:spMkLst>
        </pc:spChg>
        <pc:spChg chg="add mod">
          <ac:chgData name="Max" userId="65a57e1697183a7e" providerId="LiveId" clId="{19C7DC02-C82E-42DD-8BA0-314BABB2562E}" dt="2021-06-01T08:01:25.233" v="16571" actId="20577"/>
          <ac:spMkLst>
            <pc:docMk/>
            <pc:sldMk cId="1933773299" sldId="463"/>
            <ac:spMk id="12" creationId="{D7BC8F65-903E-42BE-A1AE-A09A12E21A6B}"/>
          </ac:spMkLst>
        </pc:spChg>
        <pc:cxnChg chg="add mod">
          <ac:chgData name="Max" userId="65a57e1697183a7e" providerId="LiveId" clId="{19C7DC02-C82E-42DD-8BA0-314BABB2562E}" dt="2021-06-01T07:47:40.720" v="16236" actId="1076"/>
          <ac:cxnSpMkLst>
            <pc:docMk/>
            <pc:sldMk cId="1933773299" sldId="463"/>
            <ac:cxnSpMk id="9" creationId="{33066842-C8D3-4520-AAAE-F83ED97600CD}"/>
          </ac:cxnSpMkLst>
        </pc:cxnChg>
        <pc:cxnChg chg="add mod">
          <ac:chgData name="Max" userId="65a57e1697183a7e" providerId="LiveId" clId="{19C7DC02-C82E-42DD-8BA0-314BABB2562E}" dt="2021-06-01T07:47:40.720" v="16236" actId="1076"/>
          <ac:cxnSpMkLst>
            <pc:docMk/>
            <pc:sldMk cId="1933773299" sldId="463"/>
            <ac:cxnSpMk id="10" creationId="{7F9C5C03-8BDC-47D2-A9F3-0B9A92AA069E}"/>
          </ac:cxnSpMkLst>
        </pc:cxnChg>
      </pc:sldChg>
      <pc:sldChg chg="modSp new mod modTransition modAnim">
        <pc:chgData name="Max" userId="65a57e1697183a7e" providerId="LiveId" clId="{19C7DC02-C82E-42DD-8BA0-314BABB2562E}" dt="2021-06-02T11:19:32.657" v="18693" actId="20577"/>
        <pc:sldMkLst>
          <pc:docMk/>
          <pc:sldMk cId="439648181" sldId="464"/>
        </pc:sldMkLst>
        <pc:spChg chg="mod">
          <ac:chgData name="Max" userId="65a57e1697183a7e" providerId="LiveId" clId="{19C7DC02-C82E-42DD-8BA0-314BABB2562E}" dt="2021-06-02T11:19:32.657" v="18693" actId="20577"/>
          <ac:spMkLst>
            <pc:docMk/>
            <pc:sldMk cId="439648181" sldId="464"/>
            <ac:spMk id="2" creationId="{99E89E67-8D8E-450A-A686-95E6FE58CD74}"/>
          </ac:spMkLst>
        </pc:spChg>
        <pc:spChg chg="mod">
          <ac:chgData name="Max" userId="65a57e1697183a7e" providerId="LiveId" clId="{19C7DC02-C82E-42DD-8BA0-314BABB2562E}" dt="2021-06-02T10:41:29.918" v="18662" actId="6549"/>
          <ac:spMkLst>
            <pc:docMk/>
            <pc:sldMk cId="439648181" sldId="464"/>
            <ac:spMk id="3" creationId="{40ED151B-7164-4776-A44F-1961C0DADB62}"/>
          </ac:spMkLst>
        </pc:spChg>
      </pc:sldChg>
      <pc:sldChg chg="addSp delSp modSp new mod modTransition delAnim modAnim">
        <pc:chgData name="Max" userId="65a57e1697183a7e" providerId="LiveId" clId="{19C7DC02-C82E-42DD-8BA0-314BABB2562E}" dt="2021-06-02T11:13:35.731" v="18664" actId="20577"/>
        <pc:sldMkLst>
          <pc:docMk/>
          <pc:sldMk cId="767516334" sldId="465"/>
        </pc:sldMkLst>
        <pc:spChg chg="mod">
          <ac:chgData name="Max" userId="65a57e1697183a7e" providerId="LiveId" clId="{19C7DC02-C82E-42DD-8BA0-314BABB2562E}" dt="2021-04-15T13:05:28.992" v="2194" actId="20577"/>
          <ac:spMkLst>
            <pc:docMk/>
            <pc:sldMk cId="767516334" sldId="465"/>
            <ac:spMk id="2" creationId="{4475285B-6382-4523-A948-48A098AA4D3A}"/>
          </ac:spMkLst>
        </pc:spChg>
        <pc:spChg chg="add del mod">
          <ac:chgData name="Max" userId="65a57e1697183a7e" providerId="LiveId" clId="{19C7DC02-C82E-42DD-8BA0-314BABB2562E}" dt="2021-06-01T08:51:31.610" v="16743" actId="478"/>
          <ac:spMkLst>
            <pc:docMk/>
            <pc:sldMk cId="767516334" sldId="465"/>
            <ac:spMk id="3" creationId="{0FAC1504-DCA4-4743-B8C2-6A36EA04A68E}"/>
          </ac:spMkLst>
        </pc:spChg>
        <pc:spChg chg="del mod">
          <ac:chgData name="Max" userId="65a57e1697183a7e" providerId="LiveId" clId="{19C7DC02-C82E-42DD-8BA0-314BABB2562E}" dt="2021-04-15T13:05:58.261" v="2202" actId="478"/>
          <ac:spMkLst>
            <pc:docMk/>
            <pc:sldMk cId="767516334" sldId="465"/>
            <ac:spMk id="3" creationId="{B11B9ECE-2120-4887-BFE8-89FF97807286}"/>
          </ac:spMkLst>
        </pc:spChg>
        <pc:spChg chg="add mod">
          <ac:chgData name="Max" userId="65a57e1697183a7e" providerId="LiveId" clId="{19C7DC02-C82E-42DD-8BA0-314BABB2562E}" dt="2021-06-01T09:05:12.182" v="16780" actId="404"/>
          <ac:spMkLst>
            <pc:docMk/>
            <pc:sldMk cId="767516334" sldId="465"/>
            <ac:spMk id="4" creationId="{5D9046A8-4CEE-4268-9E57-86D3FD1F458D}"/>
          </ac:spMkLst>
        </pc:spChg>
        <pc:spChg chg="add del mod">
          <ac:chgData name="Max" userId="65a57e1697183a7e" providerId="LiveId" clId="{19C7DC02-C82E-42DD-8BA0-314BABB2562E}" dt="2021-04-15T13:07:26.541" v="2240" actId="478"/>
          <ac:spMkLst>
            <pc:docMk/>
            <pc:sldMk cId="767516334" sldId="465"/>
            <ac:spMk id="5" creationId="{00D373F8-0A3C-442B-8BA5-00C771AA3F1A}"/>
          </ac:spMkLst>
        </pc:spChg>
        <pc:spChg chg="add del mod">
          <ac:chgData name="Max" userId="65a57e1697183a7e" providerId="LiveId" clId="{19C7DC02-C82E-42DD-8BA0-314BABB2562E}" dt="2021-06-02T10:12:46.396" v="18569" actId="478"/>
          <ac:spMkLst>
            <pc:docMk/>
            <pc:sldMk cId="767516334" sldId="465"/>
            <ac:spMk id="5" creationId="{178C54DD-3464-46C2-BADC-54B1C4A6C5A8}"/>
          </ac:spMkLst>
        </pc:spChg>
        <pc:spChg chg="add del mod">
          <ac:chgData name="Max" userId="65a57e1697183a7e" providerId="LiveId" clId="{19C7DC02-C82E-42DD-8BA0-314BABB2562E}" dt="2021-04-15T13:11:25.567" v="2374" actId="478"/>
          <ac:spMkLst>
            <pc:docMk/>
            <pc:sldMk cId="767516334" sldId="465"/>
            <ac:spMk id="6" creationId="{DCF9D0FE-35CF-47B2-A28A-E9227087F10D}"/>
          </ac:spMkLst>
        </pc:spChg>
        <pc:spChg chg="add del mod">
          <ac:chgData name="Max" userId="65a57e1697183a7e" providerId="LiveId" clId="{19C7DC02-C82E-42DD-8BA0-314BABB2562E}" dt="2021-04-15T13:06:27.418" v="2217" actId="478"/>
          <ac:spMkLst>
            <pc:docMk/>
            <pc:sldMk cId="767516334" sldId="465"/>
            <ac:spMk id="7" creationId="{9B4C7AF9-FF51-4382-A765-9715B3695E62}"/>
          </ac:spMkLst>
        </pc:spChg>
        <pc:spChg chg="add del mod">
          <ac:chgData name="Max" userId="65a57e1697183a7e" providerId="LiveId" clId="{19C7DC02-C82E-42DD-8BA0-314BABB2562E}" dt="2021-04-15T13:06:31.874" v="2219" actId="478"/>
          <ac:spMkLst>
            <pc:docMk/>
            <pc:sldMk cId="767516334" sldId="465"/>
            <ac:spMk id="8" creationId="{B353530D-B60E-4062-9056-9A08D8688703}"/>
          </ac:spMkLst>
        </pc:spChg>
        <pc:spChg chg="add mod">
          <ac:chgData name="Max" userId="65a57e1697183a7e" providerId="LiveId" clId="{19C7DC02-C82E-42DD-8BA0-314BABB2562E}" dt="2021-06-01T08:51:59.591" v="16748" actId="1076"/>
          <ac:spMkLst>
            <pc:docMk/>
            <pc:sldMk cId="767516334" sldId="465"/>
            <ac:spMk id="11" creationId="{629D05AF-DCCB-4B44-BFD6-163263E08175}"/>
          </ac:spMkLst>
        </pc:spChg>
        <pc:spChg chg="add mod">
          <ac:chgData name="Max" userId="65a57e1697183a7e" providerId="LiveId" clId="{19C7DC02-C82E-42DD-8BA0-314BABB2562E}" dt="2021-06-02T11:13:30.580" v="18663" actId="20577"/>
          <ac:spMkLst>
            <pc:docMk/>
            <pc:sldMk cId="767516334" sldId="465"/>
            <ac:spMk id="12" creationId="{84F3A096-6021-494A-8A6D-38137187A7EF}"/>
          </ac:spMkLst>
        </pc:spChg>
        <pc:spChg chg="add del mod">
          <ac:chgData name="Max" userId="65a57e1697183a7e" providerId="LiveId" clId="{19C7DC02-C82E-42DD-8BA0-314BABB2562E}" dt="2021-06-02T10:12:43.926" v="18568" actId="478"/>
          <ac:spMkLst>
            <pc:docMk/>
            <pc:sldMk cId="767516334" sldId="465"/>
            <ac:spMk id="14" creationId="{479E4ABB-CFCA-479C-9073-353832183634}"/>
          </ac:spMkLst>
        </pc:spChg>
        <pc:spChg chg="add mod">
          <ac:chgData name="Max" userId="65a57e1697183a7e" providerId="LiveId" clId="{19C7DC02-C82E-42DD-8BA0-314BABB2562E}" dt="2021-06-01T08:51:59.591" v="16748" actId="1076"/>
          <ac:spMkLst>
            <pc:docMk/>
            <pc:sldMk cId="767516334" sldId="465"/>
            <ac:spMk id="16" creationId="{760E548A-E3A5-491C-BC50-A663DC2873E4}"/>
          </ac:spMkLst>
        </pc:spChg>
        <pc:spChg chg="add mod">
          <ac:chgData name="Max" userId="65a57e1697183a7e" providerId="LiveId" clId="{19C7DC02-C82E-42DD-8BA0-314BABB2562E}" dt="2021-06-01T09:03:44.109" v="16772" actId="404"/>
          <ac:spMkLst>
            <pc:docMk/>
            <pc:sldMk cId="767516334" sldId="465"/>
            <ac:spMk id="25" creationId="{645F3837-85A0-428F-AC6B-92B3755B7D02}"/>
          </ac:spMkLst>
        </pc:spChg>
        <pc:spChg chg="add mod">
          <ac:chgData name="Max" userId="65a57e1697183a7e" providerId="LiveId" clId="{19C7DC02-C82E-42DD-8BA0-314BABB2562E}" dt="2021-06-01T08:58:36.584" v="16769" actId="1076"/>
          <ac:spMkLst>
            <pc:docMk/>
            <pc:sldMk cId="767516334" sldId="465"/>
            <ac:spMk id="29" creationId="{7593EFC4-72D4-4837-8A24-D750B54FC500}"/>
          </ac:spMkLst>
        </pc:spChg>
        <pc:spChg chg="add mod">
          <ac:chgData name="Max" userId="65a57e1697183a7e" providerId="LiveId" clId="{19C7DC02-C82E-42DD-8BA0-314BABB2562E}" dt="2021-06-01T09:06:43.141" v="16797" actId="20577"/>
          <ac:spMkLst>
            <pc:docMk/>
            <pc:sldMk cId="767516334" sldId="465"/>
            <ac:spMk id="32" creationId="{430AD529-C936-4343-A2FD-5F3CDFE50368}"/>
          </ac:spMkLst>
        </pc:spChg>
        <pc:graphicFrameChg chg="add mod modGraphic">
          <ac:chgData name="Max" userId="65a57e1697183a7e" providerId="LiveId" clId="{19C7DC02-C82E-42DD-8BA0-314BABB2562E}" dt="2021-06-01T17:34:27.990" v="18180" actId="20577"/>
          <ac:graphicFrameMkLst>
            <pc:docMk/>
            <pc:sldMk cId="767516334" sldId="465"/>
            <ac:graphicFrameMk id="13" creationId="{E947ADDE-059A-4CD9-99E7-8890662DF9A8}"/>
          </ac:graphicFrameMkLst>
        </pc:graphicFrameChg>
        <pc:graphicFrameChg chg="add del mod modGraphic">
          <ac:chgData name="Max" userId="65a57e1697183a7e" providerId="LiveId" clId="{19C7DC02-C82E-42DD-8BA0-314BABB2562E}" dt="2021-06-01T17:32:03.383" v="18152" actId="478"/>
          <ac:graphicFrameMkLst>
            <pc:docMk/>
            <pc:sldMk cId="767516334" sldId="465"/>
            <ac:graphicFrameMk id="14" creationId="{E947ADDE-059A-4CD9-99E7-8890662DF9A8}"/>
          </ac:graphicFrameMkLst>
        </pc:graphicFrameChg>
        <pc:cxnChg chg="add del mod">
          <ac:chgData name="Max" userId="65a57e1697183a7e" providerId="LiveId" clId="{19C7DC02-C82E-42DD-8BA0-314BABB2562E}" dt="2021-04-15T15:00:19.472" v="4510" actId="478"/>
          <ac:cxnSpMkLst>
            <pc:docMk/>
            <pc:sldMk cId="767516334" sldId="465"/>
            <ac:cxnSpMk id="9" creationId="{96E8BBDA-575B-47CA-931B-75ED8532E309}"/>
          </ac:cxnSpMkLst>
        </pc:cxnChg>
        <pc:cxnChg chg="add del mod">
          <ac:chgData name="Max" userId="65a57e1697183a7e" providerId="LiveId" clId="{19C7DC02-C82E-42DD-8BA0-314BABB2562E}" dt="2021-04-15T15:00:18.833" v="4509" actId="478"/>
          <ac:cxnSpMkLst>
            <pc:docMk/>
            <pc:sldMk cId="767516334" sldId="465"/>
            <ac:cxnSpMk id="10" creationId="{814341D7-330F-47A9-8B9A-55E5B2C0AF0F}"/>
          </ac:cxnSpMkLst>
        </pc:cxnChg>
        <pc:cxnChg chg="add del mod">
          <ac:chgData name="Max" userId="65a57e1697183a7e" providerId="LiveId" clId="{19C7DC02-C82E-42DD-8BA0-314BABB2562E}" dt="2021-04-15T15:00:17.933" v="4508" actId="478"/>
          <ac:cxnSpMkLst>
            <pc:docMk/>
            <pc:sldMk cId="767516334" sldId="465"/>
            <ac:cxnSpMk id="13" creationId="{3A5FF0C9-D864-45F0-9E93-5CA049E3242A}"/>
          </ac:cxnSpMkLst>
        </pc:cxnChg>
        <pc:cxnChg chg="add mod">
          <ac:chgData name="Max" userId="65a57e1697183a7e" providerId="LiveId" clId="{19C7DC02-C82E-42DD-8BA0-314BABB2562E}" dt="2021-06-01T08:58:36.584" v="16769" actId="1076"/>
          <ac:cxnSpMkLst>
            <pc:docMk/>
            <pc:sldMk cId="767516334" sldId="465"/>
            <ac:cxnSpMk id="31" creationId="{FA46F69E-4C84-4A08-A3D1-51F74A44C649}"/>
          </ac:cxnSpMkLst>
        </pc:cxnChg>
      </pc:sldChg>
      <pc:sldChg chg="addSp delSp modSp new add del mod">
        <pc:chgData name="Max" userId="65a57e1697183a7e" providerId="LiveId" clId="{19C7DC02-C82E-42DD-8BA0-314BABB2562E}" dt="2021-04-15T14:29:39.221" v="4278" actId="47"/>
        <pc:sldMkLst>
          <pc:docMk/>
          <pc:sldMk cId="1091585623" sldId="466"/>
        </pc:sldMkLst>
        <pc:spChg chg="mod">
          <ac:chgData name="Max" userId="65a57e1697183a7e" providerId="LiveId" clId="{19C7DC02-C82E-42DD-8BA0-314BABB2562E}" dt="2021-04-15T13:20:19.117" v="2643" actId="20577"/>
          <ac:spMkLst>
            <pc:docMk/>
            <pc:sldMk cId="1091585623" sldId="466"/>
            <ac:spMk id="2" creationId="{8F042419-5C21-451C-84EE-C4E10FC20070}"/>
          </ac:spMkLst>
        </pc:spChg>
        <pc:spChg chg="del">
          <ac:chgData name="Max" userId="65a57e1697183a7e" providerId="LiveId" clId="{19C7DC02-C82E-42DD-8BA0-314BABB2562E}" dt="2021-04-15T13:18:02.668" v="2606"/>
          <ac:spMkLst>
            <pc:docMk/>
            <pc:sldMk cId="1091585623" sldId="466"/>
            <ac:spMk id="3" creationId="{49483401-635D-4D53-AECE-685252598E3C}"/>
          </ac:spMkLst>
        </pc:spChg>
        <pc:spChg chg="add mod">
          <ac:chgData name="Max" userId="65a57e1697183a7e" providerId="LiveId" clId="{19C7DC02-C82E-42DD-8BA0-314BABB2562E}" dt="2021-04-15T14:09:06.032" v="3910" actId="1076"/>
          <ac:spMkLst>
            <pc:docMk/>
            <pc:sldMk cId="1091585623" sldId="466"/>
            <ac:spMk id="7" creationId="{29730EEA-3B00-41D9-9E09-EA42C1D3E811}"/>
          </ac:spMkLst>
        </pc:spChg>
        <pc:spChg chg="add mod">
          <ac:chgData name="Max" userId="65a57e1697183a7e" providerId="LiveId" clId="{19C7DC02-C82E-42DD-8BA0-314BABB2562E}" dt="2021-04-15T14:05:46.344" v="3832" actId="1076"/>
          <ac:spMkLst>
            <pc:docMk/>
            <pc:sldMk cId="1091585623" sldId="466"/>
            <ac:spMk id="29" creationId="{4CA302DF-BA94-49AF-BD30-28E660818D03}"/>
          </ac:spMkLst>
        </pc:spChg>
        <pc:spChg chg="add del mod">
          <ac:chgData name="Max" userId="65a57e1697183a7e" providerId="LiveId" clId="{19C7DC02-C82E-42DD-8BA0-314BABB2562E}" dt="2021-04-15T14:09:18.865" v="3914" actId="478"/>
          <ac:spMkLst>
            <pc:docMk/>
            <pc:sldMk cId="1091585623" sldId="466"/>
            <ac:spMk id="30" creationId="{420BD269-07BA-4FD7-A736-E8F414F91E65}"/>
          </ac:spMkLst>
        </pc:spChg>
        <pc:spChg chg="add mod">
          <ac:chgData name="Max" userId="65a57e1697183a7e" providerId="LiveId" clId="{19C7DC02-C82E-42DD-8BA0-314BABB2562E}" dt="2021-04-15T14:02:33.872" v="3805" actId="14100"/>
          <ac:spMkLst>
            <pc:docMk/>
            <pc:sldMk cId="1091585623" sldId="466"/>
            <ac:spMk id="31" creationId="{BCAF4E11-F4AB-4B28-B34A-18A6F4DDF8C7}"/>
          </ac:spMkLst>
        </pc:spChg>
        <pc:spChg chg="add del mod">
          <ac:chgData name="Max" userId="65a57e1697183a7e" providerId="LiveId" clId="{19C7DC02-C82E-42DD-8BA0-314BABB2562E}" dt="2021-04-15T14:09:18.570" v="3913" actId="478"/>
          <ac:spMkLst>
            <pc:docMk/>
            <pc:sldMk cId="1091585623" sldId="466"/>
            <ac:spMk id="32" creationId="{7E432E9D-947C-494E-A1C2-DD081207F706}"/>
          </ac:spMkLst>
        </pc:spChg>
        <pc:spChg chg="add mod">
          <ac:chgData name="Max" userId="65a57e1697183a7e" providerId="LiveId" clId="{19C7DC02-C82E-42DD-8BA0-314BABB2562E}" dt="2021-04-15T14:09:22.630" v="3916"/>
          <ac:spMkLst>
            <pc:docMk/>
            <pc:sldMk cId="1091585623" sldId="466"/>
            <ac:spMk id="33" creationId="{3570B0D3-A8A5-4FAA-A1F7-4F30A8D90473}"/>
          </ac:spMkLst>
        </pc:spChg>
        <pc:graphicFrameChg chg="add del mod">
          <ac:chgData name="Max" userId="65a57e1697183a7e" providerId="LiveId" clId="{19C7DC02-C82E-42DD-8BA0-314BABB2562E}" dt="2021-04-15T13:18:32.167" v="2615" actId="478"/>
          <ac:graphicFrameMkLst>
            <pc:docMk/>
            <pc:sldMk cId="1091585623" sldId="466"/>
            <ac:graphicFrameMk id="8" creationId="{BB59244D-83FA-4E69-9C85-A87141652358}"/>
          </ac:graphicFrameMkLst>
        </pc:graphicFrameChg>
        <pc:graphicFrameChg chg="add del mod">
          <ac:chgData name="Max" userId="65a57e1697183a7e" providerId="LiveId" clId="{19C7DC02-C82E-42DD-8BA0-314BABB2562E}" dt="2021-04-15T13:19:30.081" v="2621" actId="478"/>
          <ac:graphicFrameMkLst>
            <pc:docMk/>
            <pc:sldMk cId="1091585623" sldId="466"/>
            <ac:graphicFrameMk id="9" creationId="{F3AD45B1-FA06-409A-8DD5-394B57766326}"/>
          </ac:graphicFrameMkLst>
        </pc:graphicFrameChg>
        <pc:picChg chg="add del mod">
          <ac:chgData name="Max" userId="65a57e1697183a7e" providerId="LiveId" clId="{19C7DC02-C82E-42DD-8BA0-314BABB2562E}" dt="2021-04-15T13:18:06.224" v="2608" actId="478"/>
          <ac:picMkLst>
            <pc:docMk/>
            <pc:sldMk cId="1091585623" sldId="466"/>
            <ac:picMk id="5" creationId="{A9D87AAC-D5A7-4D9F-B777-4550E1103A41}"/>
          </ac:picMkLst>
        </pc:picChg>
        <pc:picChg chg="add del mod modCrop">
          <ac:chgData name="Max" userId="65a57e1697183a7e" providerId="LiveId" clId="{19C7DC02-C82E-42DD-8BA0-314BABB2562E}" dt="2021-04-15T13:39:56.856" v="2923" actId="478"/>
          <ac:picMkLst>
            <pc:docMk/>
            <pc:sldMk cId="1091585623" sldId="466"/>
            <ac:picMk id="11" creationId="{87843B53-BA54-4BAC-A17F-2F83EA595A93}"/>
          </ac:picMkLst>
        </pc:picChg>
        <pc:picChg chg="add del mod">
          <ac:chgData name="Max" userId="65a57e1697183a7e" providerId="LiveId" clId="{19C7DC02-C82E-42DD-8BA0-314BABB2562E}" dt="2021-04-15T13:40:42.276" v="2926" actId="478"/>
          <ac:picMkLst>
            <pc:docMk/>
            <pc:sldMk cId="1091585623" sldId="466"/>
            <ac:picMk id="13" creationId="{FB0529D3-0006-43D4-BD1E-2C05578C55CF}"/>
          </ac:picMkLst>
        </pc:picChg>
        <pc:picChg chg="add del mod modCrop">
          <ac:chgData name="Max" userId="65a57e1697183a7e" providerId="LiveId" clId="{19C7DC02-C82E-42DD-8BA0-314BABB2562E}" dt="2021-04-15T13:41:26.433" v="2935" actId="478"/>
          <ac:picMkLst>
            <pc:docMk/>
            <pc:sldMk cId="1091585623" sldId="466"/>
            <ac:picMk id="15" creationId="{3B6EA583-2D78-44C5-A6C8-D6E98865E5F1}"/>
          </ac:picMkLst>
        </pc:picChg>
        <pc:picChg chg="add del mod">
          <ac:chgData name="Max" userId="65a57e1697183a7e" providerId="LiveId" clId="{19C7DC02-C82E-42DD-8BA0-314BABB2562E}" dt="2021-04-15T13:42:22.706" v="2949" actId="478"/>
          <ac:picMkLst>
            <pc:docMk/>
            <pc:sldMk cId="1091585623" sldId="466"/>
            <ac:picMk id="17" creationId="{A02F0479-E99C-4649-8CD2-D4DF4146E6B7}"/>
          </ac:picMkLst>
        </pc:picChg>
        <pc:picChg chg="add del mod">
          <ac:chgData name="Max" userId="65a57e1697183a7e" providerId="LiveId" clId="{19C7DC02-C82E-42DD-8BA0-314BABB2562E}" dt="2021-04-15T13:42:21.868" v="2948" actId="478"/>
          <ac:picMkLst>
            <pc:docMk/>
            <pc:sldMk cId="1091585623" sldId="466"/>
            <ac:picMk id="19" creationId="{4CF21AA1-ECFC-49CB-BFAE-A0010EB309F2}"/>
          </ac:picMkLst>
        </pc:picChg>
        <pc:picChg chg="add del mod modCrop">
          <ac:chgData name="Max" userId="65a57e1697183a7e" providerId="LiveId" clId="{19C7DC02-C82E-42DD-8BA0-314BABB2562E}" dt="2021-04-15T13:44:43.605" v="3032" actId="478"/>
          <ac:picMkLst>
            <pc:docMk/>
            <pc:sldMk cId="1091585623" sldId="466"/>
            <ac:picMk id="21" creationId="{0E142DF6-9F5A-45E1-BF7A-96F52342F834}"/>
          </ac:picMkLst>
        </pc:picChg>
        <pc:picChg chg="add del mod modCrop">
          <ac:chgData name="Max" userId="65a57e1697183a7e" providerId="LiveId" clId="{19C7DC02-C82E-42DD-8BA0-314BABB2562E}" dt="2021-04-15T13:44:44.074" v="3033" actId="478"/>
          <ac:picMkLst>
            <pc:docMk/>
            <pc:sldMk cId="1091585623" sldId="466"/>
            <ac:picMk id="22" creationId="{4097A592-E867-4542-BB42-4D5A0AF098C2}"/>
          </ac:picMkLst>
        </pc:picChg>
        <pc:picChg chg="add del mod">
          <ac:chgData name="Max" userId="65a57e1697183a7e" providerId="LiveId" clId="{19C7DC02-C82E-42DD-8BA0-314BABB2562E}" dt="2021-04-15T13:44:11.464" v="3028" actId="22"/>
          <ac:picMkLst>
            <pc:docMk/>
            <pc:sldMk cId="1091585623" sldId="466"/>
            <ac:picMk id="24" creationId="{39D85878-8CD9-479F-9E3B-B815FDCE212E}"/>
          </ac:picMkLst>
        </pc:picChg>
        <pc:picChg chg="add del mod">
          <ac:chgData name="Max" userId="65a57e1697183a7e" providerId="LiveId" clId="{19C7DC02-C82E-42DD-8BA0-314BABB2562E}" dt="2021-04-15T13:45:21.879" v="3038" actId="478"/>
          <ac:picMkLst>
            <pc:docMk/>
            <pc:sldMk cId="1091585623" sldId="466"/>
            <ac:picMk id="26" creationId="{CC7E917F-F3BB-4293-AB99-5AF75CFEDC0D}"/>
          </ac:picMkLst>
        </pc:picChg>
        <pc:picChg chg="add mod">
          <ac:chgData name="Max" userId="65a57e1697183a7e" providerId="LiveId" clId="{19C7DC02-C82E-42DD-8BA0-314BABB2562E}" dt="2021-04-15T13:59:05.591" v="3719" actId="1076"/>
          <ac:picMkLst>
            <pc:docMk/>
            <pc:sldMk cId="1091585623" sldId="466"/>
            <ac:picMk id="28" creationId="{1EDC9A87-3A92-44DB-9F9C-A15EFA514E5E}"/>
          </ac:picMkLst>
        </pc:picChg>
      </pc:sldChg>
      <pc:sldChg chg="addSp delSp modSp add del mod ord modTransition addAnim delAnim modAnim">
        <pc:chgData name="Max" userId="65a57e1697183a7e" providerId="LiveId" clId="{19C7DC02-C82E-42DD-8BA0-314BABB2562E}" dt="2021-06-02T11:27:50.173" v="18695" actId="20577"/>
        <pc:sldMkLst>
          <pc:docMk/>
          <pc:sldMk cId="556116078" sldId="467"/>
        </pc:sldMkLst>
        <pc:spChg chg="add del mod">
          <ac:chgData name="Max" userId="65a57e1697183a7e" providerId="LiveId" clId="{19C7DC02-C82E-42DD-8BA0-314BABB2562E}" dt="2021-06-01T10:24:47.976" v="16863" actId="478"/>
          <ac:spMkLst>
            <pc:docMk/>
            <pc:sldMk cId="556116078" sldId="467"/>
            <ac:spMk id="4" creationId="{9B21FE79-0E93-4D2A-A0B1-CDD1B497AD67}"/>
          </ac:spMkLst>
        </pc:spChg>
        <pc:spChg chg="add del mod">
          <ac:chgData name="Max" userId="65a57e1697183a7e" providerId="LiveId" clId="{19C7DC02-C82E-42DD-8BA0-314BABB2562E}" dt="2021-06-02T10:09:10.674" v="18482" actId="478"/>
          <ac:spMkLst>
            <pc:docMk/>
            <pc:sldMk cId="556116078" sldId="467"/>
            <ac:spMk id="4" creationId="{E5A85607-B458-4F76-BEFB-2E00108FF6E3}"/>
          </ac:spMkLst>
        </pc:spChg>
        <pc:spChg chg="add mod">
          <ac:chgData name="Max" userId="65a57e1697183a7e" providerId="LiveId" clId="{19C7DC02-C82E-42DD-8BA0-314BABB2562E}" dt="2021-06-02T11:24:51.946" v="18694" actId="207"/>
          <ac:spMkLst>
            <pc:docMk/>
            <pc:sldMk cId="556116078" sldId="467"/>
            <ac:spMk id="5" creationId="{232B074A-B479-4A57-8EC5-11741B0A57A0}"/>
          </ac:spMkLst>
        </pc:spChg>
        <pc:spChg chg="add del mod">
          <ac:chgData name="Max" userId="65a57e1697183a7e" providerId="LiveId" clId="{19C7DC02-C82E-42DD-8BA0-314BABB2562E}" dt="2021-06-02T11:27:50.173" v="18695" actId="20577"/>
          <ac:spMkLst>
            <pc:docMk/>
            <pc:sldMk cId="556116078" sldId="467"/>
            <ac:spMk id="7" creationId="{29730EEA-3B00-41D9-9E09-EA42C1D3E811}"/>
          </ac:spMkLst>
        </pc:spChg>
        <pc:spChg chg="add del mod">
          <ac:chgData name="Max" userId="65a57e1697183a7e" providerId="LiveId" clId="{19C7DC02-C82E-42DD-8BA0-314BABB2562E}" dt="2021-06-02T11:16:00.922" v="18692" actId="478"/>
          <ac:spMkLst>
            <pc:docMk/>
            <pc:sldMk cId="556116078" sldId="467"/>
            <ac:spMk id="8" creationId="{51B4BA12-6CF7-4D3C-AE6B-665F371359F2}"/>
          </ac:spMkLst>
        </pc:spChg>
        <pc:spChg chg="add del mod">
          <ac:chgData name="Max" userId="65a57e1697183a7e" providerId="LiveId" clId="{19C7DC02-C82E-42DD-8BA0-314BABB2562E}" dt="2021-06-02T11:16:00.086" v="18690" actId="1076"/>
          <ac:spMkLst>
            <pc:docMk/>
            <pc:sldMk cId="556116078" sldId="467"/>
            <ac:spMk id="9" creationId="{000BB26A-B599-4E78-AEE8-E2DB76FA3B6A}"/>
          </ac:spMkLst>
        </pc:spChg>
        <pc:spChg chg="add del mod">
          <ac:chgData name="Max" userId="65a57e1697183a7e" providerId="LiveId" clId="{19C7DC02-C82E-42DD-8BA0-314BABB2562E}" dt="2021-06-02T11:16:00.086" v="18690" actId="1076"/>
          <ac:spMkLst>
            <pc:docMk/>
            <pc:sldMk cId="556116078" sldId="467"/>
            <ac:spMk id="10" creationId="{58685E09-BFC8-4D3F-9C1B-50EFA289B5B2}"/>
          </ac:spMkLst>
        </pc:spChg>
        <pc:spChg chg="add mod">
          <ac:chgData name="Max" userId="65a57e1697183a7e" providerId="LiveId" clId="{19C7DC02-C82E-42DD-8BA0-314BABB2562E}" dt="2021-06-02T11:16:00.086" v="18690" actId="1076"/>
          <ac:spMkLst>
            <pc:docMk/>
            <pc:sldMk cId="556116078" sldId="467"/>
            <ac:spMk id="17" creationId="{594ED31B-AF86-411F-AFDB-56615E3C56EB}"/>
          </ac:spMkLst>
        </pc:spChg>
        <pc:spChg chg="add mod">
          <ac:chgData name="Max" userId="65a57e1697183a7e" providerId="LiveId" clId="{19C7DC02-C82E-42DD-8BA0-314BABB2562E}" dt="2021-06-02T11:16:00.086" v="18690" actId="1076"/>
          <ac:spMkLst>
            <pc:docMk/>
            <pc:sldMk cId="556116078" sldId="467"/>
            <ac:spMk id="18" creationId="{9755D771-E17D-4BFB-9872-720746F5B0F2}"/>
          </ac:spMkLst>
        </pc:spChg>
        <pc:spChg chg="add mod">
          <ac:chgData name="Max" userId="65a57e1697183a7e" providerId="LiveId" clId="{19C7DC02-C82E-42DD-8BA0-314BABB2562E}" dt="2021-06-02T11:16:00.086" v="18690" actId="1076"/>
          <ac:spMkLst>
            <pc:docMk/>
            <pc:sldMk cId="556116078" sldId="467"/>
            <ac:spMk id="19" creationId="{90D5D59B-8107-4294-B470-8885B6852EEC}"/>
          </ac:spMkLst>
        </pc:spChg>
        <pc:spChg chg="add mod">
          <ac:chgData name="Max" userId="65a57e1697183a7e" providerId="LiveId" clId="{19C7DC02-C82E-42DD-8BA0-314BABB2562E}" dt="2021-06-02T11:16:00.086" v="18690" actId="1076"/>
          <ac:spMkLst>
            <pc:docMk/>
            <pc:sldMk cId="556116078" sldId="467"/>
            <ac:spMk id="20" creationId="{62B42076-1013-4B8F-8860-1B7792500CD9}"/>
          </ac:spMkLst>
        </pc:spChg>
        <pc:spChg chg="del">
          <ac:chgData name="Max" userId="65a57e1697183a7e" providerId="LiveId" clId="{19C7DC02-C82E-42DD-8BA0-314BABB2562E}" dt="2021-04-15T14:10:36.086" v="3941" actId="478"/>
          <ac:spMkLst>
            <pc:docMk/>
            <pc:sldMk cId="556116078" sldId="467"/>
            <ac:spMk id="29" creationId="{4CA302DF-BA94-49AF-BD30-28E660818D03}"/>
          </ac:spMkLst>
        </pc:spChg>
        <pc:spChg chg="del">
          <ac:chgData name="Max" userId="65a57e1697183a7e" providerId="LiveId" clId="{19C7DC02-C82E-42DD-8BA0-314BABB2562E}" dt="2021-04-15T14:10:37.095" v="3942" actId="478"/>
          <ac:spMkLst>
            <pc:docMk/>
            <pc:sldMk cId="556116078" sldId="467"/>
            <ac:spMk id="30" creationId="{420BD269-07BA-4FD7-A736-E8F414F91E65}"/>
          </ac:spMkLst>
        </pc:spChg>
        <pc:spChg chg="del">
          <ac:chgData name="Max" userId="65a57e1697183a7e" providerId="LiveId" clId="{19C7DC02-C82E-42DD-8BA0-314BABB2562E}" dt="2021-04-15T14:10:34.460" v="3940" actId="478"/>
          <ac:spMkLst>
            <pc:docMk/>
            <pc:sldMk cId="556116078" sldId="467"/>
            <ac:spMk id="31" creationId="{BCAF4E11-F4AB-4B28-B34A-18A6F4DDF8C7}"/>
          </ac:spMkLst>
        </pc:spChg>
        <pc:spChg chg="del">
          <ac:chgData name="Max" userId="65a57e1697183a7e" providerId="LiveId" clId="{19C7DC02-C82E-42DD-8BA0-314BABB2562E}" dt="2021-04-15T14:10:38.505" v="3943" actId="478"/>
          <ac:spMkLst>
            <pc:docMk/>
            <pc:sldMk cId="556116078" sldId="467"/>
            <ac:spMk id="32" creationId="{7E432E9D-947C-494E-A1C2-DD081207F706}"/>
          </ac:spMkLst>
        </pc:spChg>
        <pc:picChg chg="add mod ord modCrop">
          <ac:chgData name="Max" userId="65a57e1697183a7e" providerId="LiveId" clId="{19C7DC02-C82E-42DD-8BA0-314BABB2562E}" dt="2021-06-02T11:16:00.086" v="18690" actId="1076"/>
          <ac:picMkLst>
            <pc:docMk/>
            <pc:sldMk cId="556116078" sldId="467"/>
            <ac:picMk id="13" creationId="{94A893B8-5056-4466-B405-02AE56DF288A}"/>
          </ac:picMkLst>
        </pc:picChg>
        <pc:picChg chg="mod modCrop">
          <ac:chgData name="Max" userId="65a57e1697183a7e" providerId="LiveId" clId="{19C7DC02-C82E-42DD-8BA0-314BABB2562E}" dt="2021-06-02T11:16:00.086" v="18690" actId="1076"/>
          <ac:picMkLst>
            <pc:docMk/>
            <pc:sldMk cId="556116078" sldId="467"/>
            <ac:picMk id="28" creationId="{1EDC9A87-3A92-44DB-9F9C-A15EFA514E5E}"/>
          </ac:picMkLst>
        </pc:picChg>
        <pc:inkChg chg="add del">
          <ac:chgData name="Max" userId="65a57e1697183a7e" providerId="LiveId" clId="{19C7DC02-C82E-42DD-8BA0-314BABB2562E}" dt="2021-04-15T14:17:36.246" v="4134" actId="9405"/>
          <ac:inkMkLst>
            <pc:docMk/>
            <pc:sldMk cId="556116078" sldId="467"/>
            <ac:inkMk id="3" creationId="{98804830-F4BD-4FD9-9579-49C61E1420F5}"/>
          </ac:inkMkLst>
        </pc:inkChg>
        <pc:inkChg chg="add del">
          <ac:chgData name="Max" userId="65a57e1697183a7e" providerId="LiveId" clId="{19C7DC02-C82E-42DD-8BA0-314BABB2562E}" dt="2021-04-15T14:17:35.864" v="4133" actId="9405"/>
          <ac:inkMkLst>
            <pc:docMk/>
            <pc:sldMk cId="556116078" sldId="467"/>
            <ac:inkMk id="4" creationId="{B74628EE-79DE-4739-AA63-5D55F773C1FF}"/>
          </ac:inkMkLst>
        </pc:inkChg>
        <pc:inkChg chg="add del">
          <ac:chgData name="Max" userId="65a57e1697183a7e" providerId="LiveId" clId="{19C7DC02-C82E-42DD-8BA0-314BABB2562E}" dt="2021-04-15T14:17:35.588" v="4132" actId="9405"/>
          <ac:inkMkLst>
            <pc:docMk/>
            <pc:sldMk cId="556116078" sldId="467"/>
            <ac:inkMk id="5" creationId="{61BB2460-1DC5-45C8-AC30-5FC6653E9498}"/>
          </ac:inkMkLst>
        </pc:inkChg>
        <pc:inkChg chg="add del">
          <ac:chgData name="Max" userId="65a57e1697183a7e" providerId="LiveId" clId="{19C7DC02-C82E-42DD-8BA0-314BABB2562E}" dt="2021-04-15T14:17:35.304" v="4131" actId="9405"/>
          <ac:inkMkLst>
            <pc:docMk/>
            <pc:sldMk cId="556116078" sldId="467"/>
            <ac:inkMk id="6" creationId="{B11E6290-DA45-48D1-B784-69D900D30B33}"/>
          </ac:inkMkLst>
        </pc:inkChg>
        <pc:inkChg chg="add del">
          <ac:chgData name="Max" userId="65a57e1697183a7e" providerId="LiveId" clId="{19C7DC02-C82E-42DD-8BA0-314BABB2562E}" dt="2021-04-15T14:17:34.991" v="4130" actId="9405"/>
          <ac:inkMkLst>
            <pc:docMk/>
            <pc:sldMk cId="556116078" sldId="467"/>
            <ac:inkMk id="8" creationId="{0526F64A-CAAE-4BBA-8F3F-ABB49A125DFE}"/>
          </ac:inkMkLst>
        </pc:inkChg>
        <pc:inkChg chg="add del">
          <ac:chgData name="Max" userId="65a57e1697183a7e" providerId="LiveId" clId="{19C7DC02-C82E-42DD-8BA0-314BABB2562E}" dt="2021-04-15T14:17:34.685" v="4129" actId="9405"/>
          <ac:inkMkLst>
            <pc:docMk/>
            <pc:sldMk cId="556116078" sldId="467"/>
            <ac:inkMk id="11" creationId="{5B5CBC31-4C75-434F-AF10-DCA53E40D0FE}"/>
          </ac:inkMkLst>
        </pc:inkChg>
      </pc:sldChg>
      <pc:sldChg chg="addSp modSp new mod ord modTransition modAnim">
        <pc:chgData name="Max" userId="65a57e1697183a7e" providerId="LiveId" clId="{19C7DC02-C82E-42DD-8BA0-314BABB2562E}" dt="2021-06-02T10:16:32.245" v="18626"/>
        <pc:sldMkLst>
          <pc:docMk/>
          <pc:sldMk cId="769310802" sldId="468"/>
        </pc:sldMkLst>
        <pc:spChg chg="mod">
          <ac:chgData name="Max" userId="65a57e1697183a7e" providerId="LiveId" clId="{19C7DC02-C82E-42DD-8BA0-314BABB2562E}" dt="2021-04-15T15:45:02.965" v="6896" actId="20577"/>
          <ac:spMkLst>
            <pc:docMk/>
            <pc:sldMk cId="769310802" sldId="468"/>
            <ac:spMk id="2" creationId="{3C2853EA-B156-40D1-B081-323ACB6C47F2}"/>
          </ac:spMkLst>
        </pc:spChg>
        <pc:spChg chg="mod">
          <ac:chgData name="Max" userId="65a57e1697183a7e" providerId="LiveId" clId="{19C7DC02-C82E-42DD-8BA0-314BABB2562E}" dt="2021-06-02T10:12:16.938" v="18567" actId="27636"/>
          <ac:spMkLst>
            <pc:docMk/>
            <pc:sldMk cId="769310802" sldId="468"/>
            <ac:spMk id="3" creationId="{714050D4-0705-48AC-BB8D-1769AD6FE89C}"/>
          </ac:spMkLst>
        </pc:spChg>
        <pc:spChg chg="add mod">
          <ac:chgData name="Max" userId="65a57e1697183a7e" providerId="LiveId" clId="{19C7DC02-C82E-42DD-8BA0-314BABB2562E}" dt="2021-04-23T13:39:23.987" v="7146" actId="14100"/>
          <ac:spMkLst>
            <pc:docMk/>
            <pc:sldMk cId="769310802" sldId="468"/>
            <ac:spMk id="6" creationId="{DBADD487-66B6-4C34-A27B-1BB9EE95AA80}"/>
          </ac:spMkLst>
        </pc:spChg>
        <pc:spChg chg="add mod">
          <ac:chgData name="Max" userId="65a57e1697183a7e" providerId="LiveId" clId="{19C7DC02-C82E-42DD-8BA0-314BABB2562E}" dt="2021-04-23T13:40:24.435" v="7147" actId="1076"/>
          <ac:spMkLst>
            <pc:docMk/>
            <pc:sldMk cId="769310802" sldId="468"/>
            <ac:spMk id="7" creationId="{FFC27591-25EF-4E66-B953-D86FBB2BF2C4}"/>
          </ac:spMkLst>
        </pc:spChg>
        <pc:picChg chg="add mod">
          <ac:chgData name="Max" userId="65a57e1697183a7e" providerId="LiveId" clId="{19C7DC02-C82E-42DD-8BA0-314BABB2562E}" dt="2021-06-01T10:34:51.074" v="16867" actId="1076"/>
          <ac:picMkLst>
            <pc:docMk/>
            <pc:sldMk cId="769310802" sldId="468"/>
            <ac:picMk id="5" creationId="{4253CCD5-B350-445F-A8D8-90B5556736C3}"/>
          </ac:picMkLst>
        </pc:picChg>
      </pc:sldChg>
      <pc:sldChg chg="addSp delSp modSp new mod ord modTransition delAnim modAnim">
        <pc:chgData name="Max" userId="65a57e1697183a7e" providerId="LiveId" clId="{19C7DC02-C82E-42DD-8BA0-314BABB2562E}" dt="2021-06-02T10:16:32.245" v="18626"/>
        <pc:sldMkLst>
          <pc:docMk/>
          <pc:sldMk cId="3650864493" sldId="469"/>
        </pc:sldMkLst>
        <pc:spChg chg="mod">
          <ac:chgData name="Max" userId="65a57e1697183a7e" providerId="LiveId" clId="{19C7DC02-C82E-42DD-8BA0-314BABB2562E}" dt="2021-06-01T11:19:00.808" v="17189" actId="1076"/>
          <ac:spMkLst>
            <pc:docMk/>
            <pc:sldMk cId="3650864493" sldId="469"/>
            <ac:spMk id="2" creationId="{F019B3F8-5E09-4462-AE71-48D972C91B47}"/>
          </ac:spMkLst>
        </pc:spChg>
        <pc:spChg chg="del">
          <ac:chgData name="Max" userId="65a57e1697183a7e" providerId="LiveId" clId="{19C7DC02-C82E-42DD-8BA0-314BABB2562E}" dt="2021-04-15T14:30:13.070" v="4280"/>
          <ac:spMkLst>
            <pc:docMk/>
            <pc:sldMk cId="3650864493" sldId="469"/>
            <ac:spMk id="3" creationId="{8DD2AAA2-1CC1-4DB3-948D-CED93D8250D2}"/>
          </ac:spMkLst>
        </pc:spChg>
        <pc:spChg chg="add del mod ord">
          <ac:chgData name="Max" userId="65a57e1697183a7e" providerId="LiveId" clId="{19C7DC02-C82E-42DD-8BA0-314BABB2562E}" dt="2021-06-01T11:18:48.576" v="17186" actId="478"/>
          <ac:spMkLst>
            <pc:docMk/>
            <pc:sldMk cId="3650864493" sldId="469"/>
            <ac:spMk id="6" creationId="{593989CF-4B0A-45F6-8107-01922634C38C}"/>
          </ac:spMkLst>
        </pc:spChg>
        <pc:spChg chg="add mod">
          <ac:chgData name="Max" userId="65a57e1697183a7e" providerId="LiveId" clId="{19C7DC02-C82E-42DD-8BA0-314BABB2562E}" dt="2021-06-01T11:19:10.112" v="17191" actId="1076"/>
          <ac:spMkLst>
            <pc:docMk/>
            <pc:sldMk cId="3650864493" sldId="469"/>
            <ac:spMk id="7" creationId="{936F1770-3EBD-4A50-A840-FBAB76A36D35}"/>
          </ac:spMkLst>
        </pc:spChg>
        <pc:spChg chg="add del mod">
          <ac:chgData name="Max" userId="65a57e1697183a7e" providerId="LiveId" clId="{19C7DC02-C82E-42DD-8BA0-314BABB2562E}" dt="2021-04-23T15:41:23.432" v="10055" actId="478"/>
          <ac:spMkLst>
            <pc:docMk/>
            <pc:sldMk cId="3650864493" sldId="469"/>
            <ac:spMk id="8" creationId="{99F008C6-A35D-45AF-968B-20F285421874}"/>
          </ac:spMkLst>
        </pc:spChg>
        <pc:spChg chg="add mod">
          <ac:chgData name="Max" userId="65a57e1697183a7e" providerId="LiveId" clId="{19C7DC02-C82E-42DD-8BA0-314BABB2562E}" dt="2021-06-01T11:19:10.112" v="17191" actId="1076"/>
          <ac:spMkLst>
            <pc:docMk/>
            <pc:sldMk cId="3650864493" sldId="469"/>
            <ac:spMk id="9" creationId="{AD1B67E4-82FC-45EC-9FBA-059F0660D702}"/>
          </ac:spMkLst>
        </pc:spChg>
        <pc:spChg chg="add mod">
          <ac:chgData name="Max" userId="65a57e1697183a7e" providerId="LiveId" clId="{19C7DC02-C82E-42DD-8BA0-314BABB2562E}" dt="2021-06-01T11:19:10.112" v="17191" actId="1076"/>
          <ac:spMkLst>
            <pc:docMk/>
            <pc:sldMk cId="3650864493" sldId="469"/>
            <ac:spMk id="11" creationId="{00718112-941B-4A64-A946-517B51368CF1}"/>
          </ac:spMkLst>
        </pc:spChg>
        <pc:picChg chg="add mod">
          <ac:chgData name="Max" userId="65a57e1697183a7e" providerId="LiveId" clId="{19C7DC02-C82E-42DD-8BA0-314BABB2562E}" dt="2021-06-01T11:19:10.112" v="17191" actId="1076"/>
          <ac:picMkLst>
            <pc:docMk/>
            <pc:sldMk cId="3650864493" sldId="469"/>
            <ac:picMk id="5" creationId="{CEE52D4B-6AA9-47FC-ABF2-5A1A116198B0}"/>
          </ac:picMkLst>
        </pc:picChg>
        <pc:cxnChg chg="add mod">
          <ac:chgData name="Max" userId="65a57e1697183a7e" providerId="LiveId" clId="{19C7DC02-C82E-42DD-8BA0-314BABB2562E}" dt="2021-06-01T11:19:10.112" v="17191" actId="1076"/>
          <ac:cxnSpMkLst>
            <pc:docMk/>
            <pc:sldMk cId="3650864493" sldId="469"/>
            <ac:cxnSpMk id="4" creationId="{66578756-C5CE-4058-8BC5-411DA359DB2A}"/>
          </ac:cxnSpMkLst>
        </pc:cxnChg>
      </pc:sldChg>
      <pc:sldChg chg="addSp delSp modSp new mod ord modTransition delAnim modAnim">
        <pc:chgData name="Max" userId="65a57e1697183a7e" providerId="LiveId" clId="{19C7DC02-C82E-42DD-8BA0-314BABB2562E}" dt="2021-06-02T11:35:04.221" v="18719"/>
        <pc:sldMkLst>
          <pc:docMk/>
          <pc:sldMk cId="222435300" sldId="470"/>
        </pc:sldMkLst>
        <pc:spChg chg="mod">
          <ac:chgData name="Max" userId="65a57e1697183a7e" providerId="LiveId" clId="{19C7DC02-C82E-42DD-8BA0-314BABB2562E}" dt="2021-04-23T14:37:21.017" v="8974" actId="20577"/>
          <ac:spMkLst>
            <pc:docMk/>
            <pc:sldMk cId="222435300" sldId="470"/>
            <ac:spMk id="2" creationId="{F4FC36B0-22E6-470C-9401-30F39CA6362A}"/>
          </ac:spMkLst>
        </pc:spChg>
        <pc:spChg chg="del">
          <ac:chgData name="Max" userId="65a57e1697183a7e" providerId="LiveId" clId="{19C7DC02-C82E-42DD-8BA0-314BABB2562E}" dt="2021-04-15T14:31:10.130" v="4285"/>
          <ac:spMkLst>
            <pc:docMk/>
            <pc:sldMk cId="222435300" sldId="470"/>
            <ac:spMk id="3" creationId="{C9B1C5C0-7F18-4721-BABC-BBA0F8EA7C8D}"/>
          </ac:spMkLst>
        </pc:spChg>
        <pc:spChg chg="add del mod">
          <ac:chgData name="Max" userId="65a57e1697183a7e" providerId="LiveId" clId="{19C7DC02-C82E-42DD-8BA0-314BABB2562E}" dt="2021-06-01T11:09:04.106" v="16932" actId="478"/>
          <ac:spMkLst>
            <pc:docMk/>
            <pc:sldMk cId="222435300" sldId="470"/>
            <ac:spMk id="4" creationId="{FAFB2285-9E35-4340-8220-A9F2F80049D6}"/>
          </ac:spMkLst>
        </pc:spChg>
        <pc:spChg chg="add del mod">
          <ac:chgData name="Max" userId="65a57e1697183a7e" providerId="LiveId" clId="{19C7DC02-C82E-42DD-8BA0-314BABB2562E}" dt="2021-06-01T11:20:33.267" v="17203" actId="478"/>
          <ac:spMkLst>
            <pc:docMk/>
            <pc:sldMk cId="222435300" sldId="470"/>
            <ac:spMk id="6" creationId="{3FE60F37-7054-4575-A82A-2F2233349A1B}"/>
          </ac:spMkLst>
        </pc:spChg>
        <pc:spChg chg="add del mod">
          <ac:chgData name="Max" userId="65a57e1697183a7e" providerId="LiveId" clId="{19C7DC02-C82E-42DD-8BA0-314BABB2562E}" dt="2021-04-23T14:38:10.077" v="9045" actId="478"/>
          <ac:spMkLst>
            <pc:docMk/>
            <pc:sldMk cId="222435300" sldId="470"/>
            <ac:spMk id="6" creationId="{EABF5A47-8656-45C0-B4D3-0B3B30AA2032}"/>
          </ac:spMkLst>
        </pc:spChg>
        <pc:spChg chg="add del mod">
          <ac:chgData name="Max" userId="65a57e1697183a7e" providerId="LiveId" clId="{19C7DC02-C82E-42DD-8BA0-314BABB2562E}" dt="2021-06-01T11:09:02.653" v="16931" actId="478"/>
          <ac:spMkLst>
            <pc:docMk/>
            <pc:sldMk cId="222435300" sldId="470"/>
            <ac:spMk id="7" creationId="{1133817D-C548-47A8-B8F8-4B6D9248FFC0}"/>
          </ac:spMkLst>
        </pc:spChg>
        <pc:spChg chg="add del mod ord">
          <ac:chgData name="Max" userId="65a57e1697183a7e" providerId="LiveId" clId="{19C7DC02-C82E-42DD-8BA0-314BABB2562E}" dt="2021-06-01T11:08:59.552" v="16928" actId="478"/>
          <ac:spMkLst>
            <pc:docMk/>
            <pc:sldMk cId="222435300" sldId="470"/>
            <ac:spMk id="8" creationId="{10E89BF1-B222-422D-8008-268ADF8D29E3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9" creationId="{517BA381-6841-4E65-BEC0-46F71FA13D79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1" creationId="{D45FC7F7-483D-4AAB-A9D0-0CF0A4671FFD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4" creationId="{FC3F26AE-083F-436A-B20D-02B0F598105F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5" creationId="{7D2F349E-9B61-429F-AD23-A96D6A207B62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6" creationId="{C227BE53-4669-4FF5-955F-F332AEF11F74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7" creationId="{C5C89CF6-35D9-4E3D-9DDC-5E5A6334FC9E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8" creationId="{D083CE0F-AB21-4485-BD4D-C412D4A016D2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19" creationId="{E72C0839-1C75-44D8-B315-2D1BADC999D4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1" creationId="{5BB472C1-72E9-4105-8AA9-9D03842F9249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4" creationId="{60A88813-77D0-491F-87FD-FAE640DE4500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5" creationId="{A4646453-E403-4BE0-87D0-6E33210962F2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6" creationId="{A6A88D87-B2EE-4E78-9697-8B25018E057C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7" creationId="{3085DF01-ED98-4350-93C4-BD7BC68B2C81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8" creationId="{4BA0471D-154D-454F-87A1-E4A320E0E926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29" creationId="{61D64AFB-7F1A-4102-8D75-204D24BFE5ED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30" creationId="{ED8DA0FF-E8A2-490E-B3A7-856F05F6AC7A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31" creationId="{000CF83C-53E1-4E67-A884-3FD486135597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32" creationId="{E60E1834-2EB9-4CBE-88B8-11E9DA8C3CAA}"/>
          </ac:spMkLst>
        </pc:spChg>
        <pc:spChg chg="add del mod">
          <ac:chgData name="Max" userId="65a57e1697183a7e" providerId="LiveId" clId="{19C7DC02-C82E-42DD-8BA0-314BABB2562E}" dt="2021-06-01T11:09:24.183" v="16942"/>
          <ac:spMkLst>
            <pc:docMk/>
            <pc:sldMk cId="222435300" sldId="470"/>
            <ac:spMk id="33" creationId="{64202514-E032-47FB-986F-97AC24B10F71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34" creationId="{4B6A288C-6F1D-4354-AEE9-A9FC278CA16C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36" creationId="{F1949935-CA67-4F60-BF53-A68B44E690F7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39" creationId="{F1FDCC3D-B478-46F0-9A75-B7A876FEB8B6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0" creationId="{3F0DEB04-2A23-4C60-85C3-0CD7C4BD07A9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1" creationId="{78106CD6-F4D2-4AC9-A194-D232966AF5D6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2" creationId="{99CCD1B2-FCE0-43B0-9273-9BE968298696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3" creationId="{233FB1A1-6881-4878-A54B-9372F288783D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4" creationId="{D888A902-05C0-45FA-A92E-507C47C8DD2B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6" creationId="{6B978078-AA67-4172-B991-E2915405D96C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49" creationId="{AB4FAA65-CFB9-4B51-8C45-64D3040FBA1A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0" creationId="{3158013A-ED78-43C2-AF61-3B8587713B79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1" creationId="{F50A93CF-E404-4197-A45D-315377DF14CF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2" creationId="{854467F9-8056-48A1-BE65-2BF1A1623F9E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3" creationId="{BFEC1A99-AD96-43E2-BF7E-A8E1EAB0DEA1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4" creationId="{E40D6F5E-7F7F-4B37-BA90-3B15D84D47DF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5" creationId="{F1E81B74-5090-4BC9-ABF1-C1B84F7D5101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6" creationId="{8069B29F-7D68-4B30-826A-7E487EDBA35F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7" creationId="{C3F40A07-4EB0-4EAB-9F86-1D2B12042658}"/>
          </ac:spMkLst>
        </pc:spChg>
        <pc:spChg chg="add del mod">
          <ac:chgData name="Max" userId="65a57e1697183a7e" providerId="LiveId" clId="{19C7DC02-C82E-42DD-8BA0-314BABB2562E}" dt="2021-06-01T11:09:27.849" v="16944"/>
          <ac:spMkLst>
            <pc:docMk/>
            <pc:sldMk cId="222435300" sldId="470"/>
            <ac:spMk id="58" creationId="{F9472257-4738-4BBC-8763-EBED86919442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59" creationId="{7CFF44B1-E597-4869-BD76-40EDC4256E1E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61" creationId="{50698833-FF8A-4455-B962-B0AD605B5F19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64" creationId="{A483B402-463C-4404-8CD2-F5A96604E9FA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65" creationId="{C30C09AF-A686-4479-B87C-F1337FDEBAFD}"/>
          </ac:spMkLst>
        </pc:spChg>
        <pc:spChg chg="add mod">
          <ac:chgData name="Max" userId="65a57e1697183a7e" providerId="LiveId" clId="{19C7DC02-C82E-42DD-8BA0-314BABB2562E}" dt="2021-06-01T11:32:17.180" v="17658" actId="20577"/>
          <ac:spMkLst>
            <pc:docMk/>
            <pc:sldMk cId="222435300" sldId="470"/>
            <ac:spMk id="66" creationId="{292234EC-F298-4207-8640-40FD662E1691}"/>
          </ac:spMkLst>
        </pc:spChg>
        <pc:spChg chg="add mod">
          <ac:chgData name="Max" userId="65a57e1697183a7e" providerId="LiveId" clId="{19C7DC02-C82E-42DD-8BA0-314BABB2562E}" dt="2021-06-01T11:32:20.117" v="17662" actId="20577"/>
          <ac:spMkLst>
            <pc:docMk/>
            <pc:sldMk cId="222435300" sldId="470"/>
            <ac:spMk id="67" creationId="{0F85F262-F5A9-427E-83D5-AD65249FDCD5}"/>
          </ac:spMkLst>
        </pc:spChg>
        <pc:spChg chg="add mod">
          <ac:chgData name="Max" userId="65a57e1697183a7e" providerId="LiveId" clId="{19C7DC02-C82E-42DD-8BA0-314BABB2562E}" dt="2021-06-01T11:32:22.891" v="17666" actId="20577"/>
          <ac:spMkLst>
            <pc:docMk/>
            <pc:sldMk cId="222435300" sldId="470"/>
            <ac:spMk id="68" creationId="{CAFD30B6-75E4-4028-BB4E-F5943BA704EE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69" creationId="{DE4C6DBF-1B3B-4573-83FE-AD38AF5894FD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71" creationId="{69BCA0D2-8562-4E62-BFE4-BBFB809E8257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74" creationId="{659490E2-78A3-4461-BEFD-795C802281F6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75" creationId="{F8AD1F48-C1E4-44CA-9FE1-E67E3379BAC8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76" creationId="{2EF738F9-C438-4486-8487-7C72EA54F2E7}"/>
          </ac:spMkLst>
        </pc:spChg>
        <pc:spChg chg="add mod">
          <ac:chgData name="Max" userId="65a57e1697183a7e" providerId="LiveId" clId="{19C7DC02-C82E-42DD-8BA0-314BABB2562E}" dt="2021-06-01T11:32:32.865" v="17675" actId="20577"/>
          <ac:spMkLst>
            <pc:docMk/>
            <pc:sldMk cId="222435300" sldId="470"/>
            <ac:spMk id="77" creationId="{F861B009-D7A4-4B08-9772-53B5A9FD90B0}"/>
          </ac:spMkLst>
        </pc:spChg>
        <pc:spChg chg="add mod">
          <ac:chgData name="Max" userId="65a57e1697183a7e" providerId="LiveId" clId="{19C7DC02-C82E-42DD-8BA0-314BABB2562E}" dt="2021-06-01T11:32:27.958" v="17672" actId="20577"/>
          <ac:spMkLst>
            <pc:docMk/>
            <pc:sldMk cId="222435300" sldId="470"/>
            <ac:spMk id="78" creationId="{81F2A2FE-8979-42A4-B01F-CD77828128F2}"/>
          </ac:spMkLst>
        </pc:spChg>
        <pc:spChg chg="add mod">
          <ac:chgData name="Max" userId="65a57e1697183a7e" providerId="LiveId" clId="{19C7DC02-C82E-42DD-8BA0-314BABB2562E}" dt="2021-06-01T11:32:25.538" v="17669" actId="20577"/>
          <ac:spMkLst>
            <pc:docMk/>
            <pc:sldMk cId="222435300" sldId="470"/>
            <ac:spMk id="79" creationId="{996E5214-6C26-47FA-9B73-5EEAD7A397BC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80" creationId="{C66E094F-166C-4462-B740-CB6EC54F99F8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81" creationId="{F090267A-0086-4105-AD17-56130C968764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82" creationId="{1AF3F5A8-1BCA-4991-8749-97A2B2ACFC37}"/>
          </ac:spMkLst>
        </pc:spChg>
        <pc:spChg chg="add mod">
          <ac:chgData name="Max" userId="65a57e1697183a7e" providerId="LiveId" clId="{19C7DC02-C82E-42DD-8BA0-314BABB2562E}" dt="2021-06-01T11:11:41.843" v="16975" actId="1076"/>
          <ac:spMkLst>
            <pc:docMk/>
            <pc:sldMk cId="222435300" sldId="470"/>
            <ac:spMk id="83" creationId="{7CA47DC9-24B3-4D75-A977-9B98615B32D9}"/>
          </ac:spMkLst>
        </pc:spChg>
        <pc:spChg chg="add del mod">
          <ac:chgData name="Max" userId="65a57e1697183a7e" providerId="LiveId" clId="{19C7DC02-C82E-42DD-8BA0-314BABB2562E}" dt="2021-06-01T11:10:46.568" v="16962"/>
          <ac:spMkLst>
            <pc:docMk/>
            <pc:sldMk cId="222435300" sldId="470"/>
            <ac:spMk id="84" creationId="{92C591B2-1DF2-4C50-8440-3C139AA9B088}"/>
          </ac:spMkLst>
        </pc:spChg>
        <pc:spChg chg="add mod">
          <ac:chgData name="Max" userId="65a57e1697183a7e" providerId="LiveId" clId="{19C7DC02-C82E-42DD-8BA0-314BABB2562E}" dt="2021-06-01T11:20:17.545" v="17196" actId="14100"/>
          <ac:spMkLst>
            <pc:docMk/>
            <pc:sldMk cId="222435300" sldId="470"/>
            <ac:spMk id="85" creationId="{C24059BE-7133-436E-A2B3-0C7EDD0CADD6}"/>
          </ac:spMkLst>
        </pc:spChg>
        <pc:spChg chg="add mod">
          <ac:chgData name="Max" userId="65a57e1697183a7e" providerId="LiveId" clId="{19C7DC02-C82E-42DD-8BA0-314BABB2562E}" dt="2021-06-02T09:35:56.636" v="18369" actId="207"/>
          <ac:spMkLst>
            <pc:docMk/>
            <pc:sldMk cId="222435300" sldId="470"/>
            <ac:spMk id="86" creationId="{AE57E8B2-3956-4FA0-98A3-C9520BCF21B4}"/>
          </ac:spMkLst>
        </pc:spChg>
        <pc:picChg chg="add del mod">
          <ac:chgData name="Max" userId="65a57e1697183a7e" providerId="LiveId" clId="{19C7DC02-C82E-42DD-8BA0-314BABB2562E}" dt="2021-06-01T11:09:00.808" v="16929" actId="478"/>
          <ac:picMkLst>
            <pc:docMk/>
            <pc:sldMk cId="222435300" sldId="470"/>
            <ac:picMk id="5" creationId="{9E2ED4C7-F51F-4F78-B834-A5C0890BEC8F}"/>
          </ac:picMkLst>
        </pc:picChg>
        <pc:cxnChg chg="add del mod">
          <ac:chgData name="Max" userId="65a57e1697183a7e" providerId="LiveId" clId="{19C7DC02-C82E-42DD-8BA0-314BABB2562E}" dt="2021-06-01T11:09:24.183" v="16942"/>
          <ac:cxnSpMkLst>
            <pc:docMk/>
            <pc:sldMk cId="222435300" sldId="470"/>
            <ac:cxnSpMk id="10" creationId="{24D6A6F2-CDCE-4E6C-96CC-DE5B929ADA55}"/>
          </ac:cxnSpMkLst>
        </pc:cxnChg>
        <pc:cxnChg chg="add del mod">
          <ac:chgData name="Max" userId="65a57e1697183a7e" providerId="LiveId" clId="{19C7DC02-C82E-42DD-8BA0-314BABB2562E}" dt="2021-06-01T11:09:24.183" v="16942"/>
          <ac:cxnSpMkLst>
            <pc:docMk/>
            <pc:sldMk cId="222435300" sldId="470"/>
            <ac:cxnSpMk id="12" creationId="{6B6A4689-F541-47F1-9B60-166FA11FFC46}"/>
          </ac:cxnSpMkLst>
        </pc:cxnChg>
        <pc:cxnChg chg="add del mod">
          <ac:chgData name="Max" userId="65a57e1697183a7e" providerId="LiveId" clId="{19C7DC02-C82E-42DD-8BA0-314BABB2562E}" dt="2021-06-01T11:09:24.183" v="16942"/>
          <ac:cxnSpMkLst>
            <pc:docMk/>
            <pc:sldMk cId="222435300" sldId="470"/>
            <ac:cxnSpMk id="13" creationId="{D6182B98-4151-450C-97F0-7C079B9DC9B0}"/>
          </ac:cxnSpMkLst>
        </pc:cxnChg>
        <pc:cxnChg chg="add del mod">
          <ac:chgData name="Max" userId="65a57e1697183a7e" providerId="LiveId" clId="{19C7DC02-C82E-42DD-8BA0-314BABB2562E}" dt="2021-06-01T11:09:24.183" v="16942"/>
          <ac:cxnSpMkLst>
            <pc:docMk/>
            <pc:sldMk cId="222435300" sldId="470"/>
            <ac:cxnSpMk id="20" creationId="{C3F6D362-2F3D-4FF6-9649-984290551632}"/>
          </ac:cxnSpMkLst>
        </pc:cxnChg>
        <pc:cxnChg chg="add del mod">
          <ac:chgData name="Max" userId="65a57e1697183a7e" providerId="LiveId" clId="{19C7DC02-C82E-42DD-8BA0-314BABB2562E}" dt="2021-06-01T11:09:24.183" v="16942"/>
          <ac:cxnSpMkLst>
            <pc:docMk/>
            <pc:sldMk cId="222435300" sldId="470"/>
            <ac:cxnSpMk id="22" creationId="{2ED503B8-9D1E-47F6-8342-B79117136F0A}"/>
          </ac:cxnSpMkLst>
        </pc:cxnChg>
        <pc:cxnChg chg="add del mod">
          <ac:chgData name="Max" userId="65a57e1697183a7e" providerId="LiveId" clId="{19C7DC02-C82E-42DD-8BA0-314BABB2562E}" dt="2021-06-01T11:09:24.183" v="16942"/>
          <ac:cxnSpMkLst>
            <pc:docMk/>
            <pc:sldMk cId="222435300" sldId="470"/>
            <ac:cxnSpMk id="23" creationId="{28338FB3-712D-478D-B30E-4D0D886739CB}"/>
          </ac:cxnSpMkLst>
        </pc:cxnChg>
        <pc:cxnChg chg="add del mod">
          <ac:chgData name="Max" userId="65a57e1697183a7e" providerId="LiveId" clId="{19C7DC02-C82E-42DD-8BA0-314BABB2562E}" dt="2021-06-01T11:09:27.849" v="16944"/>
          <ac:cxnSpMkLst>
            <pc:docMk/>
            <pc:sldMk cId="222435300" sldId="470"/>
            <ac:cxnSpMk id="35" creationId="{24EB232F-67BE-46C1-AADD-1CE55C058341}"/>
          </ac:cxnSpMkLst>
        </pc:cxnChg>
        <pc:cxnChg chg="add del mod">
          <ac:chgData name="Max" userId="65a57e1697183a7e" providerId="LiveId" clId="{19C7DC02-C82E-42DD-8BA0-314BABB2562E}" dt="2021-06-01T11:09:27.849" v="16944"/>
          <ac:cxnSpMkLst>
            <pc:docMk/>
            <pc:sldMk cId="222435300" sldId="470"/>
            <ac:cxnSpMk id="37" creationId="{812D7327-F602-4704-97BB-309F85C1C489}"/>
          </ac:cxnSpMkLst>
        </pc:cxnChg>
        <pc:cxnChg chg="add del mod">
          <ac:chgData name="Max" userId="65a57e1697183a7e" providerId="LiveId" clId="{19C7DC02-C82E-42DD-8BA0-314BABB2562E}" dt="2021-06-01T11:09:27.849" v="16944"/>
          <ac:cxnSpMkLst>
            <pc:docMk/>
            <pc:sldMk cId="222435300" sldId="470"/>
            <ac:cxnSpMk id="38" creationId="{473E6023-044F-48E2-98D9-C7DFF8082E73}"/>
          </ac:cxnSpMkLst>
        </pc:cxnChg>
        <pc:cxnChg chg="add del mod">
          <ac:chgData name="Max" userId="65a57e1697183a7e" providerId="LiveId" clId="{19C7DC02-C82E-42DD-8BA0-314BABB2562E}" dt="2021-06-01T11:09:27.849" v="16944"/>
          <ac:cxnSpMkLst>
            <pc:docMk/>
            <pc:sldMk cId="222435300" sldId="470"/>
            <ac:cxnSpMk id="45" creationId="{FD133970-F5C7-4033-96F7-8D6086F595F0}"/>
          </ac:cxnSpMkLst>
        </pc:cxnChg>
        <pc:cxnChg chg="add del mod">
          <ac:chgData name="Max" userId="65a57e1697183a7e" providerId="LiveId" clId="{19C7DC02-C82E-42DD-8BA0-314BABB2562E}" dt="2021-06-01T11:09:27.849" v="16944"/>
          <ac:cxnSpMkLst>
            <pc:docMk/>
            <pc:sldMk cId="222435300" sldId="470"/>
            <ac:cxnSpMk id="47" creationId="{AC906ADE-ED1E-4AEC-886E-DED9696D6925}"/>
          </ac:cxnSpMkLst>
        </pc:cxnChg>
        <pc:cxnChg chg="add del mod">
          <ac:chgData name="Max" userId="65a57e1697183a7e" providerId="LiveId" clId="{19C7DC02-C82E-42DD-8BA0-314BABB2562E}" dt="2021-06-01T11:09:27.849" v="16944"/>
          <ac:cxnSpMkLst>
            <pc:docMk/>
            <pc:sldMk cId="222435300" sldId="470"/>
            <ac:cxnSpMk id="48" creationId="{7B393A67-A88E-40D1-ABF5-2CD336FD623B}"/>
          </ac:cxnSpMkLst>
        </pc:cxnChg>
        <pc:cxnChg chg="add mod">
          <ac:chgData name="Max" userId="65a57e1697183a7e" providerId="LiveId" clId="{19C7DC02-C82E-42DD-8BA0-314BABB2562E}" dt="2021-06-01T11:11:41.843" v="16975" actId="1076"/>
          <ac:cxnSpMkLst>
            <pc:docMk/>
            <pc:sldMk cId="222435300" sldId="470"/>
            <ac:cxnSpMk id="60" creationId="{ABEDABAB-FD86-4CDB-AE3A-2CB1A2FE5F0C}"/>
          </ac:cxnSpMkLst>
        </pc:cxnChg>
        <pc:cxnChg chg="add mod">
          <ac:chgData name="Max" userId="65a57e1697183a7e" providerId="LiveId" clId="{19C7DC02-C82E-42DD-8BA0-314BABB2562E}" dt="2021-06-01T11:11:41.843" v="16975" actId="1076"/>
          <ac:cxnSpMkLst>
            <pc:docMk/>
            <pc:sldMk cId="222435300" sldId="470"/>
            <ac:cxnSpMk id="62" creationId="{0E66B450-52DA-42D3-B7EA-C099909C456E}"/>
          </ac:cxnSpMkLst>
        </pc:cxnChg>
        <pc:cxnChg chg="add mod">
          <ac:chgData name="Max" userId="65a57e1697183a7e" providerId="LiveId" clId="{19C7DC02-C82E-42DD-8BA0-314BABB2562E}" dt="2021-06-01T11:11:41.843" v="16975" actId="1076"/>
          <ac:cxnSpMkLst>
            <pc:docMk/>
            <pc:sldMk cId="222435300" sldId="470"/>
            <ac:cxnSpMk id="63" creationId="{F1FFC7B8-4855-4A8E-B244-A522EF07FB9E}"/>
          </ac:cxnSpMkLst>
        </pc:cxnChg>
        <pc:cxnChg chg="add mod">
          <ac:chgData name="Max" userId="65a57e1697183a7e" providerId="LiveId" clId="{19C7DC02-C82E-42DD-8BA0-314BABB2562E}" dt="2021-06-01T11:11:41.843" v="16975" actId="1076"/>
          <ac:cxnSpMkLst>
            <pc:docMk/>
            <pc:sldMk cId="222435300" sldId="470"/>
            <ac:cxnSpMk id="70" creationId="{87867CC9-6C40-469E-A50B-AF14F0920A2D}"/>
          </ac:cxnSpMkLst>
        </pc:cxnChg>
        <pc:cxnChg chg="add mod">
          <ac:chgData name="Max" userId="65a57e1697183a7e" providerId="LiveId" clId="{19C7DC02-C82E-42DD-8BA0-314BABB2562E}" dt="2021-06-01T11:11:41.843" v="16975" actId="1076"/>
          <ac:cxnSpMkLst>
            <pc:docMk/>
            <pc:sldMk cId="222435300" sldId="470"/>
            <ac:cxnSpMk id="72" creationId="{3108C4A9-6D88-44C3-86B7-1B3001EA51EE}"/>
          </ac:cxnSpMkLst>
        </pc:cxnChg>
        <pc:cxnChg chg="add mod">
          <ac:chgData name="Max" userId="65a57e1697183a7e" providerId="LiveId" clId="{19C7DC02-C82E-42DD-8BA0-314BABB2562E}" dt="2021-06-01T11:11:41.843" v="16975" actId="1076"/>
          <ac:cxnSpMkLst>
            <pc:docMk/>
            <pc:sldMk cId="222435300" sldId="470"/>
            <ac:cxnSpMk id="73" creationId="{4A944F25-284F-4FD4-9BE4-D2072DC7BEDB}"/>
          </ac:cxnSpMkLst>
        </pc:cxnChg>
        <pc:cxnChg chg="add mod">
          <ac:chgData name="Max" userId="65a57e1697183a7e" providerId="LiveId" clId="{19C7DC02-C82E-42DD-8BA0-314BABB2562E}" dt="2021-06-02T09:36:04.158" v="18370" actId="208"/>
          <ac:cxnSpMkLst>
            <pc:docMk/>
            <pc:sldMk cId="222435300" sldId="470"/>
            <ac:cxnSpMk id="87" creationId="{43F99C0E-717C-4A05-88BF-DB6F80176E57}"/>
          </ac:cxnSpMkLst>
        </pc:cxnChg>
      </pc:sldChg>
      <pc:sldChg chg="modSp new del mod ord modAnim">
        <pc:chgData name="Max" userId="65a57e1697183a7e" providerId="LiveId" clId="{19C7DC02-C82E-42DD-8BA0-314BABB2562E}" dt="2021-06-02T10:11:55.177" v="18559" actId="47"/>
        <pc:sldMkLst>
          <pc:docMk/>
          <pc:sldMk cId="3147515635" sldId="471"/>
        </pc:sldMkLst>
        <pc:spChg chg="mod">
          <ac:chgData name="Max" userId="65a57e1697183a7e" providerId="LiveId" clId="{19C7DC02-C82E-42DD-8BA0-314BABB2562E}" dt="2021-04-15T15:07:01.776" v="4784" actId="20577"/>
          <ac:spMkLst>
            <pc:docMk/>
            <pc:sldMk cId="3147515635" sldId="471"/>
            <ac:spMk id="2" creationId="{58B3F1FD-B7AE-4CD8-966E-6BEE29DAEBAA}"/>
          </ac:spMkLst>
        </pc:spChg>
        <pc:spChg chg="mod">
          <ac:chgData name="Max" userId="65a57e1697183a7e" providerId="LiveId" clId="{19C7DC02-C82E-42DD-8BA0-314BABB2562E}" dt="2021-06-02T10:10:12.382" v="18495" actId="21"/>
          <ac:spMkLst>
            <pc:docMk/>
            <pc:sldMk cId="3147515635" sldId="471"/>
            <ac:spMk id="3" creationId="{EF45DCC8-7707-4661-8F13-585AD2F9C49A}"/>
          </ac:spMkLst>
        </pc:spChg>
      </pc:sldChg>
      <pc:sldChg chg="add del">
        <pc:chgData name="Max" userId="65a57e1697183a7e" providerId="LiveId" clId="{19C7DC02-C82E-42DD-8BA0-314BABB2562E}" dt="2021-04-15T15:35:12.102" v="6310" actId="47"/>
        <pc:sldMkLst>
          <pc:docMk/>
          <pc:sldMk cId="4040889655" sldId="472"/>
        </pc:sldMkLst>
      </pc:sldChg>
      <pc:sldChg chg="addSp delSp modSp new mod modTransition modAnim">
        <pc:chgData name="Max" userId="65a57e1697183a7e" providerId="LiveId" clId="{19C7DC02-C82E-42DD-8BA0-314BABB2562E}" dt="2021-06-02T10:16:32.245" v="18626"/>
        <pc:sldMkLst>
          <pc:docMk/>
          <pc:sldMk cId="4133490856" sldId="472"/>
        </pc:sldMkLst>
        <pc:spChg chg="mod">
          <ac:chgData name="Max" userId="65a57e1697183a7e" providerId="LiveId" clId="{19C7DC02-C82E-42DD-8BA0-314BABB2562E}" dt="2021-04-23T15:42:44.617" v="10086" actId="20577"/>
          <ac:spMkLst>
            <pc:docMk/>
            <pc:sldMk cId="4133490856" sldId="472"/>
            <ac:spMk id="2" creationId="{5381F2E8-C09B-43ED-83EC-4CB2E82C2B27}"/>
          </ac:spMkLst>
        </pc:spChg>
        <pc:spChg chg="del">
          <ac:chgData name="Max" userId="65a57e1697183a7e" providerId="LiveId" clId="{19C7DC02-C82E-42DD-8BA0-314BABB2562E}" dt="2021-04-23T13:48:15.474" v="7441" actId="478"/>
          <ac:spMkLst>
            <pc:docMk/>
            <pc:sldMk cId="4133490856" sldId="472"/>
            <ac:spMk id="3" creationId="{742F2FE1-2FD8-45DB-9331-264C5A4174C9}"/>
          </ac:spMkLst>
        </pc:spChg>
        <pc:spChg chg="add del mod ord">
          <ac:chgData name="Max" userId="65a57e1697183a7e" providerId="LiveId" clId="{19C7DC02-C82E-42DD-8BA0-314BABB2562E}" dt="2021-06-01T16:43:19.815" v="17826" actId="1076"/>
          <ac:spMkLst>
            <pc:docMk/>
            <pc:sldMk cId="4133490856" sldId="472"/>
            <ac:spMk id="4" creationId="{817AA19C-CEBB-4670-A1ED-E426A1DDE486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5" creationId="{C16623FA-2C9C-4AE4-A02B-334CE8B9B76D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6" creationId="{C24B2FC8-77F8-42FA-A8BC-F22A68DE1F33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7" creationId="{F7601CFB-F007-41A4-A4CA-D95ED7D64751}"/>
          </ac:spMkLst>
        </pc:spChg>
        <pc:spChg chg="add del mod">
          <ac:chgData name="Max" userId="65a57e1697183a7e" providerId="LiveId" clId="{19C7DC02-C82E-42DD-8BA0-314BABB2562E}" dt="2021-04-23T13:48:09.444" v="7440" actId="478"/>
          <ac:spMkLst>
            <pc:docMk/>
            <pc:sldMk cId="4133490856" sldId="472"/>
            <ac:spMk id="8" creationId="{6A00E0CA-08A4-4AD6-89AE-AE5C7774302F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9" creationId="{9F7F57F1-9FAC-4484-9946-5C6BE018560B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10" creationId="{79339DDE-929A-4E4A-BD5E-CE9E1B40D21C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11" creationId="{A486AFD8-3C6C-4E1F-8496-41617D005CBB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12" creationId="{9A65EFBB-EA82-4863-9633-D30B6E2771BE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13" creationId="{8484B8F5-DEE0-4FF3-AA09-C070B3723279}"/>
          </ac:spMkLst>
        </pc:spChg>
        <pc:spChg chg="add mod">
          <ac:chgData name="Max" userId="65a57e1697183a7e" providerId="LiveId" clId="{19C7DC02-C82E-42DD-8BA0-314BABB2562E}" dt="2021-04-23T13:48:03.502" v="7439"/>
          <ac:spMkLst>
            <pc:docMk/>
            <pc:sldMk cId="4133490856" sldId="472"/>
            <ac:spMk id="14" creationId="{0D4E11F3-218A-44D0-8D4C-BACD38D55601}"/>
          </ac:spMkLst>
        </pc:spChg>
        <pc:spChg chg="add mod">
          <ac:chgData name="Max" userId="65a57e1697183a7e" providerId="LiveId" clId="{19C7DC02-C82E-42DD-8BA0-314BABB2562E}" dt="2021-04-23T13:51:09.911" v="7677" actId="20577"/>
          <ac:spMkLst>
            <pc:docMk/>
            <pc:sldMk cId="4133490856" sldId="472"/>
            <ac:spMk id="18" creationId="{1A62466E-B5F0-4BC3-B91B-E5D9E0FDF194}"/>
          </ac:spMkLst>
        </pc:spChg>
        <pc:spChg chg="add mod">
          <ac:chgData name="Max" userId="65a57e1697183a7e" providerId="LiveId" clId="{19C7DC02-C82E-42DD-8BA0-314BABB2562E}" dt="2021-04-23T13:51:21.255" v="7703" actId="20577"/>
          <ac:spMkLst>
            <pc:docMk/>
            <pc:sldMk cId="4133490856" sldId="472"/>
            <ac:spMk id="19" creationId="{493FD416-4614-498F-B2E0-B362EE16E399}"/>
          </ac:spMkLst>
        </pc:spChg>
        <pc:spChg chg="add mod">
          <ac:chgData name="Max" userId="65a57e1697183a7e" providerId="LiveId" clId="{19C7DC02-C82E-42DD-8BA0-314BABB2562E}" dt="2021-04-23T13:51:30.564" v="7723" actId="20577"/>
          <ac:spMkLst>
            <pc:docMk/>
            <pc:sldMk cId="4133490856" sldId="472"/>
            <ac:spMk id="20" creationId="{6894EDF0-5BD1-4126-B353-85F4123AB0E7}"/>
          </ac:spMkLst>
        </pc:spChg>
        <pc:cxnChg chg="add mod">
          <ac:chgData name="Max" userId="65a57e1697183a7e" providerId="LiveId" clId="{19C7DC02-C82E-42DD-8BA0-314BABB2562E}" dt="2021-04-23T13:48:03.502" v="7439"/>
          <ac:cxnSpMkLst>
            <pc:docMk/>
            <pc:sldMk cId="4133490856" sldId="472"/>
            <ac:cxnSpMk id="15" creationId="{48F11DF8-14FA-40DD-ABD1-105C117AE17C}"/>
          </ac:cxnSpMkLst>
        </pc:cxnChg>
        <pc:cxnChg chg="add mod">
          <ac:chgData name="Max" userId="65a57e1697183a7e" providerId="LiveId" clId="{19C7DC02-C82E-42DD-8BA0-314BABB2562E}" dt="2021-04-23T13:48:03.502" v="7439"/>
          <ac:cxnSpMkLst>
            <pc:docMk/>
            <pc:sldMk cId="4133490856" sldId="472"/>
            <ac:cxnSpMk id="16" creationId="{B8BE3963-72C6-4158-8158-9ED71E062E8D}"/>
          </ac:cxnSpMkLst>
        </pc:cxnChg>
        <pc:cxnChg chg="add mod">
          <ac:chgData name="Max" userId="65a57e1697183a7e" providerId="LiveId" clId="{19C7DC02-C82E-42DD-8BA0-314BABB2562E}" dt="2021-04-23T13:48:03.502" v="7439"/>
          <ac:cxnSpMkLst>
            <pc:docMk/>
            <pc:sldMk cId="4133490856" sldId="472"/>
            <ac:cxnSpMk id="17" creationId="{A3D1220B-3FCD-4B12-9988-A03632998054}"/>
          </ac:cxnSpMkLst>
        </pc:cxnChg>
      </pc:sldChg>
      <pc:sldChg chg="addSp delSp modSp new mod modTransition modAnim">
        <pc:chgData name="Max" userId="65a57e1697183a7e" providerId="LiveId" clId="{19C7DC02-C82E-42DD-8BA0-314BABB2562E}" dt="2021-06-02T11:31:00.670" v="18709" actId="20577"/>
        <pc:sldMkLst>
          <pc:docMk/>
          <pc:sldMk cId="1372882095" sldId="473"/>
        </pc:sldMkLst>
        <pc:spChg chg="mod">
          <ac:chgData name="Max" userId="65a57e1697183a7e" providerId="LiveId" clId="{19C7DC02-C82E-42DD-8BA0-314BABB2562E}" dt="2021-06-02T11:31:00.670" v="18709" actId="20577"/>
          <ac:spMkLst>
            <pc:docMk/>
            <pc:sldMk cId="1372882095" sldId="473"/>
            <ac:spMk id="2" creationId="{ED61FEA1-7A2F-462B-814E-A05257F5BD4E}"/>
          </ac:spMkLst>
        </pc:spChg>
        <pc:spChg chg="mod">
          <ac:chgData name="Max" userId="65a57e1697183a7e" providerId="LiveId" clId="{19C7DC02-C82E-42DD-8BA0-314BABB2562E}" dt="2021-06-01T10:55:53.343" v="16900"/>
          <ac:spMkLst>
            <pc:docMk/>
            <pc:sldMk cId="1372882095" sldId="473"/>
            <ac:spMk id="3" creationId="{F9FDFAAB-30C1-4E85-96D3-92C12E663A22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4" creationId="{A42EA3AD-0A0A-4C9D-B9B6-D29941087C72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6" creationId="{E51F272B-96C2-49EB-AAAF-0D8A1029F351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7" creationId="{B52CF900-1D61-43BB-A511-E10C8EB6B52F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9" creationId="{5DA286CF-5901-4B8D-9A05-D37903FDF489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10" creationId="{B8CE9D25-5BD5-4872-B80A-998C8540593F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11" creationId="{1D3175BB-5528-40A1-BFE1-F9E1BD7E9320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13" creationId="{2CA31571-82DD-4FEB-959D-3003D15BB995}"/>
          </ac:spMkLst>
        </pc:spChg>
        <pc:spChg chg="add del mod">
          <ac:chgData name="Max" userId="65a57e1697183a7e" providerId="LiveId" clId="{19C7DC02-C82E-42DD-8BA0-314BABB2562E}" dt="2021-04-23T14:23:55.865" v="8612"/>
          <ac:spMkLst>
            <pc:docMk/>
            <pc:sldMk cId="1372882095" sldId="473"/>
            <ac:spMk id="14" creationId="{395F7E90-63C0-4868-88A1-1BEDB3565C09}"/>
          </ac:spMkLst>
        </pc:spChg>
        <pc:spChg chg="add mod">
          <ac:chgData name="Max" userId="65a57e1697183a7e" providerId="LiveId" clId="{19C7DC02-C82E-42DD-8BA0-314BABB2562E}" dt="2021-04-23T14:35:54.708" v="8935" actId="1076"/>
          <ac:spMkLst>
            <pc:docMk/>
            <pc:sldMk cId="1372882095" sldId="473"/>
            <ac:spMk id="15" creationId="{A5E3AFDD-591E-44F4-BAB4-9417B4E53FD8}"/>
          </ac:spMkLst>
        </pc:spChg>
        <pc:spChg chg="add mod">
          <ac:chgData name="Max" userId="65a57e1697183a7e" providerId="LiveId" clId="{19C7DC02-C82E-42DD-8BA0-314BABB2562E}" dt="2021-04-23T14:35:54.708" v="8935" actId="1076"/>
          <ac:spMkLst>
            <pc:docMk/>
            <pc:sldMk cId="1372882095" sldId="473"/>
            <ac:spMk id="18" creationId="{BD2F5000-0F99-4106-96BF-9928ED7D3FDA}"/>
          </ac:spMkLst>
        </pc:spChg>
        <pc:spChg chg="add mod">
          <ac:chgData name="Max" userId="65a57e1697183a7e" providerId="LiveId" clId="{19C7DC02-C82E-42DD-8BA0-314BABB2562E}" dt="2021-04-23T14:35:54.708" v="8935" actId="1076"/>
          <ac:spMkLst>
            <pc:docMk/>
            <pc:sldMk cId="1372882095" sldId="473"/>
            <ac:spMk id="19" creationId="{4F131C0F-07B2-47B0-BFBB-A3A481C75184}"/>
          </ac:spMkLst>
        </pc:spChg>
        <pc:spChg chg="add mod">
          <ac:chgData name="Max" userId="65a57e1697183a7e" providerId="LiveId" clId="{19C7DC02-C82E-42DD-8BA0-314BABB2562E}" dt="2021-04-23T14:35:54.708" v="8935" actId="1076"/>
          <ac:spMkLst>
            <pc:docMk/>
            <pc:sldMk cId="1372882095" sldId="473"/>
            <ac:spMk id="20" creationId="{69EA1906-8E12-4721-A50A-B257B4F173A5}"/>
          </ac:spMkLst>
        </pc:spChg>
        <pc:spChg chg="add mod">
          <ac:chgData name="Max" userId="65a57e1697183a7e" providerId="LiveId" clId="{19C7DC02-C82E-42DD-8BA0-314BABB2562E}" dt="2021-04-23T14:35:54.708" v="8935" actId="1076"/>
          <ac:spMkLst>
            <pc:docMk/>
            <pc:sldMk cId="1372882095" sldId="473"/>
            <ac:spMk id="22" creationId="{10AF76E2-42AC-412B-ACDB-DE2C7DF74E73}"/>
          </ac:spMkLst>
        </pc:spChg>
        <pc:spChg chg="add mod">
          <ac:chgData name="Max" userId="65a57e1697183a7e" providerId="LiveId" clId="{19C7DC02-C82E-42DD-8BA0-314BABB2562E}" dt="2021-04-23T14:35:54.708" v="8935" actId="1076"/>
          <ac:spMkLst>
            <pc:docMk/>
            <pc:sldMk cId="1372882095" sldId="473"/>
            <ac:spMk id="23" creationId="{89CB083E-6067-4C86-B64E-8C9FA50739C8}"/>
          </ac:spMkLst>
        </pc:spChg>
        <pc:cxnChg chg="add del mod">
          <ac:chgData name="Max" userId="65a57e1697183a7e" providerId="LiveId" clId="{19C7DC02-C82E-42DD-8BA0-314BABB2562E}" dt="2021-04-23T14:23:55.865" v="8612"/>
          <ac:cxnSpMkLst>
            <pc:docMk/>
            <pc:sldMk cId="1372882095" sldId="473"/>
            <ac:cxnSpMk id="5" creationId="{C595FF6D-889A-48D8-8212-95350F2AAD22}"/>
          </ac:cxnSpMkLst>
        </pc:cxnChg>
        <pc:cxnChg chg="add del mod">
          <ac:chgData name="Max" userId="65a57e1697183a7e" providerId="LiveId" clId="{19C7DC02-C82E-42DD-8BA0-314BABB2562E}" dt="2021-04-23T14:23:55.865" v="8612"/>
          <ac:cxnSpMkLst>
            <pc:docMk/>
            <pc:sldMk cId="1372882095" sldId="473"/>
            <ac:cxnSpMk id="8" creationId="{C0C90395-3959-493B-854D-7FF86E22001D}"/>
          </ac:cxnSpMkLst>
        </pc:cxnChg>
        <pc:cxnChg chg="add del mod">
          <ac:chgData name="Max" userId="65a57e1697183a7e" providerId="LiveId" clId="{19C7DC02-C82E-42DD-8BA0-314BABB2562E}" dt="2021-04-23T14:23:55.865" v="8612"/>
          <ac:cxnSpMkLst>
            <pc:docMk/>
            <pc:sldMk cId="1372882095" sldId="473"/>
            <ac:cxnSpMk id="12" creationId="{A874999E-02A8-4DD0-BA11-7CC24C38CF0F}"/>
          </ac:cxnSpMkLst>
        </pc:cxnChg>
        <pc:cxnChg chg="add mod">
          <ac:chgData name="Max" userId="65a57e1697183a7e" providerId="LiveId" clId="{19C7DC02-C82E-42DD-8BA0-314BABB2562E}" dt="2021-04-23T14:35:54.708" v="8935" actId="1076"/>
          <ac:cxnSpMkLst>
            <pc:docMk/>
            <pc:sldMk cId="1372882095" sldId="473"/>
            <ac:cxnSpMk id="16" creationId="{5395D5D2-8B23-497F-91A1-BB56015F130E}"/>
          </ac:cxnSpMkLst>
        </pc:cxnChg>
        <pc:cxnChg chg="add mod">
          <ac:chgData name="Max" userId="65a57e1697183a7e" providerId="LiveId" clId="{19C7DC02-C82E-42DD-8BA0-314BABB2562E}" dt="2021-04-23T14:35:54.708" v="8935" actId="1076"/>
          <ac:cxnSpMkLst>
            <pc:docMk/>
            <pc:sldMk cId="1372882095" sldId="473"/>
            <ac:cxnSpMk id="21" creationId="{21912142-E620-4DF3-A048-CC7AE9F4C78B}"/>
          </ac:cxnSpMkLst>
        </pc:cxnChg>
      </pc:sldChg>
      <pc:sldChg chg="modSp new mod modTransition modAnim">
        <pc:chgData name="Max" userId="65a57e1697183a7e" providerId="LiveId" clId="{19C7DC02-C82E-42DD-8BA0-314BABB2562E}" dt="2021-06-02T10:16:32.245" v="18626"/>
        <pc:sldMkLst>
          <pc:docMk/>
          <pc:sldMk cId="1515247624" sldId="474"/>
        </pc:sldMkLst>
        <pc:spChg chg="mod">
          <ac:chgData name="Max" userId="65a57e1697183a7e" providerId="LiveId" clId="{19C7DC02-C82E-42DD-8BA0-314BABB2562E}" dt="2021-04-23T16:00:30.024" v="10702" actId="20577"/>
          <ac:spMkLst>
            <pc:docMk/>
            <pc:sldMk cId="1515247624" sldId="474"/>
            <ac:spMk id="2" creationId="{293E67BB-4B87-4B0F-AD82-D1F78BC3A7C4}"/>
          </ac:spMkLst>
        </pc:spChg>
        <pc:spChg chg="mod">
          <ac:chgData name="Max" userId="65a57e1697183a7e" providerId="LiveId" clId="{19C7DC02-C82E-42DD-8BA0-314BABB2562E}" dt="2021-04-23T16:13:54.682" v="11218" actId="20577"/>
          <ac:spMkLst>
            <pc:docMk/>
            <pc:sldMk cId="1515247624" sldId="474"/>
            <ac:spMk id="3" creationId="{C6BE5E76-616B-43E9-B2F5-C7A024D9BA1C}"/>
          </ac:spMkLst>
        </pc:spChg>
      </pc:sldChg>
      <pc:sldChg chg="del">
        <pc:chgData name="Max" userId="65a57e1697183a7e" providerId="LiveId" clId="{19C7DC02-C82E-42DD-8BA0-314BABB2562E}" dt="2021-04-15T11:14:06.893" v="0" actId="47"/>
        <pc:sldMkLst>
          <pc:docMk/>
          <pc:sldMk cId="2878071866" sldId="502"/>
        </pc:sldMkLst>
      </pc:sldChg>
      <pc:sldChg chg="del">
        <pc:chgData name="Max" userId="65a57e1697183a7e" providerId="LiveId" clId="{19C7DC02-C82E-42DD-8BA0-314BABB2562E}" dt="2021-04-15T11:14:07.075" v="1" actId="47"/>
        <pc:sldMkLst>
          <pc:docMk/>
          <pc:sldMk cId="2598580316" sldId="503"/>
        </pc:sldMkLst>
      </pc:sldChg>
      <pc:sldChg chg="del">
        <pc:chgData name="Max" userId="65a57e1697183a7e" providerId="LiveId" clId="{19C7DC02-C82E-42DD-8BA0-314BABB2562E}" dt="2021-04-15T11:14:08.832" v="6" actId="47"/>
        <pc:sldMkLst>
          <pc:docMk/>
          <pc:sldMk cId="3480344555" sldId="504"/>
        </pc:sldMkLst>
      </pc:sldChg>
      <pc:sldChg chg="modSp add mod modTransition modAnim modShow">
        <pc:chgData name="Max" userId="65a57e1697183a7e" providerId="LiveId" clId="{19C7DC02-C82E-42DD-8BA0-314BABB2562E}" dt="2021-06-02T10:16:32.245" v="18626"/>
        <pc:sldMkLst>
          <pc:docMk/>
          <pc:sldMk cId="2460175921" sldId="509"/>
        </pc:sldMkLst>
        <pc:spChg chg="mod">
          <ac:chgData name="Max" userId="65a57e1697183a7e" providerId="LiveId" clId="{19C7DC02-C82E-42DD-8BA0-314BABB2562E}" dt="2021-06-01T16:39:20.746" v="17804" actId="1076"/>
          <ac:spMkLst>
            <pc:docMk/>
            <pc:sldMk cId="2460175921" sldId="509"/>
            <ac:spMk id="8" creationId="{5D25D007-728E-488A-9EC2-058998B0872E}"/>
          </ac:spMkLst>
        </pc:spChg>
        <pc:spChg chg="mod">
          <ac:chgData name="Max" userId="65a57e1697183a7e" providerId="LiveId" clId="{19C7DC02-C82E-42DD-8BA0-314BABB2562E}" dt="2021-04-23T15:48:07.080" v="10239" actId="20577"/>
          <ac:spMkLst>
            <pc:docMk/>
            <pc:sldMk cId="2460175921" sldId="509"/>
            <ac:spMk id="582658" creationId="{00000000-0000-0000-0000-000000000000}"/>
          </ac:spMkLst>
        </pc:spChg>
        <pc:graphicFrameChg chg="mod modGraphic">
          <ac:chgData name="Max" userId="65a57e1697183a7e" providerId="LiveId" clId="{19C7DC02-C82E-42DD-8BA0-314BABB2562E}" dt="2021-04-23T15:55:17.956" v="10567" actId="1076"/>
          <ac:graphicFrameMkLst>
            <pc:docMk/>
            <pc:sldMk cId="2460175921" sldId="509"/>
            <ac:graphicFrameMk id="6" creationId="{8FAFCF89-5F82-4262-84E1-31414D2EA46E}"/>
          </ac:graphicFrameMkLst>
        </pc:graphicFrameChg>
      </pc:sldChg>
      <pc:sldChg chg="del">
        <pc:chgData name="Max" userId="65a57e1697183a7e" providerId="LiveId" clId="{19C7DC02-C82E-42DD-8BA0-314BABB2562E}" dt="2021-04-15T11:14:07.961" v="5" actId="47"/>
        <pc:sldMkLst>
          <pc:docMk/>
          <pc:sldMk cId="3012328985" sldId="509"/>
        </pc:sldMkLst>
      </pc:sldChg>
      <pc:sldChg chg="addSp delSp modSp new mod modTransition">
        <pc:chgData name="Max" userId="65a57e1697183a7e" providerId="LiveId" clId="{19C7DC02-C82E-42DD-8BA0-314BABB2562E}" dt="2021-06-02T10:16:32.245" v="18626"/>
        <pc:sldMkLst>
          <pc:docMk/>
          <pc:sldMk cId="1872986465" sldId="510"/>
        </pc:sldMkLst>
        <pc:spChg chg="mod">
          <ac:chgData name="Max" userId="65a57e1697183a7e" providerId="LiveId" clId="{19C7DC02-C82E-42DD-8BA0-314BABB2562E}" dt="2021-04-23T15:52:54.404" v="10535" actId="20577"/>
          <ac:spMkLst>
            <pc:docMk/>
            <pc:sldMk cId="1872986465" sldId="510"/>
            <ac:spMk id="2" creationId="{4636220C-B38A-4DEE-AFC6-77F6BE00534C}"/>
          </ac:spMkLst>
        </pc:spChg>
        <pc:spChg chg="del">
          <ac:chgData name="Max" userId="65a57e1697183a7e" providerId="LiveId" clId="{19C7DC02-C82E-42DD-8BA0-314BABB2562E}" dt="2021-04-23T15:52:56.476" v="10536" actId="478"/>
          <ac:spMkLst>
            <pc:docMk/>
            <pc:sldMk cId="1872986465" sldId="510"/>
            <ac:spMk id="3" creationId="{B3A6C5E5-5BDE-417B-ABC2-97F00B3D0D99}"/>
          </ac:spMkLst>
        </pc:spChg>
        <pc:graphicFrameChg chg="add del mod">
          <ac:chgData name="Max" userId="65a57e1697183a7e" providerId="LiveId" clId="{19C7DC02-C82E-42DD-8BA0-314BABB2562E}" dt="2021-04-23T15:53:52.852" v="10553" actId="478"/>
          <ac:graphicFrameMkLst>
            <pc:docMk/>
            <pc:sldMk cId="1872986465" sldId="510"/>
            <ac:graphicFrameMk id="4" creationId="{1B19761F-4DF3-4EC7-B55F-EA585C190E10}"/>
          </ac:graphicFrameMkLst>
        </pc:graphicFrameChg>
        <pc:graphicFrameChg chg="add del mod">
          <ac:chgData name="Max" userId="65a57e1697183a7e" providerId="LiveId" clId="{19C7DC02-C82E-42DD-8BA0-314BABB2562E}" dt="2021-04-23T15:54:01.258" v="10559"/>
          <ac:graphicFrameMkLst>
            <pc:docMk/>
            <pc:sldMk cId="1872986465" sldId="510"/>
            <ac:graphicFrameMk id="5" creationId="{E6F02037-7A15-4937-9BD6-93F7916C9F61}"/>
          </ac:graphicFrameMkLst>
        </pc:graphicFrameChg>
        <pc:graphicFrameChg chg="add mod">
          <ac:chgData name="Max" userId="65a57e1697183a7e" providerId="LiveId" clId="{19C7DC02-C82E-42DD-8BA0-314BABB2562E}" dt="2021-04-23T15:54:14.725" v="10565" actId="255"/>
          <ac:graphicFrameMkLst>
            <pc:docMk/>
            <pc:sldMk cId="1872986465" sldId="510"/>
            <ac:graphicFrameMk id="6" creationId="{C6BEB9D2-1FBB-4412-974B-AC86C9C0D4B9}"/>
          </ac:graphicFrameMkLst>
        </pc:graphicFrameChg>
      </pc:sldChg>
      <pc:sldChg chg="addSp delSp modSp new mod modTransition modAnim">
        <pc:chgData name="Max" userId="65a57e1697183a7e" providerId="LiveId" clId="{19C7DC02-C82E-42DD-8BA0-314BABB2562E}" dt="2021-06-02T10:16:32.245" v="18626"/>
        <pc:sldMkLst>
          <pc:docMk/>
          <pc:sldMk cId="1393386828" sldId="511"/>
        </pc:sldMkLst>
        <pc:spChg chg="mod">
          <ac:chgData name="Max" userId="65a57e1697183a7e" providerId="LiveId" clId="{19C7DC02-C82E-42DD-8BA0-314BABB2562E}" dt="2021-04-23T15:55:31.558" v="10583" actId="20577"/>
          <ac:spMkLst>
            <pc:docMk/>
            <pc:sldMk cId="1393386828" sldId="511"/>
            <ac:spMk id="2" creationId="{0B8AA8C4-3D19-4765-920E-0693F95A8C60}"/>
          </ac:spMkLst>
        </pc:spChg>
        <pc:spChg chg="del">
          <ac:chgData name="Max" userId="65a57e1697183a7e" providerId="LiveId" clId="{19C7DC02-C82E-42DD-8BA0-314BABB2562E}" dt="2021-04-23T15:55:38.802" v="10584" actId="478"/>
          <ac:spMkLst>
            <pc:docMk/>
            <pc:sldMk cId="1393386828" sldId="511"/>
            <ac:spMk id="3" creationId="{933EDAA6-858F-42BE-B629-D308799479A3}"/>
          </ac:spMkLst>
        </pc:spChg>
        <pc:spChg chg="add del mod">
          <ac:chgData name="Max" userId="65a57e1697183a7e" providerId="LiveId" clId="{19C7DC02-C82E-42DD-8BA0-314BABB2562E}" dt="2021-04-23T15:57:38.292" v="10613" actId="478"/>
          <ac:spMkLst>
            <pc:docMk/>
            <pc:sldMk cId="1393386828" sldId="511"/>
            <ac:spMk id="6" creationId="{D233ECCD-35A6-49BC-A48E-AA7A12A0E35C}"/>
          </ac:spMkLst>
        </pc:spChg>
        <pc:spChg chg="add mod">
          <ac:chgData name="Max" userId="65a57e1697183a7e" providerId="LiveId" clId="{19C7DC02-C82E-42DD-8BA0-314BABB2562E}" dt="2021-04-23T15:58:59.260" v="10671" actId="1076"/>
          <ac:spMkLst>
            <pc:docMk/>
            <pc:sldMk cId="1393386828" sldId="511"/>
            <ac:spMk id="7" creationId="{6770A304-F002-4324-91FE-70C59DBF1E76}"/>
          </ac:spMkLst>
        </pc:spChg>
        <pc:spChg chg="add mod">
          <ac:chgData name="Max" userId="65a57e1697183a7e" providerId="LiveId" clId="{19C7DC02-C82E-42DD-8BA0-314BABB2562E}" dt="2021-04-23T15:58:59.260" v="10671" actId="1076"/>
          <ac:spMkLst>
            <pc:docMk/>
            <pc:sldMk cId="1393386828" sldId="511"/>
            <ac:spMk id="9" creationId="{CAB42181-9975-4DA5-ACA4-8012077B87EA}"/>
          </ac:spMkLst>
        </pc:spChg>
        <pc:graphicFrameChg chg="add del mod">
          <ac:chgData name="Max" userId="65a57e1697183a7e" providerId="LiveId" clId="{19C7DC02-C82E-42DD-8BA0-314BABB2562E}" dt="2021-04-23T15:55:43.296" v="10586"/>
          <ac:graphicFrameMkLst>
            <pc:docMk/>
            <pc:sldMk cId="1393386828" sldId="511"/>
            <ac:graphicFrameMk id="4" creationId="{12CF6510-E4F4-44FC-8446-0911DD4B32CC}"/>
          </ac:graphicFrameMkLst>
        </pc:graphicFrameChg>
        <pc:graphicFrameChg chg="add mod">
          <ac:chgData name="Max" userId="65a57e1697183a7e" providerId="LiveId" clId="{19C7DC02-C82E-42DD-8BA0-314BABB2562E}" dt="2021-04-23T15:58:59.260" v="10671" actId="1076"/>
          <ac:graphicFrameMkLst>
            <pc:docMk/>
            <pc:sldMk cId="1393386828" sldId="511"/>
            <ac:graphicFrameMk id="5" creationId="{48BB2680-374B-485F-8D27-B3C2E7CB52B9}"/>
          </ac:graphicFrameMkLst>
        </pc:graphicFrameChg>
        <pc:cxnChg chg="add del mod">
          <ac:chgData name="Max" userId="65a57e1697183a7e" providerId="LiveId" clId="{19C7DC02-C82E-42DD-8BA0-314BABB2562E}" dt="2021-04-23T15:58:32.061" v="10622" actId="478"/>
          <ac:cxnSpMkLst>
            <pc:docMk/>
            <pc:sldMk cId="1393386828" sldId="511"/>
            <ac:cxnSpMk id="8" creationId="{E5946EDD-6ED1-4855-83EC-4FA809B95B3C}"/>
          </ac:cxnSpMkLst>
        </pc:cxnChg>
      </pc:sldChg>
      <pc:sldChg chg="modSp new mod modTransition modAnim">
        <pc:chgData name="Max" userId="65a57e1697183a7e" providerId="LiveId" clId="{19C7DC02-C82E-42DD-8BA0-314BABB2562E}" dt="2021-06-02T10:16:32.245" v="18626"/>
        <pc:sldMkLst>
          <pc:docMk/>
          <pc:sldMk cId="795429094" sldId="512"/>
        </pc:sldMkLst>
        <pc:spChg chg="mod">
          <ac:chgData name="Max" userId="65a57e1697183a7e" providerId="LiveId" clId="{19C7DC02-C82E-42DD-8BA0-314BABB2562E}" dt="2021-04-23T16:04:18.188" v="11118" actId="20577"/>
          <ac:spMkLst>
            <pc:docMk/>
            <pc:sldMk cId="795429094" sldId="512"/>
            <ac:spMk id="2" creationId="{8CF6D2B2-6641-4C3D-841B-FA44B9085DCF}"/>
          </ac:spMkLst>
        </pc:spChg>
        <pc:spChg chg="mod">
          <ac:chgData name="Max" userId="65a57e1697183a7e" providerId="LiveId" clId="{19C7DC02-C82E-42DD-8BA0-314BABB2562E}" dt="2021-06-01T16:53:53.151" v="17866" actId="20577"/>
          <ac:spMkLst>
            <pc:docMk/>
            <pc:sldMk cId="795429094" sldId="512"/>
            <ac:spMk id="3" creationId="{45692D32-FAA7-4D56-A91D-6DF80378D7CE}"/>
          </ac:spMkLst>
        </pc:spChg>
      </pc:sldChg>
      <pc:sldChg chg="modSp add del mod">
        <pc:chgData name="Max" userId="65a57e1697183a7e" providerId="LiveId" clId="{19C7DC02-C82E-42DD-8BA0-314BABB2562E}" dt="2021-04-24T15:51:50.881" v="15108" actId="47"/>
        <pc:sldMkLst>
          <pc:docMk/>
          <pc:sldMk cId="1120686996" sldId="513"/>
        </pc:sldMkLst>
        <pc:spChg chg="mod">
          <ac:chgData name="Max" userId="65a57e1697183a7e" providerId="LiveId" clId="{19C7DC02-C82E-42DD-8BA0-314BABB2562E}" dt="2021-04-23T16:33:16.177" v="12272" actId="6549"/>
          <ac:spMkLst>
            <pc:docMk/>
            <pc:sldMk cId="1120686996" sldId="513"/>
            <ac:spMk id="3" creationId="{45692D32-FAA7-4D56-A91D-6DF80378D7CE}"/>
          </ac:spMkLst>
        </pc:spChg>
      </pc:sldChg>
      <pc:sldChg chg="del">
        <pc:chgData name="Max" userId="65a57e1697183a7e" providerId="LiveId" clId="{19C7DC02-C82E-42DD-8BA0-314BABB2562E}" dt="2021-04-15T11:14:09.228" v="7" actId="47"/>
        <pc:sldMkLst>
          <pc:docMk/>
          <pc:sldMk cId="1438922259" sldId="516"/>
        </pc:sldMkLst>
      </pc:sldChg>
      <pc:sldChg chg="modSp add del mod modTransition">
        <pc:chgData name="Max" userId="65a57e1697183a7e" providerId="LiveId" clId="{19C7DC02-C82E-42DD-8BA0-314BABB2562E}" dt="2021-06-02T10:16:32.245" v="18626"/>
        <pc:sldMkLst>
          <pc:docMk/>
          <pc:sldMk cId="1543597521" sldId="518"/>
        </pc:sldMkLst>
        <pc:spChg chg="mod">
          <ac:chgData name="Max" userId="65a57e1697183a7e" providerId="LiveId" clId="{19C7DC02-C82E-42DD-8BA0-314BABB2562E}" dt="2021-04-23T16:40:56.445" v="12682" actId="207"/>
          <ac:spMkLst>
            <pc:docMk/>
            <pc:sldMk cId="1543597521" sldId="518"/>
            <ac:spMk id="4" creationId="{8C31918D-C82F-4BD5-A8D9-ADE52316FE91}"/>
          </ac:spMkLst>
        </pc:spChg>
        <pc:spChg chg="mod">
          <ac:chgData name="Max" userId="65a57e1697183a7e" providerId="LiveId" clId="{19C7DC02-C82E-42DD-8BA0-314BABB2562E}" dt="2021-04-23T16:49:41.482" v="13044" actId="20577"/>
          <ac:spMkLst>
            <pc:docMk/>
            <pc:sldMk cId="1543597521" sldId="518"/>
            <ac:spMk id="18" creationId="{93280CFE-548B-4071-A9FE-141FA9E07ECD}"/>
          </ac:spMkLst>
        </pc:spChg>
      </pc:sldChg>
      <pc:sldChg chg="modSp add del mod modTransition modAnim">
        <pc:chgData name="Max" userId="65a57e1697183a7e" providerId="LiveId" clId="{19C7DC02-C82E-42DD-8BA0-314BABB2562E}" dt="2021-06-02T10:16:32.245" v="18626"/>
        <pc:sldMkLst>
          <pc:docMk/>
          <pc:sldMk cId="442907302" sldId="519"/>
        </pc:sldMkLst>
        <pc:spChg chg="mod">
          <ac:chgData name="Max" userId="65a57e1697183a7e" providerId="LiveId" clId="{19C7DC02-C82E-42DD-8BA0-314BABB2562E}" dt="2021-04-24T15:13:08.847" v="13442" actId="1076"/>
          <ac:spMkLst>
            <pc:docMk/>
            <pc:sldMk cId="442907302" sldId="519"/>
            <ac:spMk id="2" creationId="{6C9CB455-7995-443D-AE72-AE5C70860091}"/>
          </ac:spMkLst>
        </pc:spChg>
        <pc:spChg chg="mod ord">
          <ac:chgData name="Max" userId="65a57e1697183a7e" providerId="LiveId" clId="{19C7DC02-C82E-42DD-8BA0-314BABB2562E}" dt="2021-04-24T16:20:53.412" v="16130" actId="14100"/>
          <ac:spMkLst>
            <pc:docMk/>
            <pc:sldMk cId="442907302" sldId="519"/>
            <ac:spMk id="4" creationId="{8C31918D-C82F-4BD5-A8D9-ADE52316FE91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7" creationId="{E345C81E-ABA5-4E68-959B-7C8FCCAECE5A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9" creationId="{49712944-52B9-4302-81A7-6A02DBF1C39A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14" creationId="{0C81ED66-57A3-4B37-A0C1-7983C4F39D86}"/>
          </ac:spMkLst>
        </pc:spChg>
        <pc:spChg chg="mod">
          <ac:chgData name="Max" userId="65a57e1697183a7e" providerId="LiveId" clId="{19C7DC02-C82E-42DD-8BA0-314BABB2562E}" dt="2021-04-24T16:20:58.754" v="16131" actId="1076"/>
          <ac:spMkLst>
            <pc:docMk/>
            <pc:sldMk cId="442907302" sldId="519"/>
            <ac:spMk id="15" creationId="{4C90CF94-E795-4A85-A8E7-66C64E2F0702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18" creationId="{10328AE4-1723-42BD-B8C9-4876D170E28B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20" creationId="{D95F65D0-959F-49C0-AE89-DDA20D9E3125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22" creationId="{CA220D4A-7A67-4F57-AF4E-544295C9783D}"/>
          </ac:spMkLst>
        </pc:spChg>
        <pc:spChg chg="mod">
          <ac:chgData name="Max" userId="65a57e1697183a7e" providerId="LiveId" clId="{19C7DC02-C82E-42DD-8BA0-314BABB2562E}" dt="2021-04-24T15:13:05.177" v="13441" actId="1076"/>
          <ac:spMkLst>
            <pc:docMk/>
            <pc:sldMk cId="442907302" sldId="519"/>
            <ac:spMk id="23" creationId="{0695A1B5-4C54-4413-BE45-7FE650F1F9FA}"/>
          </ac:spMkLst>
        </pc:spChg>
        <pc:spChg chg="mod">
          <ac:chgData name="Max" userId="65a57e1697183a7e" providerId="LiveId" clId="{19C7DC02-C82E-42DD-8BA0-314BABB2562E}" dt="2021-06-01T17:06:39.896" v="18092" actId="20577"/>
          <ac:spMkLst>
            <pc:docMk/>
            <pc:sldMk cId="442907302" sldId="519"/>
            <ac:spMk id="24" creationId="{46CA44EA-9E74-4AB5-82EB-79320ED760F7}"/>
          </ac:spMkLst>
        </pc:spChg>
        <pc:cxnChg chg="mod">
          <ac:chgData name="Max" userId="65a57e1697183a7e" providerId="LiveId" clId="{19C7DC02-C82E-42DD-8BA0-314BABB2562E}" dt="2021-04-24T15:13:05.177" v="13441" actId="1076"/>
          <ac:cxnSpMkLst>
            <pc:docMk/>
            <pc:sldMk cId="442907302" sldId="519"/>
            <ac:cxnSpMk id="8" creationId="{BBC07145-BB7D-4EF8-B0BF-82F362E77AA5}"/>
          </ac:cxnSpMkLst>
        </pc:cxnChg>
        <pc:cxnChg chg="mod">
          <ac:chgData name="Max" userId="65a57e1697183a7e" providerId="LiveId" clId="{19C7DC02-C82E-42DD-8BA0-314BABB2562E}" dt="2021-04-24T15:13:05.177" v="13441" actId="1076"/>
          <ac:cxnSpMkLst>
            <pc:docMk/>
            <pc:sldMk cId="442907302" sldId="519"/>
            <ac:cxnSpMk id="19" creationId="{B42C0F1E-1F7C-4952-9DF6-5C8470AA9CD6}"/>
          </ac:cxnSpMkLst>
        </pc:cxnChg>
        <pc:cxnChg chg="mod">
          <ac:chgData name="Max" userId="65a57e1697183a7e" providerId="LiveId" clId="{19C7DC02-C82E-42DD-8BA0-314BABB2562E}" dt="2021-04-24T15:13:05.177" v="13441" actId="1076"/>
          <ac:cxnSpMkLst>
            <pc:docMk/>
            <pc:sldMk cId="442907302" sldId="519"/>
            <ac:cxnSpMk id="21" creationId="{0C34FDB0-4954-4B3B-92EC-50907164EE6D}"/>
          </ac:cxnSpMkLst>
        </pc:cxnChg>
      </pc:sldChg>
      <pc:sldChg chg="addSp delSp modSp add del mod modTransition delAnim modAnim">
        <pc:chgData name="Max" userId="65a57e1697183a7e" providerId="LiveId" clId="{19C7DC02-C82E-42DD-8BA0-314BABB2562E}" dt="2021-06-02T10:16:32.245" v="18626"/>
        <pc:sldMkLst>
          <pc:docMk/>
          <pc:sldMk cId="2256570375" sldId="520"/>
        </pc:sldMkLst>
        <pc:spChg chg="del mod">
          <ac:chgData name="Max" userId="65a57e1697183a7e" providerId="LiveId" clId="{19C7DC02-C82E-42DD-8BA0-314BABB2562E}" dt="2021-04-24T15:29:24.393" v="13765" actId="478"/>
          <ac:spMkLst>
            <pc:docMk/>
            <pc:sldMk cId="2256570375" sldId="520"/>
            <ac:spMk id="3" creationId="{30401395-5219-469F-BFCC-12B1CBF47912}"/>
          </ac:spMkLst>
        </pc:spChg>
        <pc:spChg chg="del mod">
          <ac:chgData name="Max" userId="65a57e1697183a7e" providerId="LiveId" clId="{19C7DC02-C82E-42DD-8BA0-314BABB2562E}" dt="2021-04-24T15:29:21.257" v="13762" actId="478"/>
          <ac:spMkLst>
            <pc:docMk/>
            <pc:sldMk cId="2256570375" sldId="520"/>
            <ac:spMk id="4" creationId="{8C31918D-C82F-4BD5-A8D9-ADE52316FE91}"/>
          </ac:spMkLst>
        </pc:spChg>
        <pc:spChg chg="del mod">
          <ac:chgData name="Max" userId="65a57e1697183a7e" providerId="LiveId" clId="{19C7DC02-C82E-42DD-8BA0-314BABB2562E}" dt="2021-04-24T15:29:25.433" v="13766" actId="478"/>
          <ac:spMkLst>
            <pc:docMk/>
            <pc:sldMk cId="2256570375" sldId="520"/>
            <ac:spMk id="5" creationId="{6F7E2BBE-8046-4AAF-9C3F-0A057AF52D9F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7" creationId="{E345C81E-ABA5-4E68-959B-7C8FCCAECE5A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9" creationId="{49712944-52B9-4302-81A7-6A02DBF1C39A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14" creationId="{0C81ED66-57A3-4B37-A0C1-7983C4F39D86}"/>
          </ac:spMkLst>
        </pc:spChg>
        <pc:spChg chg="del mod">
          <ac:chgData name="Max" userId="65a57e1697183a7e" providerId="LiveId" clId="{19C7DC02-C82E-42DD-8BA0-314BABB2562E}" dt="2021-04-24T15:29:23.221" v="13764" actId="478"/>
          <ac:spMkLst>
            <pc:docMk/>
            <pc:sldMk cId="2256570375" sldId="520"/>
            <ac:spMk id="16" creationId="{45352EFC-0AD3-4774-9FF4-072484252708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18" creationId="{10328AE4-1723-42BD-B8C9-4876D170E28B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20" creationId="{D95F65D0-959F-49C0-AE89-DDA20D9E3125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22" creationId="{CA220D4A-7A67-4F57-AF4E-544295C9783D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23" creationId="{0695A1B5-4C54-4413-BE45-7FE650F1F9FA}"/>
          </ac:spMkLst>
        </pc:spChg>
        <pc:spChg chg="del mod">
          <ac:chgData name="Max" userId="65a57e1697183a7e" providerId="LiveId" clId="{19C7DC02-C82E-42DD-8BA0-314BABB2562E}" dt="2021-04-24T15:29:22.547" v="13763" actId="478"/>
          <ac:spMkLst>
            <pc:docMk/>
            <pc:sldMk cId="2256570375" sldId="520"/>
            <ac:spMk id="25" creationId="{A4192FA9-631C-489F-9B7A-0EF5B21D89F7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27" creationId="{334E4D33-29F2-45BF-92C8-661527620D47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28" creationId="{86FBF5E3-0824-4A73-AA98-A210EEEFB0DA}"/>
          </ac:spMkLst>
        </pc:spChg>
        <pc:spChg chg="del mod">
          <ac:chgData name="Max" userId="65a57e1697183a7e" providerId="LiveId" clId="{19C7DC02-C82E-42DD-8BA0-314BABB2562E}" dt="2021-04-24T15:29:51.553" v="13775" actId="478"/>
          <ac:spMkLst>
            <pc:docMk/>
            <pc:sldMk cId="2256570375" sldId="520"/>
            <ac:spMk id="29" creationId="{B63896FC-C1A2-4C19-B1C2-9342CCA2E372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30" creationId="{F0E930F8-C732-4AB0-94F3-0ACC980ACA03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31" creationId="{6DC24188-7CA5-473F-8B8C-BB88F835E65F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32" creationId="{9F8AE392-91AF-4FFE-AD65-16BFD4300E28}"/>
          </ac:spMkLst>
        </pc:spChg>
        <pc:spChg chg="add mod">
          <ac:chgData name="Max" userId="65a57e1697183a7e" providerId="LiveId" clId="{19C7DC02-C82E-42DD-8BA0-314BABB2562E}" dt="2021-06-01T17:10:08.251" v="18116" actId="20577"/>
          <ac:spMkLst>
            <pc:docMk/>
            <pc:sldMk cId="2256570375" sldId="520"/>
            <ac:spMk id="33" creationId="{27695ADD-720C-45C8-BF8D-A3E3E1EB51EB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34" creationId="{B69C4D53-1E34-4D09-8B4B-70A034017563}"/>
          </ac:spMkLst>
        </pc:spChg>
        <pc:spChg chg="mod">
          <ac:chgData name="Max" userId="65a57e1697183a7e" providerId="LiveId" clId="{19C7DC02-C82E-42DD-8BA0-314BABB2562E}" dt="2021-06-01T17:10:05.805" v="18110" actId="1076"/>
          <ac:spMkLst>
            <pc:docMk/>
            <pc:sldMk cId="2256570375" sldId="520"/>
            <ac:spMk id="35" creationId="{8BD8DD8D-1910-434B-A6A8-0E0FABA622A5}"/>
          </ac:spMkLst>
        </pc:spChg>
        <pc:cxnChg chg="mod">
          <ac:chgData name="Max" userId="65a57e1697183a7e" providerId="LiveId" clId="{19C7DC02-C82E-42DD-8BA0-314BABB2562E}" dt="2021-06-01T17:10:05.805" v="18110" actId="1076"/>
          <ac:cxnSpMkLst>
            <pc:docMk/>
            <pc:sldMk cId="2256570375" sldId="520"/>
            <ac:cxnSpMk id="8" creationId="{BBC07145-BB7D-4EF8-B0BF-82F362E77AA5}"/>
          </ac:cxnSpMkLst>
        </pc:cxnChg>
        <pc:cxnChg chg="mod">
          <ac:chgData name="Max" userId="65a57e1697183a7e" providerId="LiveId" clId="{19C7DC02-C82E-42DD-8BA0-314BABB2562E}" dt="2021-06-01T17:10:05.805" v="18110" actId="1076"/>
          <ac:cxnSpMkLst>
            <pc:docMk/>
            <pc:sldMk cId="2256570375" sldId="520"/>
            <ac:cxnSpMk id="19" creationId="{B42C0F1E-1F7C-4952-9DF6-5C8470AA9CD6}"/>
          </ac:cxnSpMkLst>
        </pc:cxnChg>
        <pc:cxnChg chg="mod">
          <ac:chgData name="Max" userId="65a57e1697183a7e" providerId="LiveId" clId="{19C7DC02-C82E-42DD-8BA0-314BABB2562E}" dt="2021-06-01T17:10:05.805" v="18110" actId="1076"/>
          <ac:cxnSpMkLst>
            <pc:docMk/>
            <pc:sldMk cId="2256570375" sldId="520"/>
            <ac:cxnSpMk id="21" creationId="{0C34FDB0-4954-4B3B-92EC-50907164EE6D}"/>
          </ac:cxnSpMkLst>
        </pc:cxnChg>
        <pc:cxnChg chg="mod">
          <ac:chgData name="Max" userId="65a57e1697183a7e" providerId="LiveId" clId="{19C7DC02-C82E-42DD-8BA0-314BABB2562E}" dt="2021-06-01T17:10:05.805" v="18110" actId="1076"/>
          <ac:cxnSpMkLst>
            <pc:docMk/>
            <pc:sldMk cId="2256570375" sldId="520"/>
            <ac:cxnSpMk id="26" creationId="{CD1C2120-6A9D-4790-8224-AFEF1D4D82F5}"/>
          </ac:cxnSpMkLst>
        </pc:cxnChg>
        <pc:cxnChg chg="mod">
          <ac:chgData name="Max" userId="65a57e1697183a7e" providerId="LiveId" clId="{19C7DC02-C82E-42DD-8BA0-314BABB2562E}" dt="2021-06-01T17:10:05.805" v="18110" actId="1076"/>
          <ac:cxnSpMkLst>
            <pc:docMk/>
            <pc:sldMk cId="2256570375" sldId="520"/>
            <ac:cxnSpMk id="36" creationId="{18CEF068-EFFB-44F7-8AC6-7D8DDF774AAF}"/>
          </ac:cxnSpMkLst>
        </pc:cxnChg>
        <pc:cxnChg chg="mod">
          <ac:chgData name="Max" userId="65a57e1697183a7e" providerId="LiveId" clId="{19C7DC02-C82E-42DD-8BA0-314BABB2562E}" dt="2021-06-01T17:10:05.805" v="18110" actId="1076"/>
          <ac:cxnSpMkLst>
            <pc:docMk/>
            <pc:sldMk cId="2256570375" sldId="520"/>
            <ac:cxnSpMk id="37" creationId="{FFEFB44D-C387-44A5-9D4D-6667003D7FFC}"/>
          </ac:cxnSpMkLst>
        </pc:cxnChg>
      </pc:sldChg>
      <pc:sldChg chg="del">
        <pc:chgData name="Max" userId="65a57e1697183a7e" providerId="LiveId" clId="{19C7DC02-C82E-42DD-8BA0-314BABB2562E}" dt="2021-04-15T11:14:32.950" v="31" actId="47"/>
        <pc:sldMkLst>
          <pc:docMk/>
          <pc:sldMk cId="498058722" sldId="521"/>
        </pc:sldMkLst>
      </pc:sldChg>
      <pc:sldChg chg="addSp delSp modSp new mod modTransition modAnim">
        <pc:chgData name="Max" userId="65a57e1697183a7e" providerId="LiveId" clId="{19C7DC02-C82E-42DD-8BA0-314BABB2562E}" dt="2021-06-02T10:16:32.245" v="18626"/>
        <pc:sldMkLst>
          <pc:docMk/>
          <pc:sldMk cId="745947017" sldId="521"/>
        </pc:sldMkLst>
        <pc:spChg chg="mod">
          <ac:chgData name="Max" userId="65a57e1697183a7e" providerId="LiveId" clId="{19C7DC02-C82E-42DD-8BA0-314BABB2562E}" dt="2021-04-23T16:52:21.125" v="13069" actId="20577"/>
          <ac:spMkLst>
            <pc:docMk/>
            <pc:sldMk cId="745947017" sldId="521"/>
            <ac:spMk id="2" creationId="{03B58653-1948-49AB-ACEC-773567D15AC8}"/>
          </ac:spMkLst>
        </pc:spChg>
        <pc:spChg chg="del">
          <ac:chgData name="Max" userId="65a57e1697183a7e" providerId="LiveId" clId="{19C7DC02-C82E-42DD-8BA0-314BABB2562E}" dt="2021-04-23T16:52:40.902" v="13070" actId="478"/>
          <ac:spMkLst>
            <pc:docMk/>
            <pc:sldMk cId="745947017" sldId="521"/>
            <ac:spMk id="3" creationId="{7784CE2C-81FE-4142-8EAD-CAD09E1D9F1E}"/>
          </ac:spMkLst>
        </pc:spChg>
        <pc:spChg chg="add mod">
          <ac:chgData name="Max" userId="65a57e1697183a7e" providerId="LiveId" clId="{19C7DC02-C82E-42DD-8BA0-314BABB2562E}" dt="2021-04-24T15:26:25.188" v="13732" actId="20577"/>
          <ac:spMkLst>
            <pc:docMk/>
            <pc:sldMk cId="745947017" sldId="521"/>
            <ac:spMk id="8" creationId="{E4D52057-6572-4C05-94E3-F7BAB52B35ED}"/>
          </ac:spMkLst>
        </pc:spChg>
        <pc:graphicFrameChg chg="add mod">
          <ac:chgData name="Max" userId="65a57e1697183a7e" providerId="LiveId" clId="{19C7DC02-C82E-42DD-8BA0-314BABB2562E}" dt="2021-04-23T16:53:12.676" v="13081" actId="1076"/>
          <ac:graphicFrameMkLst>
            <pc:docMk/>
            <pc:sldMk cId="745947017" sldId="521"/>
            <ac:graphicFrameMk id="4" creationId="{2CB07D11-01C6-47DB-AA1C-E532C4909CEB}"/>
          </ac:graphicFrameMkLst>
        </pc:graphicFrameChg>
        <pc:graphicFrameChg chg="add mod">
          <ac:chgData name="Max" userId="65a57e1697183a7e" providerId="LiveId" clId="{19C7DC02-C82E-42DD-8BA0-314BABB2562E}" dt="2021-04-23T16:53:12.676" v="13081" actId="1076"/>
          <ac:graphicFrameMkLst>
            <pc:docMk/>
            <pc:sldMk cId="745947017" sldId="521"/>
            <ac:graphicFrameMk id="5" creationId="{47E25561-789A-4C61-B769-CB71091C2383}"/>
          </ac:graphicFrameMkLst>
        </pc:graphicFrameChg>
        <pc:graphicFrameChg chg="add mod">
          <ac:chgData name="Max" userId="65a57e1697183a7e" providerId="LiveId" clId="{19C7DC02-C82E-42DD-8BA0-314BABB2562E}" dt="2021-04-23T16:53:12.676" v="13081" actId="1076"/>
          <ac:graphicFrameMkLst>
            <pc:docMk/>
            <pc:sldMk cId="745947017" sldId="521"/>
            <ac:graphicFrameMk id="6" creationId="{1939325F-203B-4E9F-A79A-3D83C3CA4D73}"/>
          </ac:graphicFrameMkLst>
        </pc:graphicFrameChg>
        <pc:graphicFrameChg chg="add mod">
          <ac:chgData name="Max" userId="65a57e1697183a7e" providerId="LiveId" clId="{19C7DC02-C82E-42DD-8BA0-314BABB2562E}" dt="2021-04-23T16:53:12.676" v="13081" actId="1076"/>
          <ac:graphicFrameMkLst>
            <pc:docMk/>
            <pc:sldMk cId="745947017" sldId="521"/>
            <ac:graphicFrameMk id="7" creationId="{9AE0C158-567D-478D-B219-52A4FD0B40CE}"/>
          </ac:graphicFrameMkLst>
        </pc:graphicFrameChg>
      </pc:sldChg>
      <pc:sldChg chg="addSp modSp new mod modTransition modAnim">
        <pc:chgData name="Max" userId="65a57e1697183a7e" providerId="LiveId" clId="{19C7DC02-C82E-42DD-8BA0-314BABB2562E}" dt="2021-06-02T10:16:32.245" v="18626"/>
        <pc:sldMkLst>
          <pc:docMk/>
          <pc:sldMk cId="797832682" sldId="522"/>
        </pc:sldMkLst>
        <pc:spChg chg="mod">
          <ac:chgData name="Max" userId="65a57e1697183a7e" providerId="LiveId" clId="{19C7DC02-C82E-42DD-8BA0-314BABB2562E}" dt="2021-04-23T16:53:26.974" v="13096" actId="20577"/>
          <ac:spMkLst>
            <pc:docMk/>
            <pc:sldMk cId="797832682" sldId="522"/>
            <ac:spMk id="2" creationId="{644A4946-9A8B-4373-B866-7EB18F5D8E9E}"/>
          </ac:spMkLst>
        </pc:spChg>
        <pc:spChg chg="mod">
          <ac:chgData name="Max" userId="65a57e1697183a7e" providerId="LiveId" clId="{19C7DC02-C82E-42DD-8BA0-314BABB2562E}" dt="2021-06-01T17:16:37.453" v="18124" actId="5793"/>
          <ac:spMkLst>
            <pc:docMk/>
            <pc:sldMk cId="797832682" sldId="522"/>
            <ac:spMk id="3" creationId="{E891A731-3AE9-4411-BC8E-3BF41A86D4AA}"/>
          </ac:spMkLst>
        </pc:spChg>
        <pc:graphicFrameChg chg="add mod">
          <ac:chgData name="Max" userId="65a57e1697183a7e" providerId="LiveId" clId="{19C7DC02-C82E-42DD-8BA0-314BABB2562E}" dt="2021-04-23T16:54:08.380" v="13113" actId="1076"/>
          <ac:graphicFrameMkLst>
            <pc:docMk/>
            <pc:sldMk cId="797832682" sldId="522"/>
            <ac:graphicFrameMk id="4" creationId="{B6E39A8D-AE98-41BB-9116-3680C420CFA5}"/>
          </ac:graphicFrameMkLst>
        </pc:graphicFrameChg>
        <pc:graphicFrameChg chg="add mod">
          <ac:chgData name="Max" userId="65a57e1697183a7e" providerId="LiveId" clId="{19C7DC02-C82E-42DD-8BA0-314BABB2562E}" dt="2021-04-23T16:54:08.380" v="13113" actId="1076"/>
          <ac:graphicFrameMkLst>
            <pc:docMk/>
            <pc:sldMk cId="797832682" sldId="522"/>
            <ac:graphicFrameMk id="5" creationId="{3FCB6362-EACA-41D5-9366-FA6A03F5A54C}"/>
          </ac:graphicFrameMkLst>
        </pc:graphicFrameChg>
        <pc:graphicFrameChg chg="add mod">
          <ac:chgData name="Max" userId="65a57e1697183a7e" providerId="LiveId" clId="{19C7DC02-C82E-42DD-8BA0-314BABB2562E}" dt="2021-04-23T16:54:08.380" v="13113" actId="1076"/>
          <ac:graphicFrameMkLst>
            <pc:docMk/>
            <pc:sldMk cId="797832682" sldId="522"/>
            <ac:graphicFrameMk id="6" creationId="{F4047A8B-4B7B-455A-AD70-A58C82F9262D}"/>
          </ac:graphicFrameMkLst>
        </pc:graphicFrameChg>
        <pc:graphicFrameChg chg="add mod">
          <ac:chgData name="Max" userId="65a57e1697183a7e" providerId="LiveId" clId="{19C7DC02-C82E-42DD-8BA0-314BABB2562E}" dt="2021-04-23T16:54:08.380" v="13113" actId="1076"/>
          <ac:graphicFrameMkLst>
            <pc:docMk/>
            <pc:sldMk cId="797832682" sldId="522"/>
            <ac:graphicFrameMk id="7" creationId="{0FBB36E1-E98E-471D-A78F-3A79836C82CB}"/>
          </ac:graphicFrameMkLst>
        </pc:graphicFrameChg>
      </pc:sldChg>
      <pc:sldChg chg="new del">
        <pc:chgData name="Max" userId="65a57e1697183a7e" providerId="LiveId" clId="{19C7DC02-C82E-42DD-8BA0-314BABB2562E}" dt="2021-04-23T16:54:24.102" v="13115" actId="47"/>
        <pc:sldMkLst>
          <pc:docMk/>
          <pc:sldMk cId="1407898464" sldId="523"/>
        </pc:sldMkLst>
      </pc:sldChg>
      <pc:sldChg chg="addSp modSp new mod modTransition modAnim">
        <pc:chgData name="Max" userId="65a57e1697183a7e" providerId="LiveId" clId="{19C7DC02-C82E-42DD-8BA0-314BABB2562E}" dt="2021-06-02T10:16:32.245" v="18626"/>
        <pc:sldMkLst>
          <pc:docMk/>
          <pc:sldMk cId="4283412255" sldId="523"/>
        </pc:sldMkLst>
        <pc:spChg chg="mod">
          <ac:chgData name="Max" userId="65a57e1697183a7e" providerId="LiveId" clId="{19C7DC02-C82E-42DD-8BA0-314BABB2562E}" dt="2021-04-23T16:55:04.361" v="13150" actId="1076"/>
          <ac:spMkLst>
            <pc:docMk/>
            <pc:sldMk cId="4283412255" sldId="523"/>
            <ac:spMk id="2" creationId="{F4D86F0D-4BBA-462A-A346-E8A716A45869}"/>
          </ac:spMkLst>
        </pc:spChg>
        <pc:spChg chg="mod">
          <ac:chgData name="Max" userId="65a57e1697183a7e" providerId="LiveId" clId="{19C7DC02-C82E-42DD-8BA0-314BABB2562E}" dt="2021-04-24T16:21:24.391" v="16162" actId="20577"/>
          <ac:spMkLst>
            <pc:docMk/>
            <pc:sldMk cId="4283412255" sldId="523"/>
            <ac:spMk id="3" creationId="{4E0B0465-B016-4B15-A3C6-9B83B529E373}"/>
          </ac:spMkLst>
        </pc:spChg>
        <pc:graphicFrameChg chg="add mod">
          <ac:chgData name="Max" userId="65a57e1697183a7e" providerId="LiveId" clId="{19C7DC02-C82E-42DD-8BA0-314BABB2562E}" dt="2021-04-23T16:55:14.100" v="13153" actId="1076"/>
          <ac:graphicFrameMkLst>
            <pc:docMk/>
            <pc:sldMk cId="4283412255" sldId="523"/>
            <ac:graphicFrameMk id="4" creationId="{EC2A87E2-B6C8-4173-85E8-430E3550EB2B}"/>
          </ac:graphicFrameMkLst>
        </pc:graphicFrameChg>
        <pc:graphicFrameChg chg="add mod">
          <ac:chgData name="Max" userId="65a57e1697183a7e" providerId="LiveId" clId="{19C7DC02-C82E-42DD-8BA0-314BABB2562E}" dt="2021-04-23T16:55:14.100" v="13153" actId="1076"/>
          <ac:graphicFrameMkLst>
            <pc:docMk/>
            <pc:sldMk cId="4283412255" sldId="523"/>
            <ac:graphicFrameMk id="5" creationId="{31FC2EB6-3169-4EF3-B1CB-240B168001F0}"/>
          </ac:graphicFrameMkLst>
        </pc:graphicFrameChg>
        <pc:graphicFrameChg chg="add mod">
          <ac:chgData name="Max" userId="65a57e1697183a7e" providerId="LiveId" clId="{19C7DC02-C82E-42DD-8BA0-314BABB2562E}" dt="2021-04-23T16:55:14.100" v="13153" actId="1076"/>
          <ac:graphicFrameMkLst>
            <pc:docMk/>
            <pc:sldMk cId="4283412255" sldId="523"/>
            <ac:graphicFrameMk id="6" creationId="{2D681FE6-3E8C-4CC8-8CD8-A2523CEA1D67}"/>
          </ac:graphicFrameMkLst>
        </pc:graphicFrameChg>
        <pc:graphicFrameChg chg="add mod">
          <ac:chgData name="Max" userId="65a57e1697183a7e" providerId="LiveId" clId="{19C7DC02-C82E-42DD-8BA0-314BABB2562E}" dt="2021-04-23T16:55:14.100" v="13153" actId="1076"/>
          <ac:graphicFrameMkLst>
            <pc:docMk/>
            <pc:sldMk cId="4283412255" sldId="523"/>
            <ac:graphicFrameMk id="7" creationId="{B4B2DEF6-2B70-46AC-8F5F-0F759D1CD4AC}"/>
          </ac:graphicFrameMkLst>
        </pc:graphicFrameChg>
      </pc:sldChg>
      <pc:sldChg chg="addSp delSp modSp new mod modTransition">
        <pc:chgData name="Max" userId="65a57e1697183a7e" providerId="LiveId" clId="{19C7DC02-C82E-42DD-8BA0-314BABB2562E}" dt="2021-06-02T10:16:32.245" v="18626"/>
        <pc:sldMkLst>
          <pc:docMk/>
          <pc:sldMk cId="1399022738" sldId="524"/>
        </pc:sldMkLst>
        <pc:spChg chg="mod">
          <ac:chgData name="Max" userId="65a57e1697183a7e" providerId="LiveId" clId="{19C7DC02-C82E-42DD-8BA0-314BABB2562E}" dt="2021-04-23T16:58:23.721" v="13174" actId="20577"/>
          <ac:spMkLst>
            <pc:docMk/>
            <pc:sldMk cId="1399022738" sldId="524"/>
            <ac:spMk id="2" creationId="{5C359026-44B5-4323-ABDC-E2FF1BB82A1C}"/>
          </ac:spMkLst>
        </pc:spChg>
        <pc:spChg chg="del">
          <ac:chgData name="Max" userId="65a57e1697183a7e" providerId="LiveId" clId="{19C7DC02-C82E-42DD-8BA0-314BABB2562E}" dt="2021-04-23T16:58:26.942" v="13175"/>
          <ac:spMkLst>
            <pc:docMk/>
            <pc:sldMk cId="1399022738" sldId="524"/>
            <ac:spMk id="3" creationId="{5E67C581-EFDA-4C68-BDB3-D6C325B829F2}"/>
          </ac:spMkLst>
        </pc:spChg>
        <pc:spChg chg="add mod">
          <ac:chgData name="Max" userId="65a57e1697183a7e" providerId="LiveId" clId="{19C7DC02-C82E-42DD-8BA0-314BABB2562E}" dt="2021-04-24T15:46:24.943" v="14784" actId="1076"/>
          <ac:spMkLst>
            <pc:docMk/>
            <pc:sldMk cId="1399022738" sldId="524"/>
            <ac:spMk id="4" creationId="{3540CC11-2563-4739-BA43-E285E76E67A9}"/>
          </ac:spMkLst>
        </pc:spChg>
        <pc:spChg chg="add del mod">
          <ac:chgData name="Max" userId="65a57e1697183a7e" providerId="LiveId" clId="{19C7DC02-C82E-42DD-8BA0-314BABB2562E}" dt="2021-04-23T17:05:30.981" v="13214" actId="478"/>
          <ac:spMkLst>
            <pc:docMk/>
            <pc:sldMk cId="1399022738" sldId="524"/>
            <ac:spMk id="7" creationId="{D47A34B4-A935-47C7-87FC-0F10D2B2603E}"/>
          </ac:spMkLst>
        </pc:spChg>
        <pc:picChg chg="add del mod">
          <ac:chgData name="Max" userId="65a57e1697183a7e" providerId="LiveId" clId="{19C7DC02-C82E-42DD-8BA0-314BABB2562E}" dt="2021-04-23T17:05:25.968" v="13210" actId="478"/>
          <ac:picMkLst>
            <pc:docMk/>
            <pc:sldMk cId="1399022738" sldId="524"/>
            <ac:picMk id="5" creationId="{3CBE6BC3-4340-4950-A917-828815E96609}"/>
          </ac:picMkLst>
        </pc:picChg>
        <pc:picChg chg="add mod">
          <ac:chgData name="Max" userId="65a57e1697183a7e" providerId="LiveId" clId="{19C7DC02-C82E-42DD-8BA0-314BABB2562E}" dt="2021-04-24T15:45:15.625" v="14643" actId="1076"/>
          <ac:picMkLst>
            <pc:docMk/>
            <pc:sldMk cId="1399022738" sldId="524"/>
            <ac:picMk id="8" creationId="{333177A8-F73A-4758-8D4F-DBAF38221C5D}"/>
          </ac:picMkLst>
        </pc:picChg>
      </pc:sldChg>
      <pc:sldChg chg="del">
        <pc:chgData name="Max" userId="65a57e1697183a7e" providerId="LiveId" clId="{19C7DC02-C82E-42DD-8BA0-314BABB2562E}" dt="2021-04-15T11:14:09.676" v="9" actId="47"/>
        <pc:sldMkLst>
          <pc:docMk/>
          <pc:sldMk cId="1844901149" sldId="524"/>
        </pc:sldMkLst>
      </pc:sldChg>
      <pc:sldChg chg="addSp delSp modSp new mod modTransition">
        <pc:chgData name="Max" userId="65a57e1697183a7e" providerId="LiveId" clId="{19C7DC02-C82E-42DD-8BA0-314BABB2562E}" dt="2021-06-02T10:16:32.245" v="18626"/>
        <pc:sldMkLst>
          <pc:docMk/>
          <pc:sldMk cId="2768677084" sldId="525"/>
        </pc:sldMkLst>
        <pc:spChg chg="mod">
          <ac:chgData name="Max" userId="65a57e1697183a7e" providerId="LiveId" clId="{19C7DC02-C82E-42DD-8BA0-314BABB2562E}" dt="2021-04-23T16:58:39.623" v="13196" actId="20577"/>
          <ac:spMkLst>
            <pc:docMk/>
            <pc:sldMk cId="2768677084" sldId="525"/>
            <ac:spMk id="2" creationId="{238F51DD-40B5-4C42-882E-B60AAF016948}"/>
          </ac:spMkLst>
        </pc:spChg>
        <pc:spChg chg="del">
          <ac:chgData name="Max" userId="65a57e1697183a7e" providerId="LiveId" clId="{19C7DC02-C82E-42DD-8BA0-314BABB2562E}" dt="2021-04-23T16:58:42.220" v="13197"/>
          <ac:spMkLst>
            <pc:docMk/>
            <pc:sldMk cId="2768677084" sldId="525"/>
            <ac:spMk id="3" creationId="{55544038-F0CE-4F36-A663-BF7D360C6D5E}"/>
          </ac:spMkLst>
        </pc:spChg>
        <pc:spChg chg="add mod">
          <ac:chgData name="Max" userId="65a57e1697183a7e" providerId="LiveId" clId="{19C7DC02-C82E-42DD-8BA0-314BABB2562E}" dt="2021-04-24T15:50:43.710" v="15017" actId="20577"/>
          <ac:spMkLst>
            <pc:docMk/>
            <pc:sldMk cId="2768677084" sldId="525"/>
            <ac:spMk id="5" creationId="{BAAFA35C-439F-4305-A918-0512DCFF2D98}"/>
          </ac:spMkLst>
        </pc:spChg>
        <pc:spChg chg="add del mod">
          <ac:chgData name="Max" userId="65a57e1697183a7e" providerId="LiveId" clId="{19C7DC02-C82E-42DD-8BA0-314BABB2562E}" dt="2021-04-23T17:05:53.229" v="13221" actId="478"/>
          <ac:spMkLst>
            <pc:docMk/>
            <pc:sldMk cId="2768677084" sldId="525"/>
            <ac:spMk id="8" creationId="{A13DAE5E-6C44-4689-A302-4C228AE27476}"/>
          </ac:spMkLst>
        </pc:spChg>
        <pc:spChg chg="add mod">
          <ac:chgData name="Max" userId="65a57e1697183a7e" providerId="LiveId" clId="{19C7DC02-C82E-42DD-8BA0-314BABB2562E}" dt="2021-04-23T17:06:08.459" v="13225" actId="1076"/>
          <ac:spMkLst>
            <pc:docMk/>
            <pc:sldMk cId="2768677084" sldId="525"/>
            <ac:spMk id="10" creationId="{FE610919-E6DB-4AA5-8B79-557B19530195}"/>
          </ac:spMkLst>
        </pc:spChg>
        <pc:picChg chg="add del mod">
          <ac:chgData name="Max" userId="65a57e1697183a7e" providerId="LiveId" clId="{19C7DC02-C82E-42DD-8BA0-314BABB2562E}" dt="2021-04-23T17:05:51.258" v="13220" actId="478"/>
          <ac:picMkLst>
            <pc:docMk/>
            <pc:sldMk cId="2768677084" sldId="525"/>
            <ac:picMk id="5" creationId="{7FF3969B-198F-4128-9A5A-B816D433DE3C}"/>
          </ac:picMkLst>
        </pc:picChg>
        <pc:picChg chg="add del mod">
          <ac:chgData name="Max" userId="65a57e1697183a7e" providerId="LiveId" clId="{19C7DC02-C82E-42DD-8BA0-314BABB2562E}" dt="2021-04-23T17:05:19.981" v="13208" actId="21"/>
          <ac:picMkLst>
            <pc:docMk/>
            <pc:sldMk cId="2768677084" sldId="525"/>
            <ac:picMk id="6" creationId="{9A08E2FF-323C-4652-B5B2-ACC10C16C2B3}"/>
          </ac:picMkLst>
        </pc:picChg>
        <pc:picChg chg="add mod">
          <ac:chgData name="Max" userId="65a57e1697183a7e" providerId="LiveId" clId="{19C7DC02-C82E-42DD-8BA0-314BABB2562E}" dt="2021-04-23T17:06:08.459" v="13225" actId="1076"/>
          <ac:picMkLst>
            <pc:docMk/>
            <pc:sldMk cId="2768677084" sldId="525"/>
            <ac:picMk id="9" creationId="{FDF8D5E2-846E-4099-84B6-1750E91CC824}"/>
          </ac:picMkLst>
        </pc:picChg>
      </pc:sldChg>
      <pc:sldChg chg="del">
        <pc:chgData name="Max" userId="65a57e1697183a7e" providerId="LiveId" clId="{19C7DC02-C82E-42DD-8BA0-314BABB2562E}" dt="2021-04-15T11:14:12.361" v="12" actId="47"/>
        <pc:sldMkLst>
          <pc:docMk/>
          <pc:sldMk cId="3320579597" sldId="527"/>
        </pc:sldMkLst>
      </pc:sldChg>
      <pc:sldChg chg="modSp del modAnim">
        <pc:chgData name="Max" userId="65a57e1697183a7e" providerId="LiveId" clId="{19C7DC02-C82E-42DD-8BA0-314BABB2562E}" dt="2021-04-15T11:14:32.950" v="31" actId="47"/>
        <pc:sldMkLst>
          <pc:docMk/>
          <pc:sldMk cId="472820412" sldId="528"/>
        </pc:sldMkLst>
        <pc:spChg chg="mod">
          <ac:chgData name="Max" userId="65a57e1697183a7e" providerId="LiveId" clId="{19C7DC02-C82E-42DD-8BA0-314BABB2562E}" dt="2021-04-15T11:14:22.850" v="28" actId="20577"/>
          <ac:spMkLst>
            <pc:docMk/>
            <pc:sldMk cId="472820412" sldId="528"/>
            <ac:spMk id="4" creationId="{35A30285-E7C3-4DF1-ABD8-E53A789B0CB9}"/>
          </ac:spMkLst>
        </pc:spChg>
      </pc:sldChg>
      <pc:sldChg chg="modSp add del mod">
        <pc:chgData name="Max" userId="65a57e1697183a7e" providerId="LiveId" clId="{19C7DC02-C82E-42DD-8BA0-314BABB2562E}" dt="2021-04-24T16:22:00.451" v="16163" actId="47"/>
        <pc:sldMkLst>
          <pc:docMk/>
          <pc:sldMk cId="4004792273" sldId="530"/>
        </pc:sldMkLst>
        <pc:spChg chg="mod">
          <ac:chgData name="Max" userId="65a57e1697183a7e" providerId="LiveId" clId="{19C7DC02-C82E-42DD-8BA0-314BABB2562E}" dt="2021-04-23T16:59:20.252" v="13202" actId="27636"/>
          <ac:spMkLst>
            <pc:docMk/>
            <pc:sldMk cId="4004792273" sldId="530"/>
            <ac:spMk id="3" creationId="{82269C35-D37E-42CA-964F-3D2FC6CED17C}"/>
          </ac:spMkLst>
        </pc:spChg>
      </pc:sldChg>
      <pc:sldChg chg="del">
        <pc:chgData name="Max" userId="65a57e1697183a7e" providerId="LiveId" clId="{19C7DC02-C82E-42DD-8BA0-314BABB2562E}" dt="2021-04-15T11:14:07.836" v="3" actId="47"/>
        <pc:sldMkLst>
          <pc:docMk/>
          <pc:sldMk cId="1623874693" sldId="539"/>
        </pc:sldMkLst>
      </pc:sldChg>
      <pc:sldChg chg="add del">
        <pc:chgData name="Max" userId="65a57e1697183a7e" providerId="LiveId" clId="{19C7DC02-C82E-42DD-8BA0-314BABB2562E}" dt="2021-04-23T15:44:26.416" v="10088"/>
        <pc:sldMkLst>
          <pc:docMk/>
          <pc:sldMk cId="3087205275" sldId="544"/>
        </pc:sldMkLst>
      </pc:sldChg>
      <pc:sldChg chg="add del">
        <pc:chgData name="Max" userId="65a57e1697183a7e" providerId="LiveId" clId="{19C7DC02-C82E-42DD-8BA0-314BABB2562E}" dt="2021-04-24T15:59:36.131" v="15579" actId="47"/>
        <pc:sldMkLst>
          <pc:docMk/>
          <pc:sldMk cId="835979737" sldId="551"/>
        </pc:sldMkLst>
      </pc:sldChg>
      <pc:sldChg chg="addSp modSp add mod modTransition modAnim">
        <pc:chgData name="Max" userId="65a57e1697183a7e" providerId="LiveId" clId="{19C7DC02-C82E-42DD-8BA0-314BABB2562E}" dt="2021-06-02T10:16:32.245" v="18626"/>
        <pc:sldMkLst>
          <pc:docMk/>
          <pc:sldMk cId="172209275" sldId="552"/>
        </pc:sldMkLst>
        <pc:spChg chg="add mod">
          <ac:chgData name="Max" userId="65a57e1697183a7e" providerId="LiveId" clId="{19C7DC02-C82E-42DD-8BA0-314BABB2562E}" dt="2021-04-24T16:20:36.904" v="16128" actId="404"/>
          <ac:spMkLst>
            <pc:docMk/>
            <pc:sldMk cId="172209275" sldId="552"/>
            <ac:spMk id="4" creationId="{DB1EB216-4BF8-4AD3-AD93-7620EE806553}"/>
          </ac:spMkLst>
        </pc:spChg>
        <pc:picChg chg="mod">
          <ac:chgData name="Max" userId="65a57e1697183a7e" providerId="LiveId" clId="{19C7DC02-C82E-42DD-8BA0-314BABB2562E}" dt="2021-04-24T15:46:39.290" v="14786" actId="1076"/>
          <ac:picMkLst>
            <pc:docMk/>
            <pc:sldMk cId="172209275" sldId="552"/>
            <ac:picMk id="5" creationId="{3CBE6BC3-4340-4950-A917-828815E96609}"/>
          </ac:picMkLst>
        </pc:picChg>
      </pc:sldChg>
      <pc:sldChg chg="del">
        <pc:chgData name="Max" userId="65a57e1697183a7e" providerId="LiveId" clId="{19C7DC02-C82E-42DD-8BA0-314BABB2562E}" dt="2021-04-15T11:14:07.888" v="4" actId="47"/>
        <pc:sldMkLst>
          <pc:docMk/>
          <pc:sldMk cId="1160531744" sldId="552"/>
        </pc:sldMkLst>
      </pc:sldChg>
      <pc:sldChg chg="addSp modSp add mod modTransition modAnim">
        <pc:chgData name="Max" userId="65a57e1697183a7e" providerId="LiveId" clId="{19C7DC02-C82E-42DD-8BA0-314BABB2562E}" dt="2021-06-02T10:16:32.245" v="18626"/>
        <pc:sldMkLst>
          <pc:docMk/>
          <pc:sldMk cId="2254451785" sldId="553"/>
        </pc:sldMkLst>
        <pc:spChg chg="add mod">
          <ac:chgData name="Max" userId="65a57e1697183a7e" providerId="LiveId" clId="{19C7DC02-C82E-42DD-8BA0-314BABB2562E}" dt="2021-04-24T15:51:32.461" v="15105" actId="20577"/>
          <ac:spMkLst>
            <pc:docMk/>
            <pc:sldMk cId="2254451785" sldId="553"/>
            <ac:spMk id="4" creationId="{FF95229D-47A2-485D-8337-B19329935755}"/>
          </ac:spMkLst>
        </pc:spChg>
        <pc:picChg chg="mod">
          <ac:chgData name="Max" userId="65a57e1697183a7e" providerId="LiveId" clId="{19C7DC02-C82E-42DD-8BA0-314BABB2562E}" dt="2021-04-24T15:51:38.689" v="15107" actId="1076"/>
          <ac:picMkLst>
            <pc:docMk/>
            <pc:sldMk cId="2254451785" sldId="553"/>
            <ac:picMk id="5" creationId="{7FF3969B-198F-4128-9A5A-B816D433DE3C}"/>
          </ac:picMkLst>
        </pc:picChg>
      </pc:sldChg>
      <pc:sldChg chg="modSp add mod modTransition modAnim">
        <pc:chgData name="Max" userId="65a57e1697183a7e" providerId="LiveId" clId="{19C7DC02-C82E-42DD-8BA0-314BABB2562E}" dt="2021-06-02T10:16:32.245" v="18626"/>
        <pc:sldMkLst>
          <pc:docMk/>
          <pc:sldMk cId="3870888457" sldId="554"/>
        </pc:sldMkLst>
        <pc:spChg chg="mod">
          <ac:chgData name="Max" userId="65a57e1697183a7e" providerId="LiveId" clId="{19C7DC02-C82E-42DD-8BA0-314BABB2562E}" dt="2021-04-24T15:52:41.707" v="15152" actId="20577"/>
          <ac:spMkLst>
            <pc:docMk/>
            <pc:sldMk cId="3870888457" sldId="554"/>
            <ac:spMk id="2" creationId="{8CF6D2B2-6641-4C3D-841B-FA44B9085DCF}"/>
          </ac:spMkLst>
        </pc:spChg>
        <pc:spChg chg="mod">
          <ac:chgData name="Max" userId="65a57e1697183a7e" providerId="LiveId" clId="{19C7DC02-C82E-42DD-8BA0-314BABB2562E}" dt="2021-04-24T16:22:51.590" v="16185" actId="20577"/>
          <ac:spMkLst>
            <pc:docMk/>
            <pc:sldMk cId="3870888457" sldId="554"/>
            <ac:spMk id="3" creationId="{45692D32-FAA7-4D56-A91D-6DF80378D7CE}"/>
          </ac:spMkLst>
        </pc:spChg>
      </pc:sldChg>
      <pc:sldChg chg="modSp add mod modTransition modAnim">
        <pc:chgData name="Max" userId="65a57e1697183a7e" providerId="LiveId" clId="{19C7DC02-C82E-42DD-8BA0-314BABB2562E}" dt="2021-06-02T10:16:32.245" v="18626"/>
        <pc:sldMkLst>
          <pc:docMk/>
          <pc:sldMk cId="990536907" sldId="555"/>
        </pc:sldMkLst>
        <pc:spChg chg="mod">
          <ac:chgData name="Max" userId="65a57e1697183a7e" providerId="LiveId" clId="{19C7DC02-C82E-42DD-8BA0-314BABB2562E}" dt="2021-04-24T16:00:20.961" v="15587" actId="20577"/>
          <ac:spMkLst>
            <pc:docMk/>
            <pc:sldMk cId="990536907" sldId="555"/>
            <ac:spMk id="2" creationId="{8CF6D2B2-6641-4C3D-841B-FA44B9085DCF}"/>
          </ac:spMkLst>
        </pc:spChg>
        <pc:spChg chg="mod">
          <ac:chgData name="Max" userId="65a57e1697183a7e" providerId="LiveId" clId="{19C7DC02-C82E-42DD-8BA0-314BABB2562E}" dt="2021-06-01T17:24:14.568" v="18143" actId="20577"/>
          <ac:spMkLst>
            <pc:docMk/>
            <pc:sldMk cId="990536907" sldId="555"/>
            <ac:spMk id="3" creationId="{45692D32-FAA7-4D56-A91D-6DF80378D7CE}"/>
          </ac:spMkLst>
        </pc:spChg>
      </pc:sldChg>
      <pc:sldChg chg="addSp delSp modSp add mod modTransition addAnim delAnim">
        <pc:chgData name="Max" userId="65a57e1697183a7e" providerId="LiveId" clId="{19C7DC02-C82E-42DD-8BA0-314BABB2562E}" dt="2021-06-02T10:16:32.245" v="18626"/>
        <pc:sldMkLst>
          <pc:docMk/>
          <pc:sldMk cId="3512982098" sldId="556"/>
        </pc:sldMkLst>
        <pc:spChg chg="mod">
          <ac:chgData name="Max" userId="65a57e1697183a7e" providerId="LiveId" clId="{19C7DC02-C82E-42DD-8BA0-314BABB2562E}" dt="2021-06-01T11:12:05.680" v="17010" actId="20577"/>
          <ac:spMkLst>
            <pc:docMk/>
            <pc:sldMk cId="3512982098" sldId="556"/>
            <ac:spMk id="2" creationId="{F4FC36B0-22E6-470C-9401-30F39CA6362A}"/>
          </ac:spMkLst>
        </pc:spChg>
        <pc:spChg chg="mod">
          <ac:chgData name="Max" userId="65a57e1697183a7e" providerId="LiveId" clId="{19C7DC02-C82E-42DD-8BA0-314BABB2562E}" dt="2021-06-01T11:12:20.874" v="17015" actId="1076"/>
          <ac:spMkLst>
            <pc:docMk/>
            <pc:sldMk cId="3512982098" sldId="556"/>
            <ac:spMk id="7" creationId="{1133817D-C548-47A8-B8F8-4B6D9248FFC0}"/>
          </ac:spMkLst>
        </pc:spChg>
        <pc:spChg chg="add del">
          <ac:chgData name="Max" userId="65a57e1697183a7e" providerId="LiveId" clId="{19C7DC02-C82E-42DD-8BA0-314BABB2562E}" dt="2021-06-01T11:12:11.172" v="17011" actId="478"/>
          <ac:spMkLst>
            <pc:docMk/>
            <pc:sldMk cId="3512982098" sldId="556"/>
            <ac:spMk id="8" creationId="{10E89BF1-B222-422D-8008-268ADF8D29E3}"/>
          </ac:spMkLst>
        </pc:spChg>
        <pc:picChg chg="mod">
          <ac:chgData name="Max" userId="65a57e1697183a7e" providerId="LiveId" clId="{19C7DC02-C82E-42DD-8BA0-314BABB2562E}" dt="2021-06-01T11:12:14.369" v="17014" actId="1076"/>
          <ac:picMkLst>
            <pc:docMk/>
            <pc:sldMk cId="3512982098" sldId="556"/>
            <ac:picMk id="5" creationId="{9E2ED4C7-F51F-4F78-B834-A5C0890BEC8F}"/>
          </ac:picMkLst>
        </pc:picChg>
      </pc:sldChg>
      <pc:sldChg chg="del">
        <pc:chgData name="Max" userId="65a57e1697183a7e" providerId="LiveId" clId="{19C7DC02-C82E-42DD-8BA0-314BABB2562E}" dt="2021-04-15T11:14:07.706" v="2" actId="47"/>
        <pc:sldMkLst>
          <pc:docMk/>
          <pc:sldMk cId="816535271" sldId="557"/>
        </pc:sldMkLst>
      </pc:sldChg>
      <pc:sldChg chg="addSp delSp modSp add mod ord modTransition delAnim modAnim">
        <pc:chgData name="Max" userId="65a57e1697183a7e" providerId="LiveId" clId="{19C7DC02-C82E-42DD-8BA0-314BABB2562E}" dt="2021-06-02T11:39:17.620" v="18724"/>
        <pc:sldMkLst>
          <pc:docMk/>
          <pc:sldMk cId="1828161253" sldId="557"/>
        </pc:sldMkLst>
        <pc:spChg chg="mod">
          <ac:chgData name="Max" userId="65a57e1697183a7e" providerId="LiveId" clId="{19C7DC02-C82E-42DD-8BA0-314BABB2562E}" dt="2021-06-01T11:22:44.676" v="17299" actId="20577"/>
          <ac:spMkLst>
            <pc:docMk/>
            <pc:sldMk cId="1828161253" sldId="557"/>
            <ac:spMk id="2" creationId="{F019B3F8-5E09-4462-AE71-48D972C91B47}"/>
          </ac:spMkLst>
        </pc:spChg>
        <pc:spChg chg="del">
          <ac:chgData name="Max" userId="65a57e1697183a7e" providerId="LiveId" clId="{19C7DC02-C82E-42DD-8BA0-314BABB2562E}" dt="2021-06-01T11:13:49.563" v="17055" actId="478"/>
          <ac:spMkLst>
            <pc:docMk/>
            <pc:sldMk cId="1828161253" sldId="557"/>
            <ac:spMk id="6" creationId="{593989CF-4B0A-45F6-8107-01922634C38C}"/>
          </ac:spMkLst>
        </pc:spChg>
        <pc:spChg chg="del">
          <ac:chgData name="Max" userId="65a57e1697183a7e" providerId="LiveId" clId="{19C7DC02-C82E-42DD-8BA0-314BABB2562E}" dt="2021-06-01T11:14:18.766" v="17062" actId="478"/>
          <ac:spMkLst>
            <pc:docMk/>
            <pc:sldMk cId="1828161253" sldId="557"/>
            <ac:spMk id="7" creationId="{936F1770-3EBD-4A50-A840-FBAB76A36D35}"/>
          </ac:spMkLst>
        </pc:spChg>
        <pc:spChg chg="add del mod">
          <ac:chgData name="Max" userId="65a57e1697183a7e" providerId="LiveId" clId="{19C7DC02-C82E-42DD-8BA0-314BABB2562E}" dt="2021-06-01T11:14:17.038" v="17061" actId="478"/>
          <ac:spMkLst>
            <pc:docMk/>
            <pc:sldMk cId="1828161253" sldId="557"/>
            <ac:spMk id="8" creationId="{530D93BD-E906-4959-9DD4-B6FC82CEB83C}"/>
          </ac:spMkLst>
        </pc:spChg>
        <pc:spChg chg="del">
          <ac:chgData name="Max" userId="65a57e1697183a7e" providerId="LiveId" clId="{19C7DC02-C82E-42DD-8BA0-314BABB2562E}" dt="2021-06-01T11:14:19.875" v="17063" actId="478"/>
          <ac:spMkLst>
            <pc:docMk/>
            <pc:sldMk cId="1828161253" sldId="557"/>
            <ac:spMk id="9" creationId="{AD1B67E4-82FC-45EC-9FBA-059F0660D702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10" creationId="{7FEE9773-0B28-4908-BA7C-AF7EB99A4E73}"/>
          </ac:spMkLst>
        </pc:spChg>
        <pc:spChg chg="del">
          <ac:chgData name="Max" userId="65a57e1697183a7e" providerId="LiveId" clId="{19C7DC02-C82E-42DD-8BA0-314BABB2562E}" dt="2021-06-01T11:14:20.720" v="17064" actId="478"/>
          <ac:spMkLst>
            <pc:docMk/>
            <pc:sldMk cId="1828161253" sldId="557"/>
            <ac:spMk id="11" creationId="{00718112-941B-4A64-A946-517B51368CF1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12" creationId="{F88D0174-75FA-40C1-84F9-F2405DDAA01D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14" creationId="{64CD2FF4-4F3E-4CC2-B9C1-A4AD0D625B26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16" creationId="{4403AB8C-2DF4-4347-862F-C6741F6B2E6B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19" creationId="{E2C1B36A-F987-4D4E-9A5D-F0FA3104C59E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0" creationId="{8FA551F7-D366-434E-8F9F-9F2D7CBAFB31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1" creationId="{5FBA9A11-C1C3-4563-A082-C9C1236C3217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2" creationId="{3E222183-3980-4899-A0CB-394F9335D065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3" creationId="{A55B3053-FFF5-4A61-A406-8BF1A92A2A07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4" creationId="{D8C33FC9-F51B-4195-ACEA-85C8A48BA9A2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5" creationId="{AD21A6ED-34A5-49EF-934D-774582075D5D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8" creationId="{EDE2D478-EF31-4955-89AF-9B9EAAA5BAAF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29" creationId="{3F28E2C8-B67C-4467-86A2-45CC725FEED5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0" creationId="{FD6CB0A3-1ADB-48BF-A96E-9459048DB2C9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1" creationId="{DAEC1680-CCDD-4640-AAC7-943E34ABD2BB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2" creationId="{91F2CF41-75A2-48F3-A934-41BA5B066921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3" creationId="{8DABB38F-2167-4469-86CC-3B7ADCA430C0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4" creationId="{4C2870E0-2F5C-44FA-8192-0B9122693158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5" creationId="{CA1BFE01-55C6-4E04-AE22-95F1E87B2665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6" creationId="{1002D249-EF17-498F-B31A-0EF3D41E7D50}"/>
          </ac:spMkLst>
        </pc:spChg>
        <pc:spChg chg="add mod">
          <ac:chgData name="Max" userId="65a57e1697183a7e" providerId="LiveId" clId="{19C7DC02-C82E-42DD-8BA0-314BABB2562E}" dt="2021-06-02T10:39:02.144" v="18661" actId="20577"/>
          <ac:spMkLst>
            <pc:docMk/>
            <pc:sldMk cId="1828161253" sldId="557"/>
            <ac:spMk id="36" creationId="{461B6E86-1AEE-451C-A75B-89E7091B2A46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7" creationId="{B63F8ECF-DCE1-43AC-B682-C76B0602A55C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8" creationId="{0B07319E-B811-4211-A737-69904234223D}"/>
          </ac:spMkLst>
        </pc:spChg>
        <pc:spChg chg="add del mod">
          <ac:chgData name="Max" userId="65a57e1697183a7e" providerId="LiveId" clId="{19C7DC02-C82E-42DD-8BA0-314BABB2562E}" dt="2021-06-01T11:14:05.993" v="17057"/>
          <ac:spMkLst>
            <pc:docMk/>
            <pc:sldMk cId="1828161253" sldId="557"/>
            <ac:spMk id="39" creationId="{C399464C-2940-4830-B2CD-C6BE0D0F6488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40" creationId="{8E653976-2213-4459-ACD4-6BCF5FF64682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41" creationId="{D4D8B527-289C-4DA6-9440-F39411341345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43" creationId="{BE316C89-CD95-46A0-83C9-DD0BFF5C5999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45" creationId="{A73786BF-A6DA-4589-AE15-3302DBC2EF7A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48" creationId="{E8DBC870-4FFC-44AA-B186-DBFD3B9BC583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49" creationId="{E1A632DB-2806-49D0-9537-9BE119B22CD8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0" creationId="{187CDA94-3388-4EF8-BD5F-63C72BE7EB90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1" creationId="{95EDAE20-54BC-4AAF-96A0-B35DB1D62385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2" creationId="{E02B82A4-9FB4-4541-BCB4-983AFB341458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3" creationId="{82BA6A94-55C3-4749-95D2-CFEE9298D506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4" creationId="{C309B59E-385E-42CE-B8C5-DA3ECE3EBDC6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7" creationId="{C43D1CCE-F2F5-40A5-875E-D89C98BFA6D5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8" creationId="{830042DB-3F86-4010-81A6-ED6FFD2FFC6A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59" creationId="{AECF4A4B-E0F1-46B6-AF36-F1BD95CD68A1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0" creationId="{44C9C608-CA06-402C-A400-1851DC27DF3B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1" creationId="{261FE70F-2D13-49B0-BE2B-1957E1181EF0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2" creationId="{D6F52150-8895-4AC4-BBDF-23FB86273C4D}"/>
          </ac:spMkLst>
        </pc:spChg>
        <pc:spChg chg="add mod">
          <ac:chgData name="Max" userId="65a57e1697183a7e" providerId="LiveId" clId="{19C7DC02-C82E-42DD-8BA0-314BABB2562E}" dt="2021-06-02T10:38:44.740" v="18657" actId="20577"/>
          <ac:spMkLst>
            <pc:docMk/>
            <pc:sldMk cId="1828161253" sldId="557"/>
            <ac:spMk id="63" creationId="{B52171F0-1FB2-4C9C-8B42-EC6C2E4E35F9}"/>
          </ac:spMkLst>
        </pc:spChg>
        <pc:spChg chg="add mod">
          <ac:chgData name="Max" userId="65a57e1697183a7e" providerId="LiveId" clId="{19C7DC02-C82E-42DD-8BA0-314BABB2562E}" dt="2021-06-02T10:38:48.328" v="18659" actId="20577"/>
          <ac:spMkLst>
            <pc:docMk/>
            <pc:sldMk cId="1828161253" sldId="557"/>
            <ac:spMk id="64" creationId="{267AC347-525C-4272-A672-AD1988DDF166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5" creationId="{30862D80-7212-4B4F-A191-EB13C4131038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6" creationId="{EB80ABE5-808C-4D88-B62D-C86F6701F4F2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7" creationId="{3B94E03B-4FFA-49CF-B986-4847337CA617}"/>
          </ac:spMkLst>
        </pc:spChg>
        <pc:spChg chg="add mod">
          <ac:chgData name="Max" userId="65a57e1697183a7e" providerId="LiveId" clId="{19C7DC02-C82E-42DD-8BA0-314BABB2562E}" dt="2021-06-01T16:41:33.313" v="17807" actId="1076"/>
          <ac:spMkLst>
            <pc:docMk/>
            <pc:sldMk cId="1828161253" sldId="557"/>
            <ac:spMk id="68" creationId="{960E1258-89E3-4F42-B19F-2E09FD153FE7}"/>
          </ac:spMkLst>
        </pc:spChg>
        <pc:spChg chg="add mod">
          <ac:chgData name="Max" userId="65a57e1697183a7e" providerId="LiveId" clId="{19C7DC02-C82E-42DD-8BA0-314BABB2562E}" dt="2021-06-02T09:35:05.990" v="18368" actId="20577"/>
          <ac:spMkLst>
            <pc:docMk/>
            <pc:sldMk cId="1828161253" sldId="557"/>
            <ac:spMk id="69" creationId="{9A48D889-72F7-4AA3-A68B-595E77D54E07}"/>
          </ac:spMkLst>
        </pc:spChg>
        <pc:picChg chg="del">
          <ac:chgData name="Max" userId="65a57e1697183a7e" providerId="LiveId" clId="{19C7DC02-C82E-42DD-8BA0-314BABB2562E}" dt="2021-06-01T11:14:14.286" v="17060" actId="478"/>
          <ac:picMkLst>
            <pc:docMk/>
            <pc:sldMk cId="1828161253" sldId="557"/>
            <ac:picMk id="5" creationId="{CEE52D4B-6AA9-47FC-ABF2-5A1A116198B0}"/>
          </ac:picMkLst>
        </pc:picChg>
        <pc:cxnChg chg="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4" creationId="{66578756-C5CE-4058-8BC5-411DA359DB2A}"/>
          </ac:cxnSpMkLst>
        </pc:cxnChg>
        <pc:cxnChg chg="add del">
          <ac:chgData name="Max" userId="65a57e1697183a7e" providerId="LiveId" clId="{19C7DC02-C82E-42DD-8BA0-314BABB2562E}" dt="2021-06-02T09:33:51.191" v="18224" actId="478"/>
          <ac:cxnSpMkLst>
            <pc:docMk/>
            <pc:sldMk cId="1828161253" sldId="557"/>
            <ac:cxnSpMk id="5" creationId="{91E424F9-DFC6-45BB-A67C-88A624842634}"/>
          </ac:cxnSpMkLst>
        </pc:cxnChg>
        <pc:cxnChg chg="add del mod">
          <ac:chgData name="Max" userId="65a57e1697183a7e" providerId="LiveId" clId="{19C7DC02-C82E-42DD-8BA0-314BABB2562E}" dt="2021-06-01T11:14:05.993" v="17057"/>
          <ac:cxnSpMkLst>
            <pc:docMk/>
            <pc:sldMk cId="1828161253" sldId="557"/>
            <ac:cxnSpMk id="13" creationId="{4A44957C-1171-4C77-AFD5-883EF869B5BD}"/>
          </ac:cxnSpMkLst>
        </pc:cxnChg>
        <pc:cxnChg chg="add del mod">
          <ac:chgData name="Max" userId="65a57e1697183a7e" providerId="LiveId" clId="{19C7DC02-C82E-42DD-8BA0-314BABB2562E}" dt="2021-06-01T11:14:05.993" v="17057"/>
          <ac:cxnSpMkLst>
            <pc:docMk/>
            <pc:sldMk cId="1828161253" sldId="557"/>
            <ac:cxnSpMk id="15" creationId="{0D89C72A-4B3B-4CCF-B94F-61DD5DED38B8}"/>
          </ac:cxnSpMkLst>
        </pc:cxnChg>
        <pc:cxnChg chg="add del mod">
          <ac:chgData name="Max" userId="65a57e1697183a7e" providerId="LiveId" clId="{19C7DC02-C82E-42DD-8BA0-314BABB2562E}" dt="2021-06-01T11:14:05.993" v="17057"/>
          <ac:cxnSpMkLst>
            <pc:docMk/>
            <pc:sldMk cId="1828161253" sldId="557"/>
            <ac:cxnSpMk id="17" creationId="{FC4BA3C3-DA29-4960-8AA6-7C6231814144}"/>
          </ac:cxnSpMkLst>
        </pc:cxnChg>
        <pc:cxnChg chg="add del mod">
          <ac:chgData name="Max" userId="65a57e1697183a7e" providerId="LiveId" clId="{19C7DC02-C82E-42DD-8BA0-314BABB2562E}" dt="2021-06-01T11:14:05.993" v="17057"/>
          <ac:cxnSpMkLst>
            <pc:docMk/>
            <pc:sldMk cId="1828161253" sldId="557"/>
            <ac:cxnSpMk id="18" creationId="{309F5C89-951D-49E9-9778-B7546EB3E724}"/>
          </ac:cxnSpMkLst>
        </pc:cxnChg>
        <pc:cxnChg chg="add del mod">
          <ac:chgData name="Max" userId="65a57e1697183a7e" providerId="LiveId" clId="{19C7DC02-C82E-42DD-8BA0-314BABB2562E}" dt="2021-06-01T11:14:05.993" v="17057"/>
          <ac:cxnSpMkLst>
            <pc:docMk/>
            <pc:sldMk cId="1828161253" sldId="557"/>
            <ac:cxnSpMk id="26" creationId="{0903B7F8-09F7-4156-ACCB-D9197EBCCB92}"/>
          </ac:cxnSpMkLst>
        </pc:cxnChg>
        <pc:cxnChg chg="add del mod">
          <ac:chgData name="Max" userId="65a57e1697183a7e" providerId="LiveId" clId="{19C7DC02-C82E-42DD-8BA0-314BABB2562E}" dt="2021-06-01T11:14:05.993" v="17057"/>
          <ac:cxnSpMkLst>
            <pc:docMk/>
            <pc:sldMk cId="1828161253" sldId="557"/>
            <ac:cxnSpMk id="27" creationId="{198DC409-57EA-4E4C-8041-0303D555B22C}"/>
          </ac:cxnSpMkLst>
        </pc:cxnChg>
        <pc:cxnChg chg="add mod">
          <ac:chgData name="Max" userId="65a57e1697183a7e" providerId="LiveId" clId="{19C7DC02-C82E-42DD-8BA0-314BABB2562E}" dt="2021-06-02T09:34:29.735" v="18361" actId="14100"/>
          <ac:cxnSpMkLst>
            <pc:docMk/>
            <pc:sldMk cId="1828161253" sldId="557"/>
            <ac:cxnSpMk id="37" creationId="{2C478FD6-0124-44DF-AACC-013AB148F144}"/>
          </ac:cxnSpMkLst>
        </pc:cxnChg>
        <pc:cxnChg chg="add 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42" creationId="{6267EBD4-F888-4250-BE51-D051D70567C2}"/>
          </ac:cxnSpMkLst>
        </pc:cxnChg>
        <pc:cxnChg chg="add 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44" creationId="{59988C4B-F7A2-4D05-A095-33DD2FB8BE01}"/>
          </ac:cxnSpMkLst>
        </pc:cxnChg>
        <pc:cxnChg chg="add 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46" creationId="{630523C9-3854-4480-A5CD-101489F654F4}"/>
          </ac:cxnSpMkLst>
        </pc:cxnChg>
        <pc:cxnChg chg="add 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47" creationId="{BC44D501-EDFA-436F-BA08-65AAC1AF29CB}"/>
          </ac:cxnSpMkLst>
        </pc:cxnChg>
        <pc:cxnChg chg="add 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55" creationId="{F3C9EC76-D47B-4B62-A1DD-5711B1B69ADB}"/>
          </ac:cxnSpMkLst>
        </pc:cxnChg>
        <pc:cxnChg chg="add mod">
          <ac:chgData name="Max" userId="65a57e1697183a7e" providerId="LiveId" clId="{19C7DC02-C82E-42DD-8BA0-314BABB2562E}" dt="2021-06-01T16:41:33.313" v="17807" actId="1076"/>
          <ac:cxnSpMkLst>
            <pc:docMk/>
            <pc:sldMk cId="1828161253" sldId="557"/>
            <ac:cxnSpMk id="56" creationId="{CFBF2853-F2C5-4AE2-AF2E-5856D6D66488}"/>
          </ac:cxnSpMkLst>
        </pc:cxnChg>
      </pc:sldChg>
      <pc:sldChg chg="addSp delSp modSp add mod ord modTransition">
        <pc:chgData name="Max" userId="65a57e1697183a7e" providerId="LiveId" clId="{19C7DC02-C82E-42DD-8BA0-314BABB2562E}" dt="2021-06-02T10:16:32.245" v="18626"/>
        <pc:sldMkLst>
          <pc:docMk/>
          <pc:sldMk cId="4244293086" sldId="558"/>
        </pc:sldMkLst>
        <pc:spChg chg="del mod">
          <ac:chgData name="Max" userId="65a57e1697183a7e" providerId="LiveId" clId="{19C7DC02-C82E-42DD-8BA0-314BABB2562E}" dt="2021-06-01T11:22:50.917" v="17300" actId="478"/>
          <ac:spMkLst>
            <pc:docMk/>
            <pc:sldMk cId="4244293086" sldId="558"/>
            <ac:spMk id="2" creationId="{F019B3F8-5E09-4462-AE71-48D972C91B47}"/>
          </ac:spMkLst>
        </pc:spChg>
        <pc:spChg chg="add del mod">
          <ac:chgData name="Max" userId="65a57e1697183a7e" providerId="LiveId" clId="{19C7DC02-C82E-42DD-8BA0-314BABB2562E}" dt="2021-06-01T11:22:53.948" v="17302" actId="478"/>
          <ac:spMkLst>
            <pc:docMk/>
            <pc:sldMk cId="4244293086" sldId="558"/>
            <ac:spMk id="5" creationId="{8239128C-F727-43A4-80A8-AB82D317895D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33" creationId="{A1C1B5FE-B5F3-4141-9D8D-D85011793761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34" creationId="{942F7824-A946-4951-9711-24DFC84C5B0E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35" creationId="{2F269B06-B36E-4FB4-8A3C-C44E5BF8A295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36" creationId="{63C4451B-A361-4DD6-A884-2CDB6D8C51D3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37" creationId="{A1D66C49-FB4B-4F69-84C5-5ABFCD5B83C0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40" creationId="{8E653976-2213-4459-ACD4-6BCF5FF64682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41" creationId="{D4D8B527-289C-4DA6-9440-F39411341345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43" creationId="{BE316C89-CD95-46A0-83C9-DD0BFF5C5999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45" creationId="{A73786BF-A6DA-4589-AE15-3302DBC2EF7A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48" creationId="{E8DBC870-4FFC-44AA-B186-DBFD3B9BC583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49" creationId="{E1A632DB-2806-49D0-9537-9BE119B22CD8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0" creationId="{187CDA94-3388-4EF8-BD5F-63C72BE7EB90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1" creationId="{95EDAE20-54BC-4AAF-96A0-B35DB1D62385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2" creationId="{E02B82A4-9FB4-4541-BCB4-983AFB341458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3" creationId="{82BA6A94-55C3-4749-95D2-CFEE9298D506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4" creationId="{C309B59E-385E-42CE-B8C5-DA3ECE3EBDC6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7" creationId="{C43D1CCE-F2F5-40A5-875E-D89C98BFA6D5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8" creationId="{830042DB-3F86-4010-81A6-ED6FFD2FFC6A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59" creationId="{AECF4A4B-E0F1-46B6-AF36-F1BD95CD68A1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0" creationId="{44C9C608-CA06-402C-A400-1851DC27DF3B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1" creationId="{261FE70F-2D13-49B0-BE2B-1957E1181EF0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2" creationId="{D6F52150-8895-4AC4-BBDF-23FB86273C4D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3" creationId="{B52171F0-1FB2-4C9C-8B42-EC6C2E4E35F9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4" creationId="{267AC347-525C-4272-A672-AD1988DDF166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5" creationId="{30862D80-7212-4B4F-A191-EB13C4131038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6" creationId="{EB80ABE5-808C-4D88-B62D-C86F6701F4F2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7" creationId="{3B94E03B-4FFA-49CF-B986-4847337CA617}"/>
          </ac:spMkLst>
        </pc:spChg>
        <pc:spChg chg="del">
          <ac:chgData name="Max" userId="65a57e1697183a7e" providerId="LiveId" clId="{19C7DC02-C82E-42DD-8BA0-314BABB2562E}" dt="2021-06-01T11:16:02.890" v="17123" actId="478"/>
          <ac:spMkLst>
            <pc:docMk/>
            <pc:sldMk cId="4244293086" sldId="558"/>
            <ac:spMk id="68" creationId="{960E1258-89E3-4F42-B19F-2E09FD153FE7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1" creationId="{9498F6F3-EBAF-4565-8C3B-D79AB22930D3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2" creationId="{BA7FCE09-C411-4A55-85AC-C4397FC19FC9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3" creationId="{A9D07D74-A682-4C92-80C6-EE81BCDA9B13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6" creationId="{71354DBA-F366-4AFD-800C-995BE1015F12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7" creationId="{F7957A52-1A8A-4B57-8B77-4CC4FA7F2AC0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8" creationId="{8DD7B096-F7EE-4D97-809D-19B4A47FF55B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79" creationId="{D94E14B9-D863-4623-A8E0-65FC3BFCD6C0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0" creationId="{3454169A-2EF4-4F6C-9CC4-34AAEB4DA0F3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1" creationId="{E714537C-BBDC-4D31-A49D-6D7AD4187E57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2" creationId="{05A69A94-C079-4F68-B2BF-490D7C07A3C5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3" creationId="{87D8E4C1-900A-4D00-A395-297D7A2DF0FA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4" creationId="{9BB8BD6A-67A0-45BB-8A9C-6DB09F938CC8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5" creationId="{604D8269-A4CE-48D9-AF42-3C1D324F38A1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6" creationId="{582EFF4F-8E77-4530-992B-1DAD05192946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7" creationId="{DBA9CAC9-B13C-4596-B9E0-D32A89F8AD44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8" creationId="{D808D47B-0663-43EA-AF31-CFECBA0D8326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89" creationId="{C270BF89-3C09-4EDA-AED3-C4CD871C16AF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90" creationId="{0AB41E4E-8545-421C-9F99-6B0297C10692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91" creationId="{B5BF3002-B24C-4C31-986A-500B0A35ACDB}"/>
          </ac:spMkLst>
        </pc:spChg>
        <pc:spChg chg="add del mod">
          <ac:chgData name="Max" userId="65a57e1697183a7e" providerId="LiveId" clId="{19C7DC02-C82E-42DD-8BA0-314BABB2562E}" dt="2021-06-01T11:16:29.299" v="17140"/>
          <ac:spMkLst>
            <pc:docMk/>
            <pc:sldMk cId="4244293086" sldId="558"/>
            <ac:spMk id="92" creationId="{CB8D14F2-5F36-40C9-A7CB-7D2F655B5A03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93" creationId="{0DC64CBC-00AE-4DE3-A73E-C2971E05F429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94" creationId="{FD45D3B0-DD87-4AA5-88F2-4270EDC43F1E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95" creationId="{78049D16-86FA-4317-AE0D-32ACEDBBF59A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96" creationId="{485D2E2D-53AD-430E-916A-F86C11E24C0A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97" creationId="{BFDD850E-BAD5-4968-9A37-D44C20E1D517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02" creationId="{FE25246D-1C9B-49EA-B6DA-386B25702346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03" creationId="{8B77415A-E4B6-4C55-87E1-5D6196FF6ED3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04" creationId="{6D5D0615-57BE-4BB0-B9B0-EA9CF7450BAC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07" creationId="{8931902B-5D81-4AB1-A0EC-FC1615188A8B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08" creationId="{C7560C7D-44E9-4CDE-A4DA-C41DD57566DE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09" creationId="{A8E8CCD8-64BC-4306-8C45-8B08D1660872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0" creationId="{512DBFF0-B36D-4B0D-83C4-4BFBA8D9754B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1" creationId="{500C310E-F4C4-4B46-81D5-60C45264AE20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2" creationId="{C78D66EA-EAC8-48B0-B277-8F434AA157B0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3" creationId="{C69F8605-EB49-4E95-BB48-956DD49035B6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4" creationId="{BCA33D1D-023F-4640-BEF9-0AB7DCD83211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5" creationId="{8812CE44-A168-43A1-8D5C-CBA1C2E1BE26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6" creationId="{2EBB122E-1BED-481F-B85D-39008D773904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7" creationId="{81F89693-B9BD-4F0D-8BD0-808AEB0C0E31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8" creationId="{8AD0295E-4177-4CA5-BBA5-5C2C9613292B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19" creationId="{FEAB547C-B9AF-4BAE-BFA6-F986D72E7ACD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20" creationId="{0650E697-8EAC-4F47-9CFC-8766813CF288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21" creationId="{0D37CCEE-9544-496B-8CD2-40F6DC80BEC3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22" creationId="{330BC33A-AA66-421F-96AC-8603E55F3F85}"/>
          </ac:spMkLst>
        </pc:spChg>
        <pc:spChg chg="add del mod">
          <ac:chgData name="Max" userId="65a57e1697183a7e" providerId="LiveId" clId="{19C7DC02-C82E-42DD-8BA0-314BABB2562E}" dt="2021-06-01T11:16:32.300" v="17142"/>
          <ac:spMkLst>
            <pc:docMk/>
            <pc:sldMk cId="4244293086" sldId="558"/>
            <ac:spMk id="123" creationId="{2CD11807-05F0-4559-A992-300636889E1A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24" creationId="{C977F1A8-AF05-4B04-B028-9AB2B18C7B5A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25" creationId="{4FBF2752-CD66-4622-9400-0B78E3AA3219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26" creationId="{20E90439-0CDF-41E7-B89C-7C96DFC2ACD5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27" creationId="{149061A7-B20B-480E-8A42-BF93A81290A2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28" creationId="{0F39938B-7005-4906-BE62-CED377FFFAB1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33" creationId="{7A01D62A-8F3F-498B-9662-A8D06064453E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34" creationId="{A8BF1115-CA5D-4C9A-AC9C-C22A862A47FA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35" creationId="{6E317417-701D-461E-95D3-7F97DF595C73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38" creationId="{38C2D9C0-56C7-49CC-BE40-7B6F8F9BC641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39" creationId="{986DD5D5-364E-4C05-A04A-1A3FB0E7FE8B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0" creationId="{5470ACDD-3CFE-4CB4-A7DC-2CDC2A2F0AF3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1" creationId="{A172A223-FAF0-44D0-BAF1-F71E8EE9A3C7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2" creationId="{8A09E95C-C517-42D5-A7F8-0971F86670DB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3" creationId="{86225AA3-C48E-4C31-85C2-095F08D1A927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4" creationId="{F8CB1401-A667-41E1-BD67-135CD4899524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5" creationId="{42C6A9E5-C427-4E63-88BA-E78677DA750D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6" creationId="{D9251ABC-10AB-447D-BC69-08EB433F4012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7" creationId="{DF0C9DED-4E7B-44FE-B6ED-4D18AA2BDCD4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8" creationId="{D0AAB433-8BA3-4411-8116-69AE1378B21A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49" creationId="{687E1BB1-9F92-4832-A50C-101D70FF3097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50" creationId="{3B69AA11-B0F9-4A87-B0EE-8EA328BB2303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51" creationId="{A48DBFF9-8B48-4C52-B3B0-1423A5B86C2D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52" creationId="{2BDE2313-E14C-4CD6-BE31-D5D8D591E296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53" creationId="{4B560DB7-55DB-4B25-9130-B394B3E9F823}"/>
          </ac:spMkLst>
        </pc:spChg>
        <pc:spChg chg="add del mod">
          <ac:chgData name="Max" userId="65a57e1697183a7e" providerId="LiveId" clId="{19C7DC02-C82E-42DD-8BA0-314BABB2562E}" dt="2021-06-01T11:16:35.844" v="17144"/>
          <ac:spMkLst>
            <pc:docMk/>
            <pc:sldMk cId="4244293086" sldId="558"/>
            <ac:spMk id="154" creationId="{838CCFBB-2FD6-417D-A7E9-2B16981FD6F6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55" creationId="{6CF95AF8-646F-4C3C-8BD4-E6936467BA87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56" creationId="{2C518044-5A1F-45FB-B062-7CB0382AD93F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57" creationId="{C90DB432-6E59-403E-BC0A-AE2EE6FCC940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58" creationId="{A6A6ABB5-DE47-4095-B1C6-CA611397B8EC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59" creationId="{15648F8D-31E0-4404-B56E-4FAEB2C646F4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64" creationId="{1F6851F1-ADC3-4A15-8DF3-D6773AE77AD2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65" creationId="{6F248555-D6E3-4D9D-A199-F9FECD56CFD4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66" creationId="{D5CE2BEC-3FE6-4462-A68F-04DABCCCB5C9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69" creationId="{52A1EB16-A63B-4796-A245-FE5AAB82A156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0" creationId="{C1641EE0-08CB-4A54-BCA4-67386210C46C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1" creationId="{42E0DF63-96F5-4671-B979-C03F534509FF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2" creationId="{5B30021C-BF0B-4801-AAF3-508C5461440F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3" creationId="{FBC96881-D98E-4956-8938-3EE47279A6CC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4" creationId="{C5FB202E-42A2-4323-8637-35006ACEE481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5" creationId="{130C3C17-6493-4B00-A6F6-22F48A3B2865}"/>
          </ac:spMkLst>
        </pc:spChg>
        <pc:spChg chg="add mod">
          <ac:chgData name="Max" userId="65a57e1697183a7e" providerId="LiveId" clId="{19C7DC02-C82E-42DD-8BA0-314BABB2562E}" dt="2021-06-01T11:34:59.617" v="17701" actId="1076"/>
          <ac:spMkLst>
            <pc:docMk/>
            <pc:sldMk cId="4244293086" sldId="558"/>
            <ac:spMk id="176" creationId="{85E81DF2-F3A9-4294-BD63-12E377AE533B}"/>
          </ac:spMkLst>
        </pc:spChg>
        <pc:spChg chg="add mod">
          <ac:chgData name="Max" userId="65a57e1697183a7e" providerId="LiveId" clId="{19C7DC02-C82E-42DD-8BA0-314BABB2562E}" dt="2021-06-01T11:35:05.121" v="17702" actId="1076"/>
          <ac:spMkLst>
            <pc:docMk/>
            <pc:sldMk cId="4244293086" sldId="558"/>
            <ac:spMk id="177" creationId="{589A3CC4-CD79-44A2-AFEA-61CCA09E77BD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8" creationId="{94F4A006-DAE8-4275-AA00-8468DBD6F514}"/>
          </ac:spMkLst>
        </pc:spChg>
        <pc:spChg chg="add mod">
          <ac:chgData name="Max" userId="65a57e1697183a7e" providerId="LiveId" clId="{19C7DC02-C82E-42DD-8BA0-314BABB2562E}" dt="2021-06-01T11:16:39.435" v="17146" actId="1076"/>
          <ac:spMkLst>
            <pc:docMk/>
            <pc:sldMk cId="4244293086" sldId="558"/>
            <ac:spMk id="179" creationId="{0F66855C-1B96-4387-8C51-42BA571D4666}"/>
          </ac:spMkLst>
        </pc:spChg>
        <pc:spChg chg="add del mod">
          <ac:chgData name="Max" userId="65a57e1697183a7e" providerId="LiveId" clId="{19C7DC02-C82E-42DD-8BA0-314BABB2562E}" dt="2021-06-01T11:37:42.338" v="17709" actId="478"/>
          <ac:spMkLst>
            <pc:docMk/>
            <pc:sldMk cId="4244293086" sldId="558"/>
            <ac:spMk id="180" creationId="{F70C9A3F-53D2-4C25-880B-E2059D1E7E76}"/>
          </ac:spMkLst>
        </pc:spChg>
        <pc:spChg chg="add del mod">
          <ac:chgData name="Max" userId="65a57e1697183a7e" providerId="LiveId" clId="{19C7DC02-C82E-42DD-8BA0-314BABB2562E}" dt="2021-06-01T11:37:43.666" v="17710" actId="478"/>
          <ac:spMkLst>
            <pc:docMk/>
            <pc:sldMk cId="4244293086" sldId="558"/>
            <ac:spMk id="181" creationId="{023626FE-9CAE-4160-9C87-C40F5265748E}"/>
          </ac:spMkLst>
        </pc:spChg>
        <pc:spChg chg="add del mod">
          <ac:chgData name="Max" userId="65a57e1697183a7e" providerId="LiveId" clId="{19C7DC02-C82E-42DD-8BA0-314BABB2562E}" dt="2021-06-01T11:37:44.823" v="17711" actId="478"/>
          <ac:spMkLst>
            <pc:docMk/>
            <pc:sldMk cId="4244293086" sldId="558"/>
            <ac:spMk id="182" creationId="{A069B666-9580-4C56-905F-4BBFE32F7C2F}"/>
          </ac:spMkLst>
        </pc:spChg>
        <pc:spChg chg="add del mod">
          <ac:chgData name="Max" userId="65a57e1697183a7e" providerId="LiveId" clId="{19C7DC02-C82E-42DD-8BA0-314BABB2562E}" dt="2021-06-01T11:37:40.519" v="17707" actId="478"/>
          <ac:spMkLst>
            <pc:docMk/>
            <pc:sldMk cId="4244293086" sldId="558"/>
            <ac:spMk id="183" creationId="{60371548-E029-4BC0-9232-315F17F2D291}"/>
          </ac:spMkLst>
        </pc:spChg>
        <pc:spChg chg="add del mod">
          <ac:chgData name="Max" userId="65a57e1697183a7e" providerId="LiveId" clId="{19C7DC02-C82E-42DD-8BA0-314BABB2562E}" dt="2021-06-01T11:37:39.124" v="17706" actId="478"/>
          <ac:spMkLst>
            <pc:docMk/>
            <pc:sldMk cId="4244293086" sldId="558"/>
            <ac:spMk id="184" creationId="{D0FE1873-9AED-40C6-A5D7-1FB7B2D2161C}"/>
          </ac:spMkLst>
        </pc:spChg>
        <pc:spChg chg="add del mod">
          <ac:chgData name="Max" userId="65a57e1697183a7e" providerId="LiveId" clId="{19C7DC02-C82E-42DD-8BA0-314BABB2562E}" dt="2021-06-01T11:37:37.528" v="17705" actId="478"/>
          <ac:spMkLst>
            <pc:docMk/>
            <pc:sldMk cId="4244293086" sldId="558"/>
            <ac:spMk id="185" creationId="{EC268334-4A83-4DF7-B480-22994D00144C}"/>
          </ac:spMkLst>
        </pc:spChg>
        <pc:spChg chg="add mod">
          <ac:chgData name="Max" userId="65a57e1697183a7e" providerId="LiveId" clId="{19C7DC02-C82E-42DD-8BA0-314BABB2562E}" dt="2021-06-01T11:22:51.182" v="17301"/>
          <ac:spMkLst>
            <pc:docMk/>
            <pc:sldMk cId="4244293086" sldId="558"/>
            <ac:spMk id="186" creationId="{6C99230F-BF66-427D-8959-D830465571AE}"/>
          </ac:spMkLst>
        </pc:sp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4" creationId="{66578756-C5CE-4058-8BC5-411DA359DB2A}"/>
          </ac:cxnSpMkLst>
        </pc:cxnChg>
        <pc:cxnChg chg="add del mod">
          <ac:chgData name="Max" userId="65a57e1697183a7e" providerId="LiveId" clId="{19C7DC02-C82E-42DD-8BA0-314BABB2562E}" dt="2021-06-01T11:16:29.299" v="17140"/>
          <ac:cxnSpMkLst>
            <pc:docMk/>
            <pc:sldMk cId="4244293086" sldId="558"/>
            <ac:cxnSpMk id="38" creationId="{AAAA4B6C-41E0-46AE-9731-5D50983A32C1}"/>
          </ac:cxnSpMkLst>
        </pc:cxnChg>
        <pc:cxnChg chg="add del mod">
          <ac:chgData name="Max" userId="65a57e1697183a7e" providerId="LiveId" clId="{19C7DC02-C82E-42DD-8BA0-314BABB2562E}" dt="2021-06-01T11:16:29.299" v="17140"/>
          <ac:cxnSpMkLst>
            <pc:docMk/>
            <pc:sldMk cId="4244293086" sldId="558"/>
            <ac:cxnSpMk id="39" creationId="{509F5545-960A-458A-9663-3445EE6F49E8}"/>
          </ac:cxnSpMkLst>
        </pc:cxn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42" creationId="{6267EBD4-F888-4250-BE51-D051D70567C2}"/>
          </ac:cxnSpMkLst>
        </pc:cxn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44" creationId="{59988C4B-F7A2-4D05-A095-33DD2FB8BE01}"/>
          </ac:cxnSpMkLst>
        </pc:cxn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46" creationId="{630523C9-3854-4480-A5CD-101489F654F4}"/>
          </ac:cxnSpMkLst>
        </pc:cxn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47" creationId="{BC44D501-EDFA-436F-BA08-65AAC1AF29CB}"/>
          </ac:cxnSpMkLst>
        </pc:cxn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55" creationId="{F3C9EC76-D47B-4B62-A1DD-5711B1B69ADB}"/>
          </ac:cxnSpMkLst>
        </pc:cxnChg>
        <pc:cxnChg chg="del">
          <ac:chgData name="Max" userId="65a57e1697183a7e" providerId="LiveId" clId="{19C7DC02-C82E-42DD-8BA0-314BABB2562E}" dt="2021-06-01T11:16:02.890" v="17123" actId="478"/>
          <ac:cxnSpMkLst>
            <pc:docMk/>
            <pc:sldMk cId="4244293086" sldId="558"/>
            <ac:cxnSpMk id="56" creationId="{CFBF2853-F2C5-4AE2-AF2E-5856D6D66488}"/>
          </ac:cxnSpMkLst>
        </pc:cxnChg>
        <pc:cxnChg chg="add del mod">
          <ac:chgData name="Max" userId="65a57e1697183a7e" providerId="LiveId" clId="{19C7DC02-C82E-42DD-8BA0-314BABB2562E}" dt="2021-06-01T11:16:29.299" v="17140"/>
          <ac:cxnSpMkLst>
            <pc:docMk/>
            <pc:sldMk cId="4244293086" sldId="558"/>
            <ac:cxnSpMk id="69" creationId="{9D120B8A-66D0-40F9-B5F5-3079293A89E5}"/>
          </ac:cxnSpMkLst>
        </pc:cxnChg>
        <pc:cxnChg chg="add del mod">
          <ac:chgData name="Max" userId="65a57e1697183a7e" providerId="LiveId" clId="{19C7DC02-C82E-42DD-8BA0-314BABB2562E}" dt="2021-06-01T11:16:29.299" v="17140"/>
          <ac:cxnSpMkLst>
            <pc:docMk/>
            <pc:sldMk cId="4244293086" sldId="558"/>
            <ac:cxnSpMk id="70" creationId="{C8FB6196-B29C-45B4-886C-847CCA423DCF}"/>
          </ac:cxnSpMkLst>
        </pc:cxnChg>
        <pc:cxnChg chg="add del mod">
          <ac:chgData name="Max" userId="65a57e1697183a7e" providerId="LiveId" clId="{19C7DC02-C82E-42DD-8BA0-314BABB2562E}" dt="2021-06-01T11:16:29.299" v="17140"/>
          <ac:cxnSpMkLst>
            <pc:docMk/>
            <pc:sldMk cId="4244293086" sldId="558"/>
            <ac:cxnSpMk id="74" creationId="{66867B37-BB03-4085-959F-E63DC15D9FEA}"/>
          </ac:cxnSpMkLst>
        </pc:cxnChg>
        <pc:cxnChg chg="add del mod">
          <ac:chgData name="Max" userId="65a57e1697183a7e" providerId="LiveId" clId="{19C7DC02-C82E-42DD-8BA0-314BABB2562E}" dt="2021-06-01T11:16:29.299" v="17140"/>
          <ac:cxnSpMkLst>
            <pc:docMk/>
            <pc:sldMk cId="4244293086" sldId="558"/>
            <ac:cxnSpMk id="75" creationId="{9541437D-09A9-47DD-972D-D539300DF910}"/>
          </ac:cxnSpMkLst>
        </pc:cxnChg>
        <pc:cxnChg chg="add del mod">
          <ac:chgData name="Max" userId="65a57e1697183a7e" providerId="LiveId" clId="{19C7DC02-C82E-42DD-8BA0-314BABB2562E}" dt="2021-06-01T11:16:32.300" v="17142"/>
          <ac:cxnSpMkLst>
            <pc:docMk/>
            <pc:sldMk cId="4244293086" sldId="558"/>
            <ac:cxnSpMk id="98" creationId="{D955AF13-7914-49AF-AC34-77B97F41BFDF}"/>
          </ac:cxnSpMkLst>
        </pc:cxnChg>
        <pc:cxnChg chg="add del mod">
          <ac:chgData name="Max" userId="65a57e1697183a7e" providerId="LiveId" clId="{19C7DC02-C82E-42DD-8BA0-314BABB2562E}" dt="2021-06-01T11:16:32.300" v="17142"/>
          <ac:cxnSpMkLst>
            <pc:docMk/>
            <pc:sldMk cId="4244293086" sldId="558"/>
            <ac:cxnSpMk id="99" creationId="{C4BAD632-7BAA-405E-A971-21DCF5C01427}"/>
          </ac:cxnSpMkLst>
        </pc:cxnChg>
        <pc:cxnChg chg="add del mod">
          <ac:chgData name="Max" userId="65a57e1697183a7e" providerId="LiveId" clId="{19C7DC02-C82E-42DD-8BA0-314BABB2562E}" dt="2021-06-01T11:16:32.300" v="17142"/>
          <ac:cxnSpMkLst>
            <pc:docMk/>
            <pc:sldMk cId="4244293086" sldId="558"/>
            <ac:cxnSpMk id="100" creationId="{3901687E-5B81-4858-8D46-CB87C6A7FBE8}"/>
          </ac:cxnSpMkLst>
        </pc:cxnChg>
        <pc:cxnChg chg="add del mod">
          <ac:chgData name="Max" userId="65a57e1697183a7e" providerId="LiveId" clId="{19C7DC02-C82E-42DD-8BA0-314BABB2562E}" dt="2021-06-01T11:16:32.300" v="17142"/>
          <ac:cxnSpMkLst>
            <pc:docMk/>
            <pc:sldMk cId="4244293086" sldId="558"/>
            <ac:cxnSpMk id="101" creationId="{E41F1C99-F1F4-494B-9C8D-3A56B2A71C38}"/>
          </ac:cxnSpMkLst>
        </pc:cxnChg>
        <pc:cxnChg chg="add del mod">
          <ac:chgData name="Max" userId="65a57e1697183a7e" providerId="LiveId" clId="{19C7DC02-C82E-42DD-8BA0-314BABB2562E}" dt="2021-06-01T11:16:32.300" v="17142"/>
          <ac:cxnSpMkLst>
            <pc:docMk/>
            <pc:sldMk cId="4244293086" sldId="558"/>
            <ac:cxnSpMk id="105" creationId="{A525D48A-AC99-438A-A9DC-E226162AE23A}"/>
          </ac:cxnSpMkLst>
        </pc:cxnChg>
        <pc:cxnChg chg="add del mod">
          <ac:chgData name="Max" userId="65a57e1697183a7e" providerId="LiveId" clId="{19C7DC02-C82E-42DD-8BA0-314BABB2562E}" dt="2021-06-01T11:16:32.300" v="17142"/>
          <ac:cxnSpMkLst>
            <pc:docMk/>
            <pc:sldMk cId="4244293086" sldId="558"/>
            <ac:cxnSpMk id="106" creationId="{BAF4BC59-994C-4F49-84B4-DF885F96CC43}"/>
          </ac:cxnSpMkLst>
        </pc:cxnChg>
        <pc:cxnChg chg="add del mod">
          <ac:chgData name="Max" userId="65a57e1697183a7e" providerId="LiveId" clId="{19C7DC02-C82E-42DD-8BA0-314BABB2562E}" dt="2021-06-01T11:16:35.844" v="17144"/>
          <ac:cxnSpMkLst>
            <pc:docMk/>
            <pc:sldMk cId="4244293086" sldId="558"/>
            <ac:cxnSpMk id="129" creationId="{8EC75399-5915-4EFE-9797-3A5C8371734B}"/>
          </ac:cxnSpMkLst>
        </pc:cxnChg>
        <pc:cxnChg chg="add del mod">
          <ac:chgData name="Max" userId="65a57e1697183a7e" providerId="LiveId" clId="{19C7DC02-C82E-42DD-8BA0-314BABB2562E}" dt="2021-06-01T11:16:35.844" v="17144"/>
          <ac:cxnSpMkLst>
            <pc:docMk/>
            <pc:sldMk cId="4244293086" sldId="558"/>
            <ac:cxnSpMk id="130" creationId="{0D52C659-AAAB-4D72-848E-2810A89C7B36}"/>
          </ac:cxnSpMkLst>
        </pc:cxnChg>
        <pc:cxnChg chg="add del mod">
          <ac:chgData name="Max" userId="65a57e1697183a7e" providerId="LiveId" clId="{19C7DC02-C82E-42DD-8BA0-314BABB2562E}" dt="2021-06-01T11:16:35.844" v="17144"/>
          <ac:cxnSpMkLst>
            <pc:docMk/>
            <pc:sldMk cId="4244293086" sldId="558"/>
            <ac:cxnSpMk id="131" creationId="{5590CC9C-128F-4F35-9587-922FF8B5EE6E}"/>
          </ac:cxnSpMkLst>
        </pc:cxnChg>
        <pc:cxnChg chg="add del mod">
          <ac:chgData name="Max" userId="65a57e1697183a7e" providerId="LiveId" clId="{19C7DC02-C82E-42DD-8BA0-314BABB2562E}" dt="2021-06-01T11:16:35.844" v="17144"/>
          <ac:cxnSpMkLst>
            <pc:docMk/>
            <pc:sldMk cId="4244293086" sldId="558"/>
            <ac:cxnSpMk id="132" creationId="{24E64F0A-649F-4C46-8C60-C712CA0AE72A}"/>
          </ac:cxnSpMkLst>
        </pc:cxnChg>
        <pc:cxnChg chg="add del mod">
          <ac:chgData name="Max" userId="65a57e1697183a7e" providerId="LiveId" clId="{19C7DC02-C82E-42DD-8BA0-314BABB2562E}" dt="2021-06-01T11:16:35.844" v="17144"/>
          <ac:cxnSpMkLst>
            <pc:docMk/>
            <pc:sldMk cId="4244293086" sldId="558"/>
            <ac:cxnSpMk id="136" creationId="{A6B1FB0E-E803-4C86-8349-3AEC877F719D}"/>
          </ac:cxnSpMkLst>
        </pc:cxnChg>
        <pc:cxnChg chg="add del mod">
          <ac:chgData name="Max" userId="65a57e1697183a7e" providerId="LiveId" clId="{19C7DC02-C82E-42DD-8BA0-314BABB2562E}" dt="2021-06-01T11:16:35.844" v="17144"/>
          <ac:cxnSpMkLst>
            <pc:docMk/>
            <pc:sldMk cId="4244293086" sldId="558"/>
            <ac:cxnSpMk id="137" creationId="{283E274F-6442-4BB9-B90D-3BCF12F7EA98}"/>
          </ac:cxnSpMkLst>
        </pc:cxnChg>
        <pc:cxnChg chg="add mod">
          <ac:chgData name="Max" userId="65a57e1697183a7e" providerId="LiveId" clId="{19C7DC02-C82E-42DD-8BA0-314BABB2562E}" dt="2021-06-01T11:37:57.721" v="17715" actId="14100"/>
          <ac:cxnSpMkLst>
            <pc:docMk/>
            <pc:sldMk cId="4244293086" sldId="558"/>
            <ac:cxnSpMk id="160" creationId="{E772820F-F9A7-42A6-B995-DC9FA0189C48}"/>
          </ac:cxnSpMkLst>
        </pc:cxnChg>
        <pc:cxnChg chg="add mod">
          <ac:chgData name="Max" userId="65a57e1697183a7e" providerId="LiveId" clId="{19C7DC02-C82E-42DD-8BA0-314BABB2562E}" dt="2021-06-01T11:38:01.312" v="17716" actId="1076"/>
          <ac:cxnSpMkLst>
            <pc:docMk/>
            <pc:sldMk cId="4244293086" sldId="558"/>
            <ac:cxnSpMk id="161" creationId="{FA5455D9-58E1-4F8B-97D7-7A6220C57E1E}"/>
          </ac:cxnSpMkLst>
        </pc:cxnChg>
        <pc:cxnChg chg="add mod">
          <ac:chgData name="Max" userId="65a57e1697183a7e" providerId="LiveId" clId="{19C7DC02-C82E-42DD-8BA0-314BABB2562E}" dt="2021-06-01T11:37:47.409" v="17712" actId="1076"/>
          <ac:cxnSpMkLst>
            <pc:docMk/>
            <pc:sldMk cId="4244293086" sldId="558"/>
            <ac:cxnSpMk id="162" creationId="{8F3887EE-65A3-45A9-82BC-28779E4C86CC}"/>
          </ac:cxnSpMkLst>
        </pc:cxnChg>
        <pc:cxnChg chg="add mod">
          <ac:chgData name="Max" userId="65a57e1697183a7e" providerId="LiveId" clId="{19C7DC02-C82E-42DD-8BA0-314BABB2562E}" dt="2021-06-01T11:38:08.832" v="17718" actId="1076"/>
          <ac:cxnSpMkLst>
            <pc:docMk/>
            <pc:sldMk cId="4244293086" sldId="558"/>
            <ac:cxnSpMk id="163" creationId="{734199A2-32D7-4E6B-B4E6-4F0021211A9B}"/>
          </ac:cxnSpMkLst>
        </pc:cxnChg>
        <pc:cxnChg chg="add mod">
          <ac:chgData name="Max" userId="65a57e1697183a7e" providerId="LiveId" clId="{19C7DC02-C82E-42DD-8BA0-314BABB2562E}" dt="2021-06-01T11:37:51.527" v="17713" actId="1076"/>
          <ac:cxnSpMkLst>
            <pc:docMk/>
            <pc:sldMk cId="4244293086" sldId="558"/>
            <ac:cxnSpMk id="167" creationId="{6DDDF083-3FA9-4C27-A7CB-F074CFF1EBFA}"/>
          </ac:cxnSpMkLst>
        </pc:cxnChg>
        <pc:cxnChg chg="add mod">
          <ac:chgData name="Max" userId="65a57e1697183a7e" providerId="LiveId" clId="{19C7DC02-C82E-42DD-8BA0-314BABB2562E}" dt="2021-06-01T11:38:04.733" v="17717" actId="1076"/>
          <ac:cxnSpMkLst>
            <pc:docMk/>
            <pc:sldMk cId="4244293086" sldId="558"/>
            <ac:cxnSpMk id="168" creationId="{3174415E-BA93-4462-A2C5-7732400FE04E}"/>
          </ac:cxnSpMkLst>
        </pc:cxnChg>
      </pc:sldChg>
      <pc:sldChg chg="modSp new mod modTransition">
        <pc:chgData name="Max" userId="65a57e1697183a7e" providerId="LiveId" clId="{19C7DC02-C82E-42DD-8BA0-314BABB2562E}" dt="2021-06-02T10:16:32.245" v="18626"/>
        <pc:sldMkLst>
          <pc:docMk/>
          <pc:sldMk cId="700559479" sldId="559"/>
        </pc:sldMkLst>
        <pc:spChg chg="mod">
          <ac:chgData name="Max" userId="65a57e1697183a7e" providerId="LiveId" clId="{19C7DC02-C82E-42DD-8BA0-314BABB2562E}" dt="2021-06-01T17:01:27.004" v="18079" actId="790"/>
          <ac:spMkLst>
            <pc:docMk/>
            <pc:sldMk cId="700559479" sldId="559"/>
            <ac:spMk id="2" creationId="{1C080493-C979-4350-8A29-911DBDF51C82}"/>
          </ac:spMkLst>
        </pc:spChg>
        <pc:spChg chg="mod">
          <ac:chgData name="Max" userId="65a57e1697183a7e" providerId="LiveId" clId="{19C7DC02-C82E-42DD-8BA0-314BABB2562E}" dt="2021-06-01T17:01:27.004" v="18079" actId="790"/>
          <ac:spMkLst>
            <pc:docMk/>
            <pc:sldMk cId="700559479" sldId="559"/>
            <ac:spMk id="3" creationId="{6E114345-D575-4016-8503-1B558BB964F6}"/>
          </ac:spMkLst>
        </pc:spChg>
      </pc:sldChg>
      <pc:sldChg chg="del">
        <pc:chgData name="Max" userId="65a57e1697183a7e" providerId="LiveId" clId="{19C7DC02-C82E-42DD-8BA0-314BABB2562E}" dt="2021-04-15T11:14:13.323" v="13" actId="47"/>
        <pc:sldMkLst>
          <pc:docMk/>
          <pc:sldMk cId="3684223772" sldId="567"/>
        </pc:sldMkLst>
      </pc:sldChg>
      <pc:sldChg chg="del">
        <pc:chgData name="Max" userId="65a57e1697183a7e" providerId="LiveId" clId="{19C7DC02-C82E-42DD-8BA0-314BABB2562E}" dt="2021-04-15T11:14:11.021" v="10" actId="47"/>
        <pc:sldMkLst>
          <pc:docMk/>
          <pc:sldMk cId="2860347676" sldId="568"/>
        </pc:sldMkLst>
      </pc:sldChg>
      <pc:sldChg chg="del">
        <pc:chgData name="Max" userId="65a57e1697183a7e" providerId="LiveId" clId="{19C7DC02-C82E-42DD-8BA0-314BABB2562E}" dt="2021-04-15T11:14:32.950" v="31" actId="47"/>
        <pc:sldMkLst>
          <pc:docMk/>
          <pc:sldMk cId="1900247248" sldId="569"/>
        </pc:sldMkLst>
      </pc:sldChg>
      <pc:sldMasterChg chg="modSp mod modSldLayout">
        <pc:chgData name="Max" userId="65a57e1697183a7e" providerId="LiveId" clId="{19C7DC02-C82E-42DD-8BA0-314BABB2562E}" dt="2021-04-23T17:07:37.383" v="13231" actId="20577"/>
        <pc:sldMasterMkLst>
          <pc:docMk/>
          <pc:sldMasterMk cId="0" sldId="2147483648"/>
        </pc:sldMasterMkLst>
        <pc:spChg chg="mod">
          <ac:chgData name="Max" userId="65a57e1697183a7e" providerId="LiveId" clId="{19C7DC02-C82E-42DD-8BA0-314BABB2562E}" dt="2021-04-15T11:20:38.217" v="229" actId="12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Max" userId="65a57e1697183a7e" providerId="LiveId" clId="{19C7DC02-C82E-42DD-8BA0-314BABB2562E}" dt="2021-04-23T17:07:37.383" v="13231" actId="20577"/>
          <ac:spMkLst>
            <pc:docMk/>
            <pc:sldMasterMk cId="0" sldId="2147483648"/>
            <ac:spMk id="1047" creationId="{00000000-0000-0000-0000-000000000000}"/>
          </ac:spMkLst>
        </pc:spChg>
        <pc:spChg chg="mod">
          <ac:chgData name="Max" userId="65a57e1697183a7e" providerId="LiveId" clId="{19C7DC02-C82E-42DD-8BA0-314BABB2562E}" dt="2021-04-15T11:20:21.538" v="226" actId="12"/>
          <ac:spMkLst>
            <pc:docMk/>
            <pc:sldMasterMk cId="0" sldId="2147483648"/>
            <ac:spMk id="1054" creationId="{00000000-0000-0000-0000-000000000000}"/>
          </ac:spMkLst>
        </pc:spChg>
        <pc:sldLayoutChg chg="modSp mod">
          <pc:chgData name="Max" userId="65a57e1697183a7e" providerId="LiveId" clId="{19C7DC02-C82E-42DD-8BA0-314BABB2562E}" dt="2021-04-15T11:21:32.658" v="291" actId="3064"/>
          <pc:sldLayoutMkLst>
            <pc:docMk/>
            <pc:sldMasterMk cId="0" sldId="2147483648"/>
            <pc:sldLayoutMk cId="1148800268" sldId="2147483650"/>
          </pc:sldLayoutMkLst>
          <pc:spChg chg="mod">
            <ac:chgData name="Max" userId="65a57e1697183a7e" providerId="LiveId" clId="{19C7DC02-C82E-42DD-8BA0-314BABB2562E}" dt="2021-04-15T11:21:32.658" v="291" actId="3064"/>
            <ac:spMkLst>
              <pc:docMk/>
              <pc:sldMasterMk cId="0" sldId="2147483648"/>
              <pc:sldLayoutMk cId="1148800268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Max" userId="65a57e1697183a7e" providerId="LiveId" clId="{14AF08F3-6C79-4899-8446-5C6374085ACF}"/>
    <pc:docChg chg="undo custSel addSld delSld modSld sldOrd modSection modShowInfo">
      <pc:chgData name="Max" userId="65a57e1697183a7e" providerId="LiveId" clId="{14AF08F3-6C79-4899-8446-5C6374085ACF}" dt="2021-07-25T15:53:08.151" v="810" actId="729"/>
      <pc:docMkLst>
        <pc:docMk/>
      </pc:docMkLst>
      <pc:sldChg chg="mod modTransition modShow">
        <pc:chgData name="Max" userId="65a57e1697183a7e" providerId="LiveId" clId="{14AF08F3-6C79-4899-8446-5C6374085ACF}" dt="2021-07-20T14:12:05.659" v="538" actId="729"/>
        <pc:sldMkLst>
          <pc:docMk/>
          <pc:sldMk cId="0" sldId="461"/>
        </pc:sldMkLst>
      </pc:sldChg>
      <pc:sldChg chg="modSp mod modTransition modAnim">
        <pc:chgData name="Max" userId="65a57e1697183a7e" providerId="LiveId" clId="{14AF08F3-6C79-4899-8446-5C6374085ACF}" dt="2021-07-17T14:53:52.122" v="193"/>
        <pc:sldMkLst>
          <pc:docMk/>
          <pc:sldMk cId="1818350219" sldId="462"/>
        </pc:sldMkLst>
        <pc:spChg chg="mod">
          <ac:chgData name="Max" userId="65a57e1697183a7e" providerId="LiveId" clId="{14AF08F3-6C79-4899-8446-5C6374085ACF}" dt="2021-07-17T14:43:37.759" v="120" actId="20577"/>
          <ac:spMkLst>
            <pc:docMk/>
            <pc:sldMk cId="1818350219" sldId="462"/>
            <ac:spMk id="2" creationId="{F116A2B2-DEEA-4FA3-958F-97A0B3B68F0F}"/>
          </ac:spMkLst>
        </pc:spChg>
        <pc:spChg chg="mod">
          <ac:chgData name="Max" userId="65a57e1697183a7e" providerId="LiveId" clId="{14AF08F3-6C79-4899-8446-5C6374085ACF}" dt="2021-07-17T14:53:24.066" v="191" actId="20577"/>
          <ac:spMkLst>
            <pc:docMk/>
            <pc:sldMk cId="1818350219" sldId="462"/>
            <ac:spMk id="3" creationId="{6F469256-F8A4-45B1-A091-F11DC7CCE82C}"/>
          </ac:spMkLst>
        </pc:spChg>
      </pc:sldChg>
      <pc:sldChg chg="modSp del mod modTransition">
        <pc:chgData name="Max" userId="65a57e1697183a7e" providerId="LiveId" clId="{14AF08F3-6C79-4899-8446-5C6374085ACF}" dt="2021-07-17T14:47:13.084" v="133" actId="47"/>
        <pc:sldMkLst>
          <pc:docMk/>
          <pc:sldMk cId="3028569204" sldId="463"/>
        </pc:sldMkLst>
        <pc:spChg chg="mod">
          <ac:chgData name="Max" userId="65a57e1697183a7e" providerId="LiveId" clId="{14AF08F3-6C79-4899-8446-5C6374085ACF}" dt="2021-07-17T14:47:04.472" v="130" actId="21"/>
          <ac:spMkLst>
            <pc:docMk/>
            <pc:sldMk cId="3028569204" sldId="463"/>
            <ac:spMk id="3" creationId="{E453F70E-F0D5-448D-9961-769FD1DAF8FD}"/>
          </ac:spMkLst>
        </pc:spChg>
      </pc:sldChg>
      <pc:sldChg chg="add ord">
        <pc:chgData name="Max" userId="65a57e1697183a7e" providerId="LiveId" clId="{14AF08F3-6C79-4899-8446-5C6374085ACF}" dt="2021-07-20T20:58:18.119" v="753"/>
        <pc:sldMkLst>
          <pc:docMk/>
          <pc:sldMk cId="1996279157" sldId="464"/>
        </pc:sldMkLst>
      </pc:sldChg>
      <pc:sldChg chg="modSp del mod modTransition modAnim modShow">
        <pc:chgData name="Max" userId="65a57e1697183a7e" providerId="LiveId" clId="{14AF08F3-6C79-4899-8446-5C6374085ACF}" dt="2021-07-19T07:30:09.516" v="479" actId="2696"/>
        <pc:sldMkLst>
          <pc:docMk/>
          <pc:sldMk cId="2935598511" sldId="464"/>
        </pc:sldMkLst>
        <pc:spChg chg="mod">
          <ac:chgData name="Max" userId="65a57e1697183a7e" providerId="LiveId" clId="{14AF08F3-6C79-4899-8446-5C6374085ACF}" dt="2021-07-17T15:00:00.281" v="199" actId="20577"/>
          <ac:spMkLst>
            <pc:docMk/>
            <pc:sldMk cId="2935598511" sldId="464"/>
            <ac:spMk id="3" creationId="{720EB7E8-6376-4344-A796-B9698CD94621}"/>
          </ac:spMkLst>
        </pc:spChg>
      </pc:sldChg>
      <pc:sldChg chg="add del">
        <pc:chgData name="Max" userId="65a57e1697183a7e" providerId="LiveId" clId="{14AF08F3-6C79-4899-8446-5C6374085ACF}" dt="2021-07-20T20:57:36.703" v="749" actId="47"/>
        <pc:sldMkLst>
          <pc:docMk/>
          <pc:sldMk cId="559697438" sldId="465"/>
        </pc:sldMkLst>
      </pc:sldChg>
      <pc:sldChg chg="delSp modSp del mod modTransition delAnim modAnim modShow">
        <pc:chgData name="Max" userId="65a57e1697183a7e" providerId="LiveId" clId="{14AF08F3-6C79-4899-8446-5C6374085ACF}" dt="2021-07-19T07:30:09.516" v="479" actId="2696"/>
        <pc:sldMkLst>
          <pc:docMk/>
          <pc:sldMk cId="1098454910" sldId="465"/>
        </pc:sldMkLst>
        <pc:spChg chg="del">
          <ac:chgData name="Max" userId="65a57e1697183a7e" providerId="LiveId" clId="{14AF08F3-6C79-4899-8446-5C6374085ACF}" dt="2021-07-17T16:25:57.248" v="365" actId="478"/>
          <ac:spMkLst>
            <pc:docMk/>
            <pc:sldMk cId="1098454910" sldId="465"/>
            <ac:spMk id="9" creationId="{553623A7-7934-4F58-BE84-D8327E323EF5}"/>
          </ac:spMkLst>
        </pc:spChg>
        <pc:spChg chg="mod">
          <ac:chgData name="Max" userId="65a57e1697183a7e" providerId="LiveId" clId="{14AF08F3-6C79-4899-8446-5C6374085ACF}" dt="2021-07-17T16:26:29.534" v="372" actId="1076"/>
          <ac:spMkLst>
            <pc:docMk/>
            <pc:sldMk cId="1098454910" sldId="465"/>
            <ac:spMk id="13" creationId="{9939AB62-65C8-4E2C-B05C-70B99BD68A60}"/>
          </ac:spMkLst>
        </pc:spChg>
        <pc:cxnChg chg="del mod">
          <ac:chgData name="Max" userId="65a57e1697183a7e" providerId="LiveId" clId="{14AF08F3-6C79-4899-8446-5C6374085ACF}" dt="2021-07-17T16:25:58.699" v="366" actId="478"/>
          <ac:cxnSpMkLst>
            <pc:docMk/>
            <pc:sldMk cId="1098454910" sldId="465"/>
            <ac:cxnSpMk id="7" creationId="{986A2B80-23C1-4F46-8B69-B7B0F24DB8D9}"/>
          </ac:cxnSpMkLst>
        </pc:cxnChg>
      </pc:sldChg>
      <pc:sldChg chg="modSp mod modTransition modAnim">
        <pc:chgData name="Max" userId="65a57e1697183a7e" providerId="LiveId" clId="{14AF08F3-6C79-4899-8446-5C6374085ACF}" dt="2021-07-19T06:50:36.486" v="452"/>
        <pc:sldMkLst>
          <pc:docMk/>
          <pc:sldMk cId="3030543370" sldId="466"/>
        </pc:sldMkLst>
        <pc:spChg chg="mod">
          <ac:chgData name="Max" userId="65a57e1697183a7e" providerId="LiveId" clId="{14AF08F3-6C79-4899-8446-5C6374085ACF}" dt="2021-07-17T16:29:46.077" v="406" actId="20577"/>
          <ac:spMkLst>
            <pc:docMk/>
            <pc:sldMk cId="3030543370" sldId="466"/>
            <ac:spMk id="3" creationId="{EAE6C0A8-650C-41AD-851A-76B8C779D665}"/>
          </ac:spMkLst>
        </pc:spChg>
      </pc:sldChg>
      <pc:sldChg chg="modSp mod modTransition modClrScheme modAnim chgLayout">
        <pc:chgData name="Max" userId="65a57e1697183a7e" providerId="LiveId" clId="{14AF08F3-6C79-4899-8446-5C6374085ACF}" dt="2021-07-20T15:04:35.480" v="616" actId="1076"/>
        <pc:sldMkLst>
          <pc:docMk/>
          <pc:sldMk cId="2573036514" sldId="467"/>
        </pc:sldMkLst>
        <pc:spChg chg="mod ord">
          <ac:chgData name="Max" userId="65a57e1697183a7e" providerId="LiveId" clId="{14AF08F3-6C79-4899-8446-5C6374085ACF}" dt="2021-07-20T15:04:32.160" v="615" actId="1076"/>
          <ac:spMkLst>
            <pc:docMk/>
            <pc:sldMk cId="2573036514" sldId="467"/>
            <ac:spMk id="2" creationId="{F8DAD185-A469-4544-AFAA-D54056F2CF28}"/>
          </ac:spMkLst>
        </pc:spChg>
        <pc:spChg chg="mod ord">
          <ac:chgData name="Max" userId="65a57e1697183a7e" providerId="LiveId" clId="{14AF08F3-6C79-4899-8446-5C6374085ACF}" dt="2021-07-20T15:04:35.480" v="616" actId="1076"/>
          <ac:spMkLst>
            <pc:docMk/>
            <pc:sldMk cId="2573036514" sldId="467"/>
            <ac:spMk id="29" creationId="{EB1A6E87-B638-4E44-9DA9-224A1B24DF9F}"/>
          </ac:spMkLst>
        </pc:spChg>
      </pc:sldChg>
      <pc:sldChg chg="modSp mod modTransition modAnim">
        <pc:chgData name="Max" userId="65a57e1697183a7e" providerId="LiveId" clId="{14AF08F3-6C79-4899-8446-5C6374085ACF}" dt="2021-07-19T07:28:06.392" v="478"/>
        <pc:sldMkLst>
          <pc:docMk/>
          <pc:sldMk cId="452264681" sldId="468"/>
        </pc:sldMkLst>
        <pc:spChg chg="mod">
          <ac:chgData name="Max" userId="65a57e1697183a7e" providerId="LiveId" clId="{14AF08F3-6C79-4899-8446-5C6374085ACF}" dt="2021-07-17T16:28:04.334" v="378" actId="1076"/>
          <ac:spMkLst>
            <pc:docMk/>
            <pc:sldMk cId="452264681" sldId="468"/>
            <ac:spMk id="3" creationId="{02406714-CBAC-4A26-84DE-E20F8C72364B}"/>
          </ac:spMkLst>
        </pc:spChg>
      </pc:sldChg>
      <pc:sldChg chg="modSp modTransition modAnim">
        <pc:chgData name="Max" userId="65a57e1697183a7e" providerId="LiveId" clId="{14AF08F3-6C79-4899-8446-5C6374085ACF}" dt="2021-07-19T06:49:52.556" v="451"/>
        <pc:sldMkLst>
          <pc:docMk/>
          <pc:sldMk cId="2639017331" sldId="469"/>
        </pc:sldMkLst>
        <pc:spChg chg="mod">
          <ac:chgData name="Max" userId="65a57e1697183a7e" providerId="LiveId" clId="{14AF08F3-6C79-4899-8446-5C6374085ACF}" dt="2021-07-17T15:18:50.242" v="253" actId="20577"/>
          <ac:spMkLst>
            <pc:docMk/>
            <pc:sldMk cId="2639017331" sldId="469"/>
            <ac:spMk id="3" creationId="{720EB7E8-6376-4344-A796-B9698CD94621}"/>
          </ac:spMkLst>
        </pc:spChg>
      </pc:sldChg>
      <pc:sldChg chg="addSp delSp modSp mod modTransition addAnim delAnim modAnim">
        <pc:chgData name="Max" userId="65a57e1697183a7e" providerId="LiveId" clId="{14AF08F3-6C79-4899-8446-5C6374085ACF}" dt="2021-07-19T06:51:23.339" v="453"/>
        <pc:sldMkLst>
          <pc:docMk/>
          <pc:sldMk cId="600303738" sldId="470"/>
        </pc:sldMkLst>
        <pc:spChg chg="mod">
          <ac:chgData name="Max" userId="65a57e1697183a7e" providerId="LiveId" clId="{14AF08F3-6C79-4899-8446-5C6374085ACF}" dt="2021-07-17T16:31:14.766" v="424" actId="20577"/>
          <ac:spMkLst>
            <pc:docMk/>
            <pc:sldMk cId="600303738" sldId="470"/>
            <ac:spMk id="3" creationId="{4420DB28-0EED-41B5-B19E-BEE9EAD57F6A}"/>
          </ac:spMkLst>
        </pc:spChg>
        <pc:spChg chg="add del">
          <ac:chgData name="Max" userId="65a57e1697183a7e" providerId="LiveId" clId="{14AF08F3-6C79-4899-8446-5C6374085ACF}" dt="2021-07-17T15:26:15.804" v="271" actId="22"/>
          <ac:spMkLst>
            <pc:docMk/>
            <pc:sldMk cId="600303738" sldId="470"/>
            <ac:spMk id="6" creationId="{CFC92227-75FE-44C6-9653-F509BB5280D6}"/>
          </ac:spMkLst>
        </pc:spChg>
        <pc:spChg chg="add mod">
          <ac:chgData name="Max" userId="65a57e1697183a7e" providerId="LiveId" clId="{14AF08F3-6C79-4899-8446-5C6374085ACF}" dt="2021-07-17T15:26:32.070" v="279" actId="20577"/>
          <ac:spMkLst>
            <pc:docMk/>
            <pc:sldMk cId="600303738" sldId="470"/>
            <ac:spMk id="7" creationId="{09F1D24E-FEE0-4518-BA97-CFC07F4F0E61}"/>
          </ac:spMkLst>
        </pc:spChg>
        <pc:picChg chg="mod">
          <ac:chgData name="Max" userId="65a57e1697183a7e" providerId="LiveId" clId="{14AF08F3-6C79-4899-8446-5C6374085ACF}" dt="2021-07-17T15:26:42.901" v="282" actId="1076"/>
          <ac:picMkLst>
            <pc:docMk/>
            <pc:sldMk cId="600303738" sldId="470"/>
            <ac:picMk id="74" creationId="{BCA453D9-E267-4E57-BB9D-3B6D2B349159}"/>
          </ac:picMkLst>
        </pc:picChg>
      </pc:sldChg>
      <pc:sldChg chg="addSp delSp modSp mod modTransition modAnim">
        <pc:chgData name="Max" userId="65a57e1697183a7e" providerId="LiveId" clId="{14AF08F3-6C79-4899-8446-5C6374085ACF}" dt="2021-07-20T17:44:06.489" v="744"/>
        <pc:sldMkLst>
          <pc:docMk/>
          <pc:sldMk cId="705473506" sldId="471"/>
        </pc:sldMkLst>
        <pc:spChg chg="mod">
          <ac:chgData name="Max" userId="65a57e1697183a7e" providerId="LiveId" clId="{14AF08F3-6C79-4899-8446-5C6374085ACF}" dt="2021-07-20T17:41:26.239" v="676" actId="20577"/>
          <ac:spMkLst>
            <pc:docMk/>
            <pc:sldMk cId="705473506" sldId="471"/>
            <ac:spMk id="3" creationId="{348DA6D2-1EFF-4CBA-8842-DAD4C4FE4EE3}"/>
          </ac:spMkLst>
        </pc:spChg>
        <pc:spChg chg="add del mod">
          <ac:chgData name="Max" userId="65a57e1697183a7e" providerId="LiveId" clId="{14AF08F3-6C79-4899-8446-5C6374085ACF}" dt="2021-07-20T17:42:05.850" v="688" actId="478"/>
          <ac:spMkLst>
            <pc:docMk/>
            <pc:sldMk cId="705473506" sldId="471"/>
            <ac:spMk id="4" creationId="{82233BD7-9FE6-4CA1-8E74-A12E601BB6B5}"/>
          </ac:spMkLst>
        </pc:spChg>
        <pc:spChg chg="mod">
          <ac:chgData name="Max" userId="65a57e1697183a7e" providerId="LiveId" clId="{14AF08F3-6C79-4899-8446-5C6374085ACF}" dt="2021-07-20T17:40:21.852" v="644" actId="1076"/>
          <ac:spMkLst>
            <pc:docMk/>
            <pc:sldMk cId="705473506" sldId="471"/>
            <ac:spMk id="6" creationId="{3E062E14-DAAB-4BAC-ACCE-A54AE34F06EA}"/>
          </ac:spMkLst>
        </pc:spChg>
        <pc:spChg chg="mod">
          <ac:chgData name="Max" userId="65a57e1697183a7e" providerId="LiveId" clId="{14AF08F3-6C79-4899-8446-5C6374085ACF}" dt="2021-07-20T17:40:21.852" v="644" actId="1076"/>
          <ac:spMkLst>
            <pc:docMk/>
            <pc:sldMk cId="705473506" sldId="471"/>
            <ac:spMk id="8" creationId="{24659C40-06B1-402C-B6AD-CE13BDD00C2D}"/>
          </ac:spMkLst>
        </pc:spChg>
        <pc:spChg chg="mod">
          <ac:chgData name="Max" userId="65a57e1697183a7e" providerId="LiveId" clId="{14AF08F3-6C79-4899-8446-5C6374085ACF}" dt="2021-07-20T17:40:21.852" v="644" actId="1076"/>
          <ac:spMkLst>
            <pc:docMk/>
            <pc:sldMk cId="705473506" sldId="471"/>
            <ac:spMk id="9" creationId="{B5C5A021-1C6C-4BD4-A847-A323CA3DC42A}"/>
          </ac:spMkLst>
        </pc:spChg>
        <pc:spChg chg="add mod">
          <ac:chgData name="Max" userId="65a57e1697183a7e" providerId="LiveId" clId="{14AF08F3-6C79-4899-8446-5C6374085ACF}" dt="2021-07-20T17:43:17.179" v="739" actId="1076"/>
          <ac:spMkLst>
            <pc:docMk/>
            <pc:sldMk cId="705473506" sldId="471"/>
            <ac:spMk id="10" creationId="{737D8329-C7ED-4A05-8BD2-A43FFBFCDFDE}"/>
          </ac:spMkLst>
        </pc:spChg>
        <pc:cxnChg chg="add mod">
          <ac:chgData name="Max" userId="65a57e1697183a7e" providerId="LiveId" clId="{14AF08F3-6C79-4899-8446-5C6374085ACF}" dt="2021-07-20T17:43:21.259" v="740" actId="14100"/>
          <ac:cxnSpMkLst>
            <pc:docMk/>
            <pc:sldMk cId="705473506" sldId="471"/>
            <ac:cxnSpMk id="7" creationId="{EE6F649F-D980-47ED-A01B-14799E99CFE7}"/>
          </ac:cxnSpMkLst>
        </pc:cxnChg>
      </pc:sldChg>
      <pc:sldChg chg="del mod modTransition modShow">
        <pc:chgData name="Max" userId="65a57e1697183a7e" providerId="LiveId" clId="{14AF08F3-6C79-4899-8446-5C6374085ACF}" dt="2021-07-19T07:32:05.231" v="523" actId="2696"/>
        <pc:sldMkLst>
          <pc:docMk/>
          <pc:sldMk cId="2942905131" sldId="472"/>
        </pc:sldMkLst>
      </pc:sldChg>
      <pc:sldChg chg="add">
        <pc:chgData name="Max" userId="65a57e1697183a7e" providerId="LiveId" clId="{14AF08F3-6C79-4899-8446-5C6374085ACF}" dt="2021-07-19T07:32:08.989" v="524"/>
        <pc:sldMkLst>
          <pc:docMk/>
          <pc:sldMk cId="3134439472" sldId="472"/>
        </pc:sldMkLst>
      </pc:sldChg>
      <pc:sldChg chg="addSp modSp mod modTransition modAnim">
        <pc:chgData name="Max" userId="65a57e1697183a7e" providerId="LiveId" clId="{14AF08F3-6C79-4899-8446-5C6374085ACF}" dt="2021-07-21T10:35:58.362" v="807"/>
        <pc:sldMkLst>
          <pc:docMk/>
          <pc:sldMk cId="2731325604" sldId="473"/>
        </pc:sldMkLst>
        <pc:spChg chg="mod">
          <ac:chgData name="Max" userId="65a57e1697183a7e" providerId="LiveId" clId="{14AF08F3-6C79-4899-8446-5C6374085ACF}" dt="2021-07-21T07:35:39.529" v="771" actId="20577"/>
          <ac:spMkLst>
            <pc:docMk/>
            <pc:sldMk cId="2731325604" sldId="473"/>
            <ac:spMk id="3" creationId="{459B531D-24E3-4FB8-A728-5A52D6B9434D}"/>
          </ac:spMkLst>
        </pc:spChg>
        <pc:spChg chg="add mod">
          <ac:chgData name="Max" userId="65a57e1697183a7e" providerId="LiveId" clId="{14AF08F3-6C79-4899-8446-5C6374085ACF}" dt="2021-07-21T10:35:44.428" v="806" actId="1076"/>
          <ac:spMkLst>
            <pc:docMk/>
            <pc:sldMk cId="2731325604" sldId="473"/>
            <ac:spMk id="7" creationId="{2AC8560E-1F65-4695-A9D5-19BD50126C59}"/>
          </ac:spMkLst>
        </pc:spChg>
      </pc:sldChg>
      <pc:sldChg chg="del mod ord modShow">
        <pc:chgData name="Max" userId="65a57e1697183a7e" providerId="LiveId" clId="{14AF08F3-6C79-4899-8446-5C6374085ACF}" dt="2021-07-13T15:04:02.558" v="12" actId="2696"/>
        <pc:sldMkLst>
          <pc:docMk/>
          <pc:sldMk cId="1126040532" sldId="474"/>
        </pc:sldMkLst>
      </pc:sldChg>
      <pc:sldChg chg="add del mod modTransition modShow">
        <pc:chgData name="Max" userId="65a57e1697183a7e" providerId="LiveId" clId="{14AF08F3-6C79-4899-8446-5C6374085ACF}" dt="2021-07-19T07:32:05.231" v="523" actId="2696"/>
        <pc:sldMkLst>
          <pc:docMk/>
          <pc:sldMk cId="2304709965" sldId="474"/>
        </pc:sldMkLst>
      </pc:sldChg>
      <pc:sldChg chg="add">
        <pc:chgData name="Max" userId="65a57e1697183a7e" providerId="LiveId" clId="{14AF08F3-6C79-4899-8446-5C6374085ACF}" dt="2021-07-19T07:32:08.989" v="524"/>
        <pc:sldMkLst>
          <pc:docMk/>
          <pc:sldMk cId="3680045589" sldId="474"/>
        </pc:sldMkLst>
      </pc:sldChg>
      <pc:sldChg chg="delSp modSp mod ord modTransition modAnim modShow">
        <pc:chgData name="Max" userId="65a57e1697183a7e" providerId="LiveId" clId="{14AF08F3-6C79-4899-8446-5C6374085ACF}" dt="2021-07-20T14:38:57.787" v="545"/>
        <pc:sldMkLst>
          <pc:docMk/>
          <pc:sldMk cId="1691196809" sldId="475"/>
        </pc:sldMkLst>
        <pc:spChg chg="mod ord">
          <ac:chgData name="Max" userId="65a57e1697183a7e" providerId="LiveId" clId="{14AF08F3-6C79-4899-8446-5C6374085ACF}" dt="2021-07-17T16:35:58.731" v="428" actId="20577"/>
          <ac:spMkLst>
            <pc:docMk/>
            <pc:sldMk cId="1691196809" sldId="475"/>
            <ac:spMk id="3" creationId="{E1894FFB-5671-4621-8D6F-44DBE06A139D}"/>
          </ac:spMkLst>
        </pc:spChg>
        <pc:spChg chg="mod">
          <ac:chgData name="Max" userId="65a57e1697183a7e" providerId="LiveId" clId="{14AF08F3-6C79-4899-8446-5C6374085ACF}" dt="2021-07-17T16:36:09.944" v="431" actId="1076"/>
          <ac:spMkLst>
            <pc:docMk/>
            <pc:sldMk cId="1691196809" sldId="475"/>
            <ac:spMk id="4" creationId="{49C0D213-E618-40C5-863A-DB318081CBC1}"/>
          </ac:spMkLst>
        </pc:spChg>
        <pc:spChg chg="mod">
          <ac:chgData name="Max" userId="65a57e1697183a7e" providerId="LiveId" clId="{14AF08F3-6C79-4899-8446-5C6374085ACF}" dt="2021-07-17T16:36:09.944" v="431" actId="1076"/>
          <ac:spMkLst>
            <pc:docMk/>
            <pc:sldMk cId="1691196809" sldId="475"/>
            <ac:spMk id="7" creationId="{CE2B1510-E9B1-41F3-8D6E-E6840A5E714C}"/>
          </ac:spMkLst>
        </pc:spChg>
        <pc:spChg chg="mod">
          <ac:chgData name="Max" userId="65a57e1697183a7e" providerId="LiveId" clId="{14AF08F3-6C79-4899-8446-5C6374085ACF}" dt="2021-07-17T15:57:07.971" v="313" actId="1076"/>
          <ac:spMkLst>
            <pc:docMk/>
            <pc:sldMk cId="1691196809" sldId="475"/>
            <ac:spMk id="23" creationId="{EAAC602D-FCB7-4194-ADA5-A9FD1D05E623}"/>
          </ac:spMkLst>
        </pc:spChg>
        <pc:spChg chg="mod">
          <ac:chgData name="Max" userId="65a57e1697183a7e" providerId="LiveId" clId="{14AF08F3-6C79-4899-8446-5C6374085ACF}" dt="2021-07-17T15:57:07.971" v="313" actId="1076"/>
          <ac:spMkLst>
            <pc:docMk/>
            <pc:sldMk cId="1691196809" sldId="475"/>
            <ac:spMk id="30" creationId="{461D2FBB-4A6C-48C5-A316-5B0617716321}"/>
          </ac:spMkLst>
        </pc:spChg>
        <pc:spChg chg="mod">
          <ac:chgData name="Max" userId="65a57e1697183a7e" providerId="LiveId" clId="{14AF08F3-6C79-4899-8446-5C6374085ACF}" dt="2021-07-17T15:57:07.971" v="313" actId="1076"/>
          <ac:spMkLst>
            <pc:docMk/>
            <pc:sldMk cId="1691196809" sldId="475"/>
            <ac:spMk id="31" creationId="{86E150E0-AECA-4308-A03E-A84A2C2319EE}"/>
          </ac:spMkLst>
        </pc:spChg>
        <pc:spChg chg="mod">
          <ac:chgData name="Max" userId="65a57e1697183a7e" providerId="LiveId" clId="{14AF08F3-6C79-4899-8446-5C6374085ACF}" dt="2021-07-17T15:57:07.971" v="313" actId="1076"/>
          <ac:spMkLst>
            <pc:docMk/>
            <pc:sldMk cId="1691196809" sldId="475"/>
            <ac:spMk id="32" creationId="{B6716732-2994-49CC-A4CF-7AE574951F3C}"/>
          </ac:spMkLst>
        </pc:spChg>
        <pc:spChg chg="del">
          <ac:chgData name="Max" userId="65a57e1697183a7e" providerId="LiveId" clId="{14AF08F3-6C79-4899-8446-5C6374085ACF}" dt="2021-07-17T15:57:01.283" v="311" actId="478"/>
          <ac:spMkLst>
            <pc:docMk/>
            <pc:sldMk cId="1691196809" sldId="475"/>
            <ac:spMk id="39" creationId="{1BD1C442-B71B-48DD-9B91-AF38437D535F}"/>
          </ac:spMkLst>
        </pc:spChg>
        <pc:spChg chg="mod">
          <ac:chgData name="Max" userId="65a57e1697183a7e" providerId="LiveId" clId="{14AF08F3-6C79-4899-8446-5C6374085ACF}" dt="2021-07-17T15:57:07.971" v="313" actId="1076"/>
          <ac:spMkLst>
            <pc:docMk/>
            <pc:sldMk cId="1691196809" sldId="475"/>
            <ac:spMk id="46" creationId="{053DC7D5-B857-4B4B-A783-B9283D2E3535}"/>
          </ac:spMkLst>
        </pc:spChg>
        <pc:graphicFrameChg chg="mod">
          <ac:chgData name="Max" userId="65a57e1697183a7e" providerId="LiveId" clId="{14AF08F3-6C79-4899-8446-5C6374085ACF}" dt="2021-07-17T15:57:07.971" v="313" actId="1076"/>
          <ac:graphicFrameMkLst>
            <pc:docMk/>
            <pc:sldMk cId="1691196809" sldId="475"/>
            <ac:graphicFrameMk id="16" creationId="{BBDE78C4-2905-4F24-AAEC-F1EE149929FD}"/>
          </ac:graphicFrameMkLst>
        </pc:graphicFrameChg>
        <pc:graphicFrameChg chg="mod">
          <ac:chgData name="Max" userId="65a57e1697183a7e" providerId="LiveId" clId="{14AF08F3-6C79-4899-8446-5C6374085ACF}" dt="2021-07-17T15:57:07.971" v="313" actId="1076"/>
          <ac:graphicFrameMkLst>
            <pc:docMk/>
            <pc:sldMk cId="1691196809" sldId="475"/>
            <ac:graphicFrameMk id="18" creationId="{1F7F3AA3-FAE8-4BB6-AF7F-9774EB4820FA}"/>
          </ac:graphicFrameMkLst>
        </pc:graphicFrameChg>
        <pc:graphicFrameChg chg="mod">
          <ac:chgData name="Max" userId="65a57e1697183a7e" providerId="LiveId" clId="{14AF08F3-6C79-4899-8446-5C6374085ACF}" dt="2021-07-17T15:57:07.971" v="313" actId="1076"/>
          <ac:graphicFrameMkLst>
            <pc:docMk/>
            <pc:sldMk cId="1691196809" sldId="475"/>
            <ac:graphicFrameMk id="19" creationId="{C11929F8-A6C8-4DAC-A34B-0E6139A782CC}"/>
          </ac:graphicFrameMkLst>
        </pc:graphicFrameChg>
        <pc:graphicFrameChg chg="mod">
          <ac:chgData name="Max" userId="65a57e1697183a7e" providerId="LiveId" clId="{14AF08F3-6C79-4899-8446-5C6374085ACF}" dt="2021-07-17T15:57:07.971" v="313" actId="1076"/>
          <ac:graphicFrameMkLst>
            <pc:docMk/>
            <pc:sldMk cId="1691196809" sldId="475"/>
            <ac:graphicFrameMk id="22" creationId="{8EC04FE2-88C6-4113-9E54-43A8A3DA2487}"/>
          </ac:graphicFrameMkLst>
        </pc:graphicFrameChg>
        <pc:cxnChg chg="mod">
          <ac:chgData name="Max" userId="65a57e1697183a7e" providerId="LiveId" clId="{14AF08F3-6C79-4899-8446-5C6374085ACF}" dt="2021-07-17T16:36:09.944" v="431" actId="1076"/>
          <ac:cxnSpMkLst>
            <pc:docMk/>
            <pc:sldMk cId="1691196809" sldId="475"/>
            <ac:cxnSpMk id="6" creationId="{30E6D118-B621-41AF-8E41-C712BA14F2A5}"/>
          </ac:cxnSpMkLst>
        </pc:cxnChg>
        <pc:cxnChg chg="mod">
          <ac:chgData name="Max" userId="65a57e1697183a7e" providerId="LiveId" clId="{14AF08F3-6C79-4899-8446-5C6374085ACF}" dt="2021-07-17T16:36:16.552" v="432" actId="14100"/>
          <ac:cxnSpMkLst>
            <pc:docMk/>
            <pc:sldMk cId="1691196809" sldId="475"/>
            <ac:cxnSpMk id="25" creationId="{745ED1EB-395A-4C11-AE20-3186FB441ABE}"/>
          </ac:cxnSpMkLst>
        </pc:cxnChg>
        <pc:cxnChg chg="mod">
          <ac:chgData name="Max" userId="65a57e1697183a7e" providerId="LiveId" clId="{14AF08F3-6C79-4899-8446-5C6374085ACF}" dt="2021-07-17T15:57:07.971" v="313" actId="1076"/>
          <ac:cxnSpMkLst>
            <pc:docMk/>
            <pc:sldMk cId="1691196809" sldId="475"/>
            <ac:cxnSpMk id="26" creationId="{4B8A3F3E-B45C-446E-BB15-CA79C0600AD2}"/>
          </ac:cxnSpMkLst>
        </pc:cxnChg>
        <pc:cxnChg chg="mod">
          <ac:chgData name="Max" userId="65a57e1697183a7e" providerId="LiveId" clId="{14AF08F3-6C79-4899-8446-5C6374085ACF}" dt="2021-07-17T15:57:07.971" v="313" actId="1076"/>
          <ac:cxnSpMkLst>
            <pc:docMk/>
            <pc:sldMk cId="1691196809" sldId="475"/>
            <ac:cxnSpMk id="43" creationId="{840501C0-9930-457B-AF6F-B4C5F4E1D89C}"/>
          </ac:cxnSpMkLst>
        </pc:cxnChg>
      </pc:sldChg>
      <pc:sldChg chg="mod ord modTransition modAnim modShow">
        <pc:chgData name="Max" userId="65a57e1697183a7e" providerId="LiveId" clId="{14AF08F3-6C79-4899-8446-5C6374085ACF}" dt="2021-07-20T20:58:29.503" v="755"/>
        <pc:sldMkLst>
          <pc:docMk/>
          <pc:sldMk cId="1015098789" sldId="476"/>
        </pc:sldMkLst>
      </pc:sldChg>
      <pc:sldChg chg="delSp modSp mod modTransition delAnim modAnim">
        <pc:chgData name="Max" userId="65a57e1697183a7e" providerId="LiveId" clId="{14AF08F3-6C79-4899-8446-5C6374085ACF}" dt="2021-07-19T06:58:53.086" v="473"/>
        <pc:sldMkLst>
          <pc:docMk/>
          <pc:sldMk cId="3515286588" sldId="477"/>
        </pc:sldMkLst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4" creationId="{B39071C1-D97E-49A7-AAE7-4141C46568ED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10" creationId="{C0BC00F4-F4E9-4914-A4B5-45A59F19403E}"/>
          </ac:spMkLst>
        </pc:spChg>
        <pc:spChg chg="del">
          <ac:chgData name="Max" userId="65a57e1697183a7e" providerId="LiveId" clId="{14AF08F3-6C79-4899-8446-5C6374085ACF}" dt="2021-07-17T16:48:55.864" v="435" actId="478"/>
          <ac:spMkLst>
            <pc:docMk/>
            <pc:sldMk cId="3515286588" sldId="477"/>
            <ac:spMk id="15" creationId="{CEDB0866-5251-4077-9C54-BE5C93386FCA}"/>
          </ac:spMkLst>
        </pc:spChg>
        <pc:spChg chg="del">
          <ac:chgData name="Max" userId="65a57e1697183a7e" providerId="LiveId" clId="{14AF08F3-6C79-4899-8446-5C6374085ACF}" dt="2021-07-17T16:48:51.527" v="433" actId="478"/>
          <ac:spMkLst>
            <pc:docMk/>
            <pc:sldMk cId="3515286588" sldId="477"/>
            <ac:spMk id="17" creationId="{C066CCF8-941C-427A-8B78-B89479A75AAA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23" creationId="{10BB5EDD-32CB-4002-AF08-29B311F787E6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25" creationId="{F19D39E2-2214-4EAF-84CC-C4EE11F913B3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29" creationId="{1BEF40AC-B1CA-430C-B76A-62DAC5F9EA20}"/>
          </ac:spMkLst>
        </pc:spChg>
        <pc:spChg chg="mod">
          <ac:chgData name="Max" userId="65a57e1697183a7e" providerId="LiveId" clId="{14AF08F3-6C79-4899-8446-5C6374085ACF}" dt="2021-07-17T16:49:16.263" v="439" actId="1076"/>
          <ac:spMkLst>
            <pc:docMk/>
            <pc:sldMk cId="3515286588" sldId="477"/>
            <ac:spMk id="30" creationId="{07B88678-C5D0-4E97-85BC-6900F277B88C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32" creationId="{ACDD0579-7ABE-4E51-B12E-55BAD3B4421E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35" creationId="{32A9C5AB-5F03-476C-B0C4-D739C18072AB}"/>
          </ac:spMkLst>
        </pc:spChg>
        <pc:spChg chg="mod">
          <ac:chgData name="Max" userId="65a57e1697183a7e" providerId="LiveId" clId="{14AF08F3-6C79-4899-8446-5C6374085ACF}" dt="2021-07-17T16:49:09.792" v="436" actId="1076"/>
          <ac:spMkLst>
            <pc:docMk/>
            <pc:sldMk cId="3515286588" sldId="477"/>
            <ac:spMk id="40" creationId="{3BF01119-6FA4-4F0E-8BBF-D16FF2FAF1B2}"/>
          </ac:spMkLst>
        </pc:spChg>
        <pc:cxnChg chg="del">
          <ac:chgData name="Max" userId="65a57e1697183a7e" providerId="LiveId" clId="{14AF08F3-6C79-4899-8446-5C6374085ACF}" dt="2021-07-17T16:48:54.651" v="434" actId="478"/>
          <ac:cxnSpMkLst>
            <pc:docMk/>
            <pc:sldMk cId="3515286588" sldId="477"/>
            <ac:cxnSpMk id="8" creationId="{06F3F46A-7224-42AE-9996-A74EF2FBCA26}"/>
          </ac:cxnSpMkLst>
        </pc:cxnChg>
        <pc:cxnChg chg="mod">
          <ac:chgData name="Max" userId="65a57e1697183a7e" providerId="LiveId" clId="{14AF08F3-6C79-4899-8446-5C6374085ACF}" dt="2021-07-17T16:49:24.775" v="441" actId="1076"/>
          <ac:cxnSpMkLst>
            <pc:docMk/>
            <pc:sldMk cId="3515286588" sldId="477"/>
            <ac:cxnSpMk id="12" creationId="{77C41C93-F639-4760-A291-282877DC2969}"/>
          </ac:cxnSpMkLst>
        </pc:cxnChg>
        <pc:cxnChg chg="del">
          <ac:chgData name="Max" userId="65a57e1697183a7e" providerId="LiveId" clId="{14AF08F3-6C79-4899-8446-5C6374085ACF}" dt="2021-07-17T16:48:54.651" v="434" actId="478"/>
          <ac:cxnSpMkLst>
            <pc:docMk/>
            <pc:sldMk cId="3515286588" sldId="477"/>
            <ac:cxnSpMk id="20" creationId="{332C60BB-2C54-4128-8652-AB2D81B4250D}"/>
          </ac:cxnSpMkLst>
        </pc:cxnChg>
        <pc:cxnChg chg="del">
          <ac:chgData name="Max" userId="65a57e1697183a7e" providerId="LiveId" clId="{14AF08F3-6C79-4899-8446-5C6374085ACF}" dt="2021-07-17T16:48:54.651" v="434" actId="478"/>
          <ac:cxnSpMkLst>
            <pc:docMk/>
            <pc:sldMk cId="3515286588" sldId="477"/>
            <ac:cxnSpMk id="22" creationId="{1F6E6778-FC34-4B5E-873B-86C5BB1DFC6D}"/>
          </ac:cxnSpMkLst>
        </pc:cxnChg>
        <pc:cxnChg chg="del">
          <ac:chgData name="Max" userId="65a57e1697183a7e" providerId="LiveId" clId="{14AF08F3-6C79-4899-8446-5C6374085ACF}" dt="2021-07-17T16:48:54.651" v="434" actId="478"/>
          <ac:cxnSpMkLst>
            <pc:docMk/>
            <pc:sldMk cId="3515286588" sldId="477"/>
            <ac:cxnSpMk id="24" creationId="{5A1D4C43-FA8B-4B09-BD88-0650714D182B}"/>
          </ac:cxnSpMkLst>
        </pc:cxnChg>
        <pc:cxnChg chg="mod">
          <ac:chgData name="Max" userId="65a57e1697183a7e" providerId="LiveId" clId="{14AF08F3-6C79-4899-8446-5C6374085ACF}" dt="2021-07-17T16:49:09.792" v="436" actId="1076"/>
          <ac:cxnSpMkLst>
            <pc:docMk/>
            <pc:sldMk cId="3515286588" sldId="477"/>
            <ac:cxnSpMk id="27" creationId="{2D44BBB6-EAAE-4686-ABE2-1DA3EE90A9BA}"/>
          </ac:cxnSpMkLst>
        </pc:cxnChg>
        <pc:cxnChg chg="mod">
          <ac:chgData name="Max" userId="65a57e1697183a7e" providerId="LiveId" clId="{14AF08F3-6C79-4899-8446-5C6374085ACF}" dt="2021-07-17T16:49:09.792" v="436" actId="1076"/>
          <ac:cxnSpMkLst>
            <pc:docMk/>
            <pc:sldMk cId="3515286588" sldId="477"/>
            <ac:cxnSpMk id="28" creationId="{617C6281-E56B-41C6-804E-082BDCA7C7CE}"/>
          </ac:cxnSpMkLst>
        </pc:cxnChg>
      </pc:sldChg>
      <pc:sldChg chg="delSp modSp mod modTransition delAnim modAnim">
        <pc:chgData name="Max" userId="65a57e1697183a7e" providerId="LiveId" clId="{14AF08F3-6C79-4899-8446-5C6374085ACF}" dt="2021-07-17T16:04:41.979" v="351"/>
        <pc:sldMkLst>
          <pc:docMk/>
          <pc:sldMk cId="126439091" sldId="478"/>
        </pc:sldMkLst>
        <pc:spChg chg="del mod">
          <ac:chgData name="Max" userId="65a57e1697183a7e" providerId="LiveId" clId="{14AF08F3-6C79-4899-8446-5C6374085ACF}" dt="2021-07-17T16:04:04.427" v="346" actId="478"/>
          <ac:spMkLst>
            <pc:docMk/>
            <pc:sldMk cId="126439091" sldId="478"/>
            <ac:spMk id="7" creationId="{B4D487C0-DF38-4168-BBC3-58A1C4C11C5B}"/>
          </ac:spMkLst>
        </pc:spChg>
        <pc:spChg chg="del">
          <ac:chgData name="Max" userId="65a57e1697183a7e" providerId="LiveId" clId="{14AF08F3-6C79-4899-8446-5C6374085ACF}" dt="2021-07-17T16:03:59.972" v="344" actId="478"/>
          <ac:spMkLst>
            <pc:docMk/>
            <pc:sldMk cId="126439091" sldId="478"/>
            <ac:spMk id="24" creationId="{5364DCFC-7D04-4EB7-B335-F5CF25C316F3}"/>
          </ac:spMkLst>
        </pc:spChg>
        <pc:spChg chg="mod">
          <ac:chgData name="Max" userId="65a57e1697183a7e" providerId="LiveId" clId="{14AF08F3-6C79-4899-8446-5C6374085ACF}" dt="2021-07-17T16:01:53.337" v="333" actId="1076"/>
          <ac:spMkLst>
            <pc:docMk/>
            <pc:sldMk cId="126439091" sldId="478"/>
            <ac:spMk id="27" creationId="{2DAB10D4-A0D2-43D2-8803-1F4757165B2D}"/>
          </ac:spMkLst>
        </pc:spChg>
        <pc:spChg chg="mod">
          <ac:chgData name="Max" userId="65a57e1697183a7e" providerId="LiveId" clId="{14AF08F3-6C79-4899-8446-5C6374085ACF}" dt="2021-07-17T16:01:53.337" v="333" actId="1076"/>
          <ac:spMkLst>
            <pc:docMk/>
            <pc:sldMk cId="126439091" sldId="478"/>
            <ac:spMk id="28" creationId="{B4D2A1BE-E89C-4738-9A29-1B7A230C5A63}"/>
          </ac:spMkLst>
        </pc:spChg>
        <pc:spChg chg="mod">
          <ac:chgData name="Max" userId="65a57e1697183a7e" providerId="LiveId" clId="{14AF08F3-6C79-4899-8446-5C6374085ACF}" dt="2021-07-17T16:04:15.736" v="348" actId="1076"/>
          <ac:spMkLst>
            <pc:docMk/>
            <pc:sldMk cId="126439091" sldId="478"/>
            <ac:spMk id="35" creationId="{AE05F630-2D21-4C6E-BD1A-9C92F0A63D14}"/>
          </ac:spMkLst>
        </pc:spChg>
        <pc:cxnChg chg="mod">
          <ac:chgData name="Max" userId="65a57e1697183a7e" providerId="LiveId" clId="{14AF08F3-6C79-4899-8446-5C6374085ACF}" dt="2021-07-17T16:04:20.670" v="350" actId="14100"/>
          <ac:cxnSpMkLst>
            <pc:docMk/>
            <pc:sldMk cId="126439091" sldId="478"/>
            <ac:cxnSpMk id="37" creationId="{468B9038-44FA-4397-BA3D-80A4AC6AA23B}"/>
          </ac:cxnSpMkLst>
        </pc:cxnChg>
      </pc:sldChg>
      <pc:sldChg chg="modSp mod ord modTransition modAnim modShow">
        <pc:chgData name="Max" userId="65a57e1697183a7e" providerId="LiveId" clId="{14AF08F3-6C79-4899-8446-5C6374085ACF}" dt="2021-07-20T14:39:24.840" v="551" actId="729"/>
        <pc:sldMkLst>
          <pc:docMk/>
          <pc:sldMk cId="3610012236" sldId="479"/>
        </pc:sldMkLst>
        <pc:spChg chg="mod">
          <ac:chgData name="Max" userId="65a57e1697183a7e" providerId="LiveId" clId="{14AF08F3-6C79-4899-8446-5C6374085ACF}" dt="2021-07-17T16:06:37.976" v="358" actId="5793"/>
          <ac:spMkLst>
            <pc:docMk/>
            <pc:sldMk cId="3610012236" sldId="479"/>
            <ac:spMk id="3" creationId="{0495E43C-9822-47C4-8B82-39D338789061}"/>
          </ac:spMkLst>
        </pc:spChg>
      </pc:sldChg>
      <pc:sldChg chg="mod ord modTransition modShow">
        <pc:chgData name="Max" userId="65a57e1697183a7e" providerId="LiveId" clId="{14AF08F3-6C79-4899-8446-5C6374085ACF}" dt="2021-07-17T14:42:26.960" v="59"/>
        <pc:sldMkLst>
          <pc:docMk/>
          <pc:sldMk cId="2211302480" sldId="480"/>
        </pc:sldMkLst>
      </pc:sldChg>
      <pc:sldChg chg="mod ord modTransition modShow">
        <pc:chgData name="Max" userId="65a57e1697183a7e" providerId="LiveId" clId="{14AF08F3-6C79-4899-8446-5C6374085ACF}" dt="2021-07-20T20:58:12.399" v="751"/>
        <pc:sldMkLst>
          <pc:docMk/>
          <pc:sldMk cId="2695276804" sldId="481"/>
        </pc:sldMkLst>
      </pc:sldChg>
      <pc:sldChg chg="mod ord modTransition modShow">
        <pc:chgData name="Max" userId="65a57e1697183a7e" providerId="LiveId" clId="{14AF08F3-6C79-4899-8446-5C6374085ACF}" dt="2021-07-17T14:42:26.960" v="59"/>
        <pc:sldMkLst>
          <pc:docMk/>
          <pc:sldMk cId="266640751" sldId="482"/>
        </pc:sldMkLst>
      </pc:sldChg>
      <pc:sldChg chg="add del mod modTransition modShow">
        <pc:chgData name="Max" userId="65a57e1697183a7e" providerId="LiveId" clId="{14AF08F3-6C79-4899-8446-5C6374085ACF}" dt="2021-07-25T15:53:08.151" v="810" actId="729"/>
        <pc:sldMkLst>
          <pc:docMk/>
          <pc:sldMk cId="2806218741" sldId="483"/>
        </pc:sldMkLst>
      </pc:sldChg>
      <pc:sldChg chg="modSp mod modTransition modAnim">
        <pc:chgData name="Max" userId="65a57e1697183a7e" providerId="LiveId" clId="{14AF08F3-6C79-4899-8446-5C6374085ACF}" dt="2021-07-19T07:33:31.935" v="534" actId="20577"/>
        <pc:sldMkLst>
          <pc:docMk/>
          <pc:sldMk cId="2871436639" sldId="484"/>
        </pc:sldMkLst>
        <pc:spChg chg="mod">
          <ac:chgData name="Max" userId="65a57e1697183a7e" providerId="LiveId" clId="{14AF08F3-6C79-4899-8446-5C6374085ACF}" dt="2021-07-13T15:09:52.154" v="58" actId="20577"/>
          <ac:spMkLst>
            <pc:docMk/>
            <pc:sldMk cId="2871436639" sldId="484"/>
            <ac:spMk id="2" creationId="{CEBCB294-909B-4B7A-86A0-EA75054A68DE}"/>
          </ac:spMkLst>
        </pc:spChg>
        <pc:spChg chg="mod">
          <ac:chgData name="Max" userId="65a57e1697183a7e" providerId="LiveId" clId="{14AF08F3-6C79-4899-8446-5C6374085ACF}" dt="2021-07-19T07:33:31.935" v="534" actId="20577"/>
          <ac:spMkLst>
            <pc:docMk/>
            <pc:sldMk cId="2871436639" sldId="484"/>
            <ac:spMk id="12" creationId="{29FA34A0-4737-4A00-8494-F6485195630F}"/>
          </ac:spMkLst>
        </pc:spChg>
      </pc:sldChg>
      <pc:sldChg chg="mod modTransition modShow">
        <pc:chgData name="Max" userId="65a57e1697183a7e" providerId="LiveId" clId="{14AF08F3-6C79-4899-8446-5C6374085ACF}" dt="2021-07-17T14:42:26.960" v="59"/>
        <pc:sldMkLst>
          <pc:docMk/>
          <pc:sldMk cId="3406588711" sldId="485"/>
        </pc:sldMkLst>
      </pc:sldChg>
      <pc:sldChg chg="addSp delSp modSp add mod addAnim delAnim modShow">
        <pc:chgData name="Max" userId="65a57e1697183a7e" providerId="LiveId" clId="{14AF08F3-6C79-4899-8446-5C6374085ACF}" dt="2021-07-20T15:06:33.072" v="640"/>
        <pc:sldMkLst>
          <pc:docMk/>
          <pc:sldMk cId="462714482" sldId="486"/>
        </pc:sldMkLst>
        <pc:spChg chg="mod">
          <ac:chgData name="Max" userId="65a57e1697183a7e" providerId="LiveId" clId="{14AF08F3-6C79-4899-8446-5C6374085ACF}" dt="2021-07-20T15:02:26.869" v="594" actId="20577"/>
          <ac:spMkLst>
            <pc:docMk/>
            <pc:sldMk cId="462714482" sldId="486"/>
            <ac:spMk id="2" creationId="{F8DAD185-A469-4544-AFAA-D54056F2CF28}"/>
          </ac:spMkLst>
        </pc:spChg>
        <pc:spChg chg="add del mod">
          <ac:chgData name="Max" userId="65a57e1697183a7e" providerId="LiveId" clId="{14AF08F3-6C79-4899-8446-5C6374085ACF}" dt="2021-07-20T15:05:41.026" v="628" actId="478"/>
          <ac:spMkLst>
            <pc:docMk/>
            <pc:sldMk cId="462714482" sldId="486"/>
            <ac:spMk id="8" creationId="{88E8AF34-9D02-4F17-97CE-5A43FA8B7D86}"/>
          </ac:spMkLst>
        </pc:spChg>
        <pc:graphicFrameChg chg="add del mod modGraphic">
          <ac:chgData name="Max" userId="65a57e1697183a7e" providerId="LiveId" clId="{14AF08F3-6C79-4899-8446-5C6374085ACF}" dt="2021-07-20T15:06:32.180" v="638" actId="478"/>
          <ac:graphicFrameMkLst>
            <pc:docMk/>
            <pc:sldMk cId="462714482" sldId="486"/>
            <ac:graphicFrameMk id="5" creationId="{D441A9F2-7DD2-40C9-8CC7-780CCEE16425}"/>
          </ac:graphicFrameMkLst>
        </pc:graphicFrameChg>
        <pc:graphicFrameChg chg="add del mod">
          <ac:chgData name="Max" userId="65a57e1697183a7e" providerId="LiveId" clId="{14AF08F3-6C79-4899-8446-5C6374085ACF}" dt="2021-07-20T15:03:28.920" v="599" actId="478"/>
          <ac:graphicFrameMkLst>
            <pc:docMk/>
            <pc:sldMk cId="462714482" sldId="486"/>
            <ac:graphicFrameMk id="6" creationId="{3BDC4EFA-F78C-4E2E-B15F-E8934802A7F6}"/>
          </ac:graphicFrameMkLst>
        </pc:graphicFrameChg>
        <pc:graphicFrameChg chg="add del mod modGraphic">
          <ac:chgData name="Max" userId="65a57e1697183a7e" providerId="LiveId" clId="{14AF08F3-6C79-4899-8446-5C6374085ACF}" dt="2021-07-20T15:06:33.072" v="640"/>
          <ac:graphicFrameMkLst>
            <pc:docMk/>
            <pc:sldMk cId="462714482" sldId="486"/>
            <ac:graphicFrameMk id="10" creationId="{18493951-8049-4ED7-8875-B66CAA000325}"/>
          </ac:graphicFrameMkLst>
        </pc:graphicFrameChg>
        <pc:cxnChg chg="add del">
          <ac:chgData name="Max" userId="65a57e1697183a7e" providerId="LiveId" clId="{14AF08F3-6C79-4899-8446-5C6374085ACF}" dt="2021-07-20T15:03:48.174" v="605" actId="11529"/>
          <ac:cxnSpMkLst>
            <pc:docMk/>
            <pc:sldMk cId="462714482" sldId="486"/>
            <ac:cxnSpMk id="7" creationId="{12889443-74C5-4358-86DC-775A9D50DB39}"/>
          </ac:cxnSpMkLst>
        </pc:cxnChg>
      </pc:sldChg>
      <pc:sldChg chg="new del">
        <pc:chgData name="Max" userId="65a57e1697183a7e" providerId="LiveId" clId="{14AF08F3-6C79-4899-8446-5C6374085ACF}" dt="2021-07-20T20:57:26.333" v="748" actId="47"/>
        <pc:sldMkLst>
          <pc:docMk/>
          <pc:sldMk cId="883779198" sldId="487"/>
        </pc:sldMkLst>
      </pc:sldChg>
    </pc:docChg>
  </pc:docChgLst>
  <pc:docChgLst>
    <pc:chgData name="Max" userId="65a57e1697183a7e" providerId="LiveId" clId="{15075C4C-0533-4417-ABDE-83A87F1B8619}"/>
    <pc:docChg chg="undo redo custSel addSld modSld sldOrd modMainMaster modSection">
      <pc:chgData name="Max" userId="65a57e1697183a7e" providerId="LiveId" clId="{15075C4C-0533-4417-ABDE-83A87F1B8619}" dt="2021-06-23T18:20:48.747" v="4742"/>
      <pc:docMkLst>
        <pc:docMk/>
      </pc:docMkLst>
      <pc:sldChg chg="modSp mod modTransition modAnim modShow">
        <pc:chgData name="Max" userId="65a57e1697183a7e" providerId="LiveId" clId="{15075C4C-0533-4417-ABDE-83A87F1B8619}" dt="2021-06-10T07:27:21.849" v="4739"/>
        <pc:sldMkLst>
          <pc:docMk/>
          <pc:sldMk cId="2094148108" sldId="262"/>
        </pc:sldMkLst>
        <pc:spChg chg="mod">
          <ac:chgData name="Max" userId="65a57e1697183a7e" providerId="LiveId" clId="{15075C4C-0533-4417-ABDE-83A87F1B8619}" dt="2021-06-09T17:42:17.992" v="912" actId="20577"/>
          <ac:spMkLst>
            <pc:docMk/>
            <pc:sldMk cId="2094148108" sldId="262"/>
            <ac:spMk id="3" creationId="{A63F1FFD-9397-489A-98FC-AE9563BB3F41}"/>
          </ac:spMkLst>
        </pc:spChg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0" sldId="461"/>
        </pc:sldMkLst>
      </pc:sldChg>
      <pc:sldChg chg="addSp delSp modSp modTransition modAnim">
        <pc:chgData name="Max" userId="65a57e1697183a7e" providerId="LiveId" clId="{15075C4C-0533-4417-ABDE-83A87F1B8619}" dt="2021-06-10T07:27:21.849" v="4739"/>
        <pc:sldMkLst>
          <pc:docMk/>
          <pc:sldMk cId="1242894477" sldId="462"/>
        </pc:sldMkLst>
        <pc:spChg chg="add del mod">
          <ac:chgData name="Max" userId="65a57e1697183a7e" providerId="LiveId" clId="{15075C4C-0533-4417-ABDE-83A87F1B8619}" dt="2021-06-07T13:21:51.468" v="80"/>
          <ac:spMkLst>
            <pc:docMk/>
            <pc:sldMk cId="1242894477" sldId="462"/>
            <ac:spMk id="6" creationId="{7AD83607-B488-4A99-A5A1-A83D33FA5644}"/>
          </ac:spMkLst>
        </pc:spChg>
      </pc:sldChg>
      <pc:sldChg chg="addSp delSp modSp mod modTransition delAnim modAnim">
        <pc:chgData name="Max" userId="65a57e1697183a7e" providerId="LiveId" clId="{15075C4C-0533-4417-ABDE-83A87F1B8619}" dt="2021-06-10T07:27:21.849" v="4739"/>
        <pc:sldMkLst>
          <pc:docMk/>
          <pc:sldMk cId="1933773299" sldId="463"/>
        </pc:sldMkLst>
        <pc:spChg chg="del">
          <ac:chgData name="Max" userId="65a57e1697183a7e" providerId="LiveId" clId="{15075C4C-0533-4417-ABDE-83A87F1B8619}" dt="2021-06-07T13:14:01.914" v="0" actId="478"/>
          <ac:spMkLst>
            <pc:docMk/>
            <pc:sldMk cId="1933773299" sldId="463"/>
            <ac:spMk id="4" creationId="{6CB98F93-DF00-44C1-AFB1-5B2842BD3530}"/>
          </ac:spMkLst>
        </pc:spChg>
        <pc:spChg chg="del">
          <ac:chgData name="Max" userId="65a57e1697183a7e" providerId="LiveId" clId="{15075C4C-0533-4417-ABDE-83A87F1B8619}" dt="2021-06-07T13:14:01.914" v="0" actId="478"/>
          <ac:spMkLst>
            <pc:docMk/>
            <pc:sldMk cId="1933773299" sldId="463"/>
            <ac:spMk id="5" creationId="{390E8BC1-CCD9-4066-9DEB-21AA5018E244}"/>
          </ac:spMkLst>
        </pc:spChg>
        <pc:spChg chg="del">
          <ac:chgData name="Max" userId="65a57e1697183a7e" providerId="LiveId" clId="{15075C4C-0533-4417-ABDE-83A87F1B8619}" dt="2021-06-07T13:14:01.914" v="0" actId="478"/>
          <ac:spMkLst>
            <pc:docMk/>
            <pc:sldMk cId="1933773299" sldId="463"/>
            <ac:spMk id="6" creationId="{6F26CDEF-7463-4759-9715-5AF33267F3E4}"/>
          </ac:spMkLst>
        </pc:spChg>
        <pc:spChg chg="del">
          <ac:chgData name="Max" userId="65a57e1697183a7e" providerId="LiveId" clId="{15075C4C-0533-4417-ABDE-83A87F1B8619}" dt="2021-06-07T13:14:01.914" v="0" actId="478"/>
          <ac:spMkLst>
            <pc:docMk/>
            <pc:sldMk cId="1933773299" sldId="463"/>
            <ac:spMk id="7" creationId="{3582F1CA-251E-4A8F-AE02-D93ED1A6C34A}"/>
          </ac:spMkLst>
        </pc:spChg>
        <pc:spChg chg="del">
          <ac:chgData name="Max" userId="65a57e1697183a7e" providerId="LiveId" clId="{15075C4C-0533-4417-ABDE-83A87F1B8619}" dt="2021-06-07T13:14:01.914" v="0" actId="478"/>
          <ac:spMkLst>
            <pc:docMk/>
            <pc:sldMk cId="1933773299" sldId="463"/>
            <ac:spMk id="8" creationId="{26EF0074-0A25-4DDA-9865-C46E631FAC1F}"/>
          </ac:spMkLst>
        </pc:spChg>
        <pc:spChg chg="del">
          <ac:chgData name="Max" userId="65a57e1697183a7e" providerId="LiveId" clId="{15075C4C-0533-4417-ABDE-83A87F1B8619}" dt="2021-06-07T13:14:01.914" v="0" actId="478"/>
          <ac:spMkLst>
            <pc:docMk/>
            <pc:sldMk cId="1933773299" sldId="463"/>
            <ac:spMk id="11" creationId="{BB315AFD-203C-4A2B-BBCF-5F4C3F9C01AA}"/>
          </ac:spMkLst>
        </pc:spChg>
        <pc:spChg chg="del mod">
          <ac:chgData name="Max" userId="65a57e1697183a7e" providerId="LiveId" clId="{15075C4C-0533-4417-ABDE-83A87F1B8619}" dt="2021-06-07T13:32:11.709" v="245"/>
          <ac:spMkLst>
            <pc:docMk/>
            <pc:sldMk cId="1933773299" sldId="463"/>
            <ac:spMk id="12" creationId="{D7BC8F65-903E-42BE-A1AE-A09A12E21A6B}"/>
          </ac:spMkLst>
        </pc:spChg>
        <pc:spChg chg="add mod">
          <ac:chgData name="Max" userId="65a57e1697183a7e" providerId="LiveId" clId="{15075C4C-0533-4417-ABDE-83A87F1B8619}" dt="2021-06-07T13:30:34.276" v="195" actId="1076"/>
          <ac:spMkLst>
            <pc:docMk/>
            <pc:sldMk cId="1933773299" sldId="463"/>
            <ac:spMk id="14" creationId="{838D9A76-0EDE-48FE-A2C6-E5727E7C6769}"/>
          </ac:spMkLst>
        </pc:spChg>
        <pc:spChg chg="add del mod">
          <ac:chgData name="Max" userId="65a57e1697183a7e" providerId="LiveId" clId="{15075C4C-0533-4417-ABDE-83A87F1B8619}" dt="2021-06-07T13:22:00.437" v="81" actId="478"/>
          <ac:spMkLst>
            <pc:docMk/>
            <pc:sldMk cId="1933773299" sldId="463"/>
            <ac:spMk id="16" creationId="{8BCC4F82-42E5-4CFD-9706-EEC10C212F00}"/>
          </ac:spMkLst>
        </pc:spChg>
        <pc:spChg chg="add del mod">
          <ac:chgData name="Max" userId="65a57e1697183a7e" providerId="LiveId" clId="{15075C4C-0533-4417-ABDE-83A87F1B8619}" dt="2021-06-07T13:22:14.720" v="83"/>
          <ac:spMkLst>
            <pc:docMk/>
            <pc:sldMk cId="1933773299" sldId="463"/>
            <ac:spMk id="17" creationId="{E5B86549-82E8-47F1-854C-62FD9197CF8C}"/>
          </ac:spMkLst>
        </pc:spChg>
        <pc:spChg chg="add mod">
          <ac:chgData name="Max" userId="65a57e1697183a7e" providerId="LiveId" clId="{15075C4C-0533-4417-ABDE-83A87F1B8619}" dt="2021-06-07T13:30:58.124" v="199" actId="1076"/>
          <ac:spMkLst>
            <pc:docMk/>
            <pc:sldMk cId="1933773299" sldId="463"/>
            <ac:spMk id="18" creationId="{1182899F-8413-4500-9C46-AE9CE15D9F8C}"/>
          </ac:spMkLst>
        </pc:spChg>
        <pc:spChg chg="add mod">
          <ac:chgData name="Max" userId="65a57e1697183a7e" providerId="LiveId" clId="{15075C4C-0533-4417-ABDE-83A87F1B8619}" dt="2021-06-07T13:32:11.261" v="243" actId="1076"/>
          <ac:spMkLst>
            <pc:docMk/>
            <pc:sldMk cId="1933773299" sldId="463"/>
            <ac:spMk id="19" creationId="{09705178-F3CD-471C-B495-68AF46504476}"/>
          </ac:spMkLst>
        </pc:spChg>
        <pc:graphicFrameChg chg="add del mod">
          <ac:chgData name="Max" userId="65a57e1697183a7e" providerId="LiveId" clId="{15075C4C-0533-4417-ABDE-83A87F1B8619}" dt="2021-06-07T13:14:14.850" v="2"/>
          <ac:graphicFrameMkLst>
            <pc:docMk/>
            <pc:sldMk cId="1933773299" sldId="463"/>
            <ac:graphicFrameMk id="3" creationId="{848B9C4B-FCE4-438A-9089-36E05230F436}"/>
          </ac:graphicFrameMkLst>
        </pc:graphicFrameChg>
        <pc:picChg chg="add mod">
          <ac:chgData name="Max" userId="65a57e1697183a7e" providerId="LiveId" clId="{15075C4C-0533-4417-ABDE-83A87F1B8619}" dt="2021-06-07T13:30:34.276" v="195" actId="1076"/>
          <ac:picMkLst>
            <pc:docMk/>
            <pc:sldMk cId="1933773299" sldId="463"/>
            <ac:picMk id="13" creationId="{042594AE-33C0-4268-B62C-441AB3849A76}"/>
          </ac:picMkLst>
        </pc:picChg>
        <pc:picChg chg="add mod">
          <ac:chgData name="Max" userId="65a57e1697183a7e" providerId="LiveId" clId="{15075C4C-0533-4417-ABDE-83A87F1B8619}" dt="2021-06-07T13:30:09.396" v="192" actId="1076"/>
          <ac:picMkLst>
            <pc:docMk/>
            <pc:sldMk cId="1933773299" sldId="463"/>
            <ac:picMk id="15" creationId="{C8E0FC23-EB4E-4C94-AC4D-E2F6E219C503}"/>
          </ac:picMkLst>
        </pc:picChg>
        <pc:cxnChg chg="del mod">
          <ac:chgData name="Max" userId="65a57e1697183a7e" providerId="LiveId" clId="{15075C4C-0533-4417-ABDE-83A87F1B8619}" dt="2021-06-07T13:14:01.914" v="0" actId="478"/>
          <ac:cxnSpMkLst>
            <pc:docMk/>
            <pc:sldMk cId="1933773299" sldId="463"/>
            <ac:cxnSpMk id="9" creationId="{33066842-C8D3-4520-AAAE-F83ED97600CD}"/>
          </ac:cxnSpMkLst>
        </pc:cxnChg>
        <pc:cxnChg chg="del mod">
          <ac:chgData name="Max" userId="65a57e1697183a7e" providerId="LiveId" clId="{15075C4C-0533-4417-ABDE-83A87F1B8619}" dt="2021-06-07T13:14:01.914" v="0" actId="478"/>
          <ac:cxnSpMkLst>
            <pc:docMk/>
            <pc:sldMk cId="1933773299" sldId="463"/>
            <ac:cxnSpMk id="10" creationId="{7F9C5C03-8BDC-47D2-A9F3-0B9A92AA069E}"/>
          </ac:cxnSpMkLst>
        </pc:cxnChg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439648181" sldId="464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767516334" sldId="465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556116078" sldId="467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769310802" sldId="468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118957212" sldId="470"/>
        </pc:sldMkLst>
      </pc:sldChg>
      <pc:sldChg chg="modSp mod modTransition">
        <pc:chgData name="Max" userId="65a57e1697183a7e" providerId="LiveId" clId="{15075C4C-0533-4417-ABDE-83A87F1B8619}" dt="2021-06-10T07:27:21.849" v="4739"/>
        <pc:sldMkLst>
          <pc:docMk/>
          <pc:sldMk cId="4133490856" sldId="472"/>
        </pc:sldMkLst>
        <pc:spChg chg="mod">
          <ac:chgData name="Max" userId="65a57e1697183a7e" providerId="LiveId" clId="{15075C4C-0533-4417-ABDE-83A87F1B8619}" dt="2021-06-09T17:32:34.436" v="904" actId="20577"/>
          <ac:spMkLst>
            <pc:docMk/>
            <pc:sldMk cId="4133490856" sldId="472"/>
            <ac:spMk id="4" creationId="{817AA19C-CEBB-4670-A1ED-E426A1DDE486}"/>
          </ac:spMkLst>
        </pc:spChg>
        <pc:spChg chg="mod">
          <ac:chgData name="Max" userId="65a57e1697183a7e" providerId="LiveId" clId="{15075C4C-0533-4417-ABDE-83A87F1B8619}" dt="2021-06-07T13:41:50.307" v="255" actId="207"/>
          <ac:spMkLst>
            <pc:docMk/>
            <pc:sldMk cId="4133490856" sldId="472"/>
            <ac:spMk id="12" creationId="{9A65EFBB-EA82-4863-9633-D30B6E2771BE}"/>
          </ac:spMkLst>
        </pc:spChg>
        <pc:spChg chg="mod">
          <ac:chgData name="Max" userId="65a57e1697183a7e" providerId="LiveId" clId="{15075C4C-0533-4417-ABDE-83A87F1B8619}" dt="2021-06-07T13:43:16.027" v="277" actId="207"/>
          <ac:spMkLst>
            <pc:docMk/>
            <pc:sldMk cId="4133490856" sldId="472"/>
            <ac:spMk id="13" creationId="{8484B8F5-DEE0-4FF3-AA09-C070B3723279}"/>
          </ac:spMkLst>
        </pc:spChg>
        <pc:spChg chg="mod">
          <ac:chgData name="Max" userId="65a57e1697183a7e" providerId="LiveId" clId="{15075C4C-0533-4417-ABDE-83A87F1B8619}" dt="2021-06-07T13:43:09.968" v="276" actId="207"/>
          <ac:spMkLst>
            <pc:docMk/>
            <pc:sldMk cId="4133490856" sldId="472"/>
            <ac:spMk id="14" creationId="{0D4E11F3-218A-44D0-8D4C-BACD38D55601}"/>
          </ac:spMkLst>
        </pc:spChg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433253181" sldId="473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1515247624" sldId="474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672942240" sldId="509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1462059860" sldId="510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741718723" sldId="511"/>
        </pc:sldMkLst>
      </pc:sldChg>
      <pc:sldChg chg="modSp modTransition">
        <pc:chgData name="Max" userId="65a57e1697183a7e" providerId="LiveId" clId="{15075C4C-0533-4417-ABDE-83A87F1B8619}" dt="2021-06-10T07:27:21.849" v="4739"/>
        <pc:sldMkLst>
          <pc:docMk/>
          <pc:sldMk cId="795429094" sldId="512"/>
        </pc:sldMkLst>
        <pc:spChg chg="mod">
          <ac:chgData name="Max" userId="65a57e1697183a7e" providerId="LiveId" clId="{15075C4C-0533-4417-ABDE-83A87F1B8619}" dt="2021-06-07T13:16:46.533" v="26" actId="20577"/>
          <ac:spMkLst>
            <pc:docMk/>
            <pc:sldMk cId="795429094" sldId="512"/>
            <ac:spMk id="3" creationId="{45692D32-FAA7-4D56-A91D-6DF80378D7CE}"/>
          </ac:spMkLst>
        </pc:spChg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1543597521" sldId="518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442907302" sldId="519"/>
        </pc:sldMkLst>
      </pc:sldChg>
      <pc:sldChg chg="modSp modTransition">
        <pc:chgData name="Max" userId="65a57e1697183a7e" providerId="LiveId" clId="{15075C4C-0533-4417-ABDE-83A87F1B8619}" dt="2021-06-10T07:27:21.849" v="4739"/>
        <pc:sldMkLst>
          <pc:docMk/>
          <pc:sldMk cId="2256570375" sldId="520"/>
        </pc:sldMkLst>
        <pc:spChg chg="mod">
          <ac:chgData name="Max" userId="65a57e1697183a7e" providerId="LiveId" clId="{15075C4C-0533-4417-ABDE-83A87F1B8619}" dt="2021-06-07T14:42:52.312" v="288" actId="20577"/>
          <ac:spMkLst>
            <pc:docMk/>
            <pc:sldMk cId="2256570375" sldId="520"/>
            <ac:spMk id="33" creationId="{27695ADD-720C-45C8-BF8D-A3E3E1EB51EB}"/>
          </ac:spMkLst>
        </pc:spChg>
      </pc:sldChg>
      <pc:sldChg chg="addSp delSp modSp mod modTransition modClrScheme delAnim chgLayout">
        <pc:chgData name="Max" userId="65a57e1697183a7e" providerId="LiveId" clId="{15075C4C-0533-4417-ABDE-83A87F1B8619}" dt="2021-06-10T07:27:21.849" v="4739"/>
        <pc:sldMkLst>
          <pc:docMk/>
          <pc:sldMk cId="745947017" sldId="521"/>
        </pc:sldMkLst>
        <pc:spChg chg="mod ord">
          <ac:chgData name="Max" userId="65a57e1697183a7e" providerId="LiveId" clId="{15075C4C-0533-4417-ABDE-83A87F1B8619}" dt="2021-06-09T16:50:42.579" v="868" actId="700"/>
          <ac:spMkLst>
            <pc:docMk/>
            <pc:sldMk cId="745947017" sldId="521"/>
            <ac:spMk id="2" creationId="{03B58653-1948-49AB-ACEC-773567D15AC8}"/>
          </ac:spMkLst>
        </pc:spChg>
        <pc:spChg chg="del">
          <ac:chgData name="Max" userId="65a57e1697183a7e" providerId="LiveId" clId="{15075C4C-0533-4417-ABDE-83A87F1B8619}" dt="2021-06-07T13:17:40.033" v="27" actId="478"/>
          <ac:spMkLst>
            <pc:docMk/>
            <pc:sldMk cId="745947017" sldId="521"/>
            <ac:spMk id="8" creationId="{E4D52057-6572-4C05-94E3-F7BAB52B35ED}"/>
          </ac:spMkLst>
        </pc:spChg>
        <pc:spChg chg="add del mod">
          <ac:chgData name="Max" userId="65a57e1697183a7e" providerId="LiveId" clId="{15075C4C-0533-4417-ABDE-83A87F1B8619}" dt="2021-06-07T13:17:42.179" v="28" actId="478"/>
          <ac:spMkLst>
            <pc:docMk/>
            <pc:sldMk cId="745947017" sldId="521"/>
            <ac:spMk id="9" creationId="{C888CF01-494C-4098-98B4-5980EC62ED44}"/>
          </ac:spMkLst>
        </pc:spChg>
        <pc:graphicFrameChg chg="mod">
          <ac:chgData name="Max" userId="65a57e1697183a7e" providerId="LiveId" clId="{15075C4C-0533-4417-ABDE-83A87F1B8619}" dt="2021-06-07T13:32:21.452" v="246" actId="14100"/>
          <ac:graphicFrameMkLst>
            <pc:docMk/>
            <pc:sldMk cId="745947017" sldId="521"/>
            <ac:graphicFrameMk id="4" creationId="{2CB07D11-01C6-47DB-AA1C-E532C4909CEB}"/>
          </ac:graphicFrameMkLst>
        </pc:graphicFrameChg>
        <pc:graphicFrameChg chg="mod">
          <ac:chgData name="Max" userId="65a57e1697183a7e" providerId="LiveId" clId="{15075C4C-0533-4417-ABDE-83A87F1B8619}" dt="2021-06-07T13:32:21.452" v="246" actId="14100"/>
          <ac:graphicFrameMkLst>
            <pc:docMk/>
            <pc:sldMk cId="745947017" sldId="521"/>
            <ac:graphicFrameMk id="5" creationId="{47E25561-789A-4C61-B769-CB71091C2383}"/>
          </ac:graphicFrameMkLst>
        </pc:graphicFrameChg>
        <pc:graphicFrameChg chg="mod">
          <ac:chgData name="Max" userId="65a57e1697183a7e" providerId="LiveId" clId="{15075C4C-0533-4417-ABDE-83A87F1B8619}" dt="2021-06-07T13:32:21.452" v="246" actId="14100"/>
          <ac:graphicFrameMkLst>
            <pc:docMk/>
            <pc:sldMk cId="745947017" sldId="521"/>
            <ac:graphicFrameMk id="6" creationId="{1939325F-203B-4E9F-A79A-3D83C3CA4D73}"/>
          </ac:graphicFrameMkLst>
        </pc:graphicFrameChg>
        <pc:graphicFrameChg chg="mod">
          <ac:chgData name="Max" userId="65a57e1697183a7e" providerId="LiveId" clId="{15075C4C-0533-4417-ABDE-83A87F1B8619}" dt="2021-06-07T13:32:21.452" v="246" actId="14100"/>
          <ac:graphicFrameMkLst>
            <pc:docMk/>
            <pc:sldMk cId="745947017" sldId="521"/>
            <ac:graphicFrameMk id="7" creationId="{9AE0C158-567D-478D-B219-52A4FD0B40CE}"/>
          </ac:graphicFrameMkLst>
        </pc:graphicFrameChg>
      </pc:sldChg>
      <pc:sldChg chg="addSp delSp modSp mod modTransition modClrScheme delAnim chgLayout">
        <pc:chgData name="Max" userId="65a57e1697183a7e" providerId="LiveId" clId="{15075C4C-0533-4417-ABDE-83A87F1B8619}" dt="2021-06-10T07:27:21.849" v="4739"/>
        <pc:sldMkLst>
          <pc:docMk/>
          <pc:sldMk cId="797832682" sldId="522"/>
        </pc:sldMkLst>
        <pc:spChg chg="mod ord">
          <ac:chgData name="Max" userId="65a57e1697183a7e" providerId="LiveId" clId="{15075C4C-0533-4417-ABDE-83A87F1B8619}" dt="2021-06-09T16:50:36.525" v="867" actId="700"/>
          <ac:spMkLst>
            <pc:docMk/>
            <pc:sldMk cId="797832682" sldId="522"/>
            <ac:spMk id="2" creationId="{644A4946-9A8B-4373-B866-7EB18F5D8E9E}"/>
          </ac:spMkLst>
        </pc:spChg>
        <pc:spChg chg="del">
          <ac:chgData name="Max" userId="65a57e1697183a7e" providerId="LiveId" clId="{15075C4C-0533-4417-ABDE-83A87F1B8619}" dt="2021-06-07T13:18:17.711" v="37" actId="478"/>
          <ac:spMkLst>
            <pc:docMk/>
            <pc:sldMk cId="797832682" sldId="522"/>
            <ac:spMk id="3" creationId="{E891A731-3AE9-4411-BC8E-3BF41A86D4AA}"/>
          </ac:spMkLst>
        </pc:spChg>
        <pc:spChg chg="add del mod">
          <ac:chgData name="Max" userId="65a57e1697183a7e" providerId="LiveId" clId="{15075C4C-0533-4417-ABDE-83A87F1B8619}" dt="2021-06-07T13:18:20.048" v="38" actId="478"/>
          <ac:spMkLst>
            <pc:docMk/>
            <pc:sldMk cId="797832682" sldId="522"/>
            <ac:spMk id="9" creationId="{E112D76A-A795-4F74-9A1A-463E715DE3FF}"/>
          </ac:spMkLst>
        </pc:spChg>
        <pc:graphicFrameChg chg="mod">
          <ac:chgData name="Max" userId="65a57e1697183a7e" providerId="LiveId" clId="{15075C4C-0533-4417-ABDE-83A87F1B8619}" dt="2021-06-07T13:32:29.340" v="248" actId="1076"/>
          <ac:graphicFrameMkLst>
            <pc:docMk/>
            <pc:sldMk cId="797832682" sldId="522"/>
            <ac:graphicFrameMk id="4" creationId="{B6E39A8D-AE98-41BB-9116-3680C420CFA5}"/>
          </ac:graphicFrameMkLst>
        </pc:graphicFrameChg>
        <pc:graphicFrameChg chg="mod">
          <ac:chgData name="Max" userId="65a57e1697183a7e" providerId="LiveId" clId="{15075C4C-0533-4417-ABDE-83A87F1B8619}" dt="2021-06-07T13:32:29.340" v="248" actId="1076"/>
          <ac:graphicFrameMkLst>
            <pc:docMk/>
            <pc:sldMk cId="797832682" sldId="522"/>
            <ac:graphicFrameMk id="5" creationId="{3FCB6362-EACA-41D5-9366-FA6A03F5A54C}"/>
          </ac:graphicFrameMkLst>
        </pc:graphicFrameChg>
        <pc:graphicFrameChg chg="mod">
          <ac:chgData name="Max" userId="65a57e1697183a7e" providerId="LiveId" clId="{15075C4C-0533-4417-ABDE-83A87F1B8619}" dt="2021-06-07T13:32:29.340" v="248" actId="1076"/>
          <ac:graphicFrameMkLst>
            <pc:docMk/>
            <pc:sldMk cId="797832682" sldId="522"/>
            <ac:graphicFrameMk id="6" creationId="{F4047A8B-4B7B-455A-AD70-A58C82F9262D}"/>
          </ac:graphicFrameMkLst>
        </pc:graphicFrameChg>
        <pc:graphicFrameChg chg="mod">
          <ac:chgData name="Max" userId="65a57e1697183a7e" providerId="LiveId" clId="{15075C4C-0533-4417-ABDE-83A87F1B8619}" dt="2021-06-07T13:32:29.340" v="248" actId="1076"/>
          <ac:graphicFrameMkLst>
            <pc:docMk/>
            <pc:sldMk cId="797832682" sldId="522"/>
            <ac:graphicFrameMk id="7" creationId="{0FBB36E1-E98E-471D-A78F-3A79836C82CB}"/>
          </ac:graphicFrameMkLst>
        </pc:graphicFrameChg>
      </pc:sldChg>
      <pc:sldChg chg="addSp delSp modSp mod modTransition modClrScheme delAnim chgLayout">
        <pc:chgData name="Max" userId="65a57e1697183a7e" providerId="LiveId" clId="{15075C4C-0533-4417-ABDE-83A87F1B8619}" dt="2021-06-10T07:27:21.849" v="4739"/>
        <pc:sldMkLst>
          <pc:docMk/>
          <pc:sldMk cId="4283412255" sldId="523"/>
        </pc:sldMkLst>
        <pc:spChg chg="mod ord">
          <ac:chgData name="Max" userId="65a57e1697183a7e" providerId="LiveId" clId="{15075C4C-0533-4417-ABDE-83A87F1B8619}" dt="2021-06-09T16:51:55.245" v="871" actId="700"/>
          <ac:spMkLst>
            <pc:docMk/>
            <pc:sldMk cId="4283412255" sldId="523"/>
            <ac:spMk id="2" creationId="{F4D86F0D-4BBA-462A-A346-E8A716A45869}"/>
          </ac:spMkLst>
        </pc:spChg>
        <pc:spChg chg="del">
          <ac:chgData name="Max" userId="65a57e1697183a7e" providerId="LiveId" clId="{15075C4C-0533-4417-ABDE-83A87F1B8619}" dt="2021-06-07T14:22:53.677" v="278" actId="478"/>
          <ac:spMkLst>
            <pc:docMk/>
            <pc:sldMk cId="4283412255" sldId="523"/>
            <ac:spMk id="3" creationId="{4E0B0465-B016-4B15-A3C6-9B83B529E373}"/>
          </ac:spMkLst>
        </pc:spChg>
        <pc:spChg chg="add del mod">
          <ac:chgData name="Max" userId="65a57e1697183a7e" providerId="LiveId" clId="{15075C4C-0533-4417-ABDE-83A87F1B8619}" dt="2021-06-07T14:22:58.103" v="279" actId="478"/>
          <ac:spMkLst>
            <pc:docMk/>
            <pc:sldMk cId="4283412255" sldId="523"/>
            <ac:spMk id="9" creationId="{94401F02-3831-4374-8F8E-6ACEF0F88AE7}"/>
          </ac:spMkLst>
        </pc:spChg>
        <pc:graphicFrameChg chg="mod">
          <ac:chgData name="Max" userId="65a57e1697183a7e" providerId="LiveId" clId="{15075C4C-0533-4417-ABDE-83A87F1B8619}" dt="2021-06-07T14:23:31.361" v="287" actId="1076"/>
          <ac:graphicFrameMkLst>
            <pc:docMk/>
            <pc:sldMk cId="4283412255" sldId="523"/>
            <ac:graphicFrameMk id="4" creationId="{EC2A87E2-B6C8-4173-85E8-430E3550EB2B}"/>
          </ac:graphicFrameMkLst>
        </pc:graphicFrameChg>
        <pc:graphicFrameChg chg="mod">
          <ac:chgData name="Max" userId="65a57e1697183a7e" providerId="LiveId" clId="{15075C4C-0533-4417-ABDE-83A87F1B8619}" dt="2021-06-07T14:23:31.361" v="287" actId="1076"/>
          <ac:graphicFrameMkLst>
            <pc:docMk/>
            <pc:sldMk cId="4283412255" sldId="523"/>
            <ac:graphicFrameMk id="5" creationId="{31FC2EB6-3169-4EF3-B1CB-240B168001F0}"/>
          </ac:graphicFrameMkLst>
        </pc:graphicFrameChg>
        <pc:graphicFrameChg chg="mod">
          <ac:chgData name="Max" userId="65a57e1697183a7e" providerId="LiveId" clId="{15075C4C-0533-4417-ABDE-83A87F1B8619}" dt="2021-06-07T14:23:31.361" v="287" actId="1076"/>
          <ac:graphicFrameMkLst>
            <pc:docMk/>
            <pc:sldMk cId="4283412255" sldId="523"/>
            <ac:graphicFrameMk id="6" creationId="{2D681FE6-3E8C-4CC8-8CD8-A2523CEA1D67}"/>
          </ac:graphicFrameMkLst>
        </pc:graphicFrameChg>
        <pc:graphicFrameChg chg="mod">
          <ac:chgData name="Max" userId="65a57e1697183a7e" providerId="LiveId" clId="{15075C4C-0533-4417-ABDE-83A87F1B8619}" dt="2021-06-07T14:23:31.361" v="287" actId="1076"/>
          <ac:graphicFrameMkLst>
            <pc:docMk/>
            <pc:sldMk cId="4283412255" sldId="523"/>
            <ac:graphicFrameMk id="7" creationId="{B4B2DEF6-2B70-46AC-8F5F-0F759D1CD4AC}"/>
          </ac:graphicFrameMkLst>
        </pc:graphicFrameChg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1668642051" sldId="539"/>
        </pc:sldMkLst>
      </pc:sldChg>
      <pc:sldChg chg="modSp modTransition">
        <pc:chgData name="Max" userId="65a57e1697183a7e" providerId="LiveId" clId="{15075C4C-0533-4417-ABDE-83A87F1B8619}" dt="2021-06-10T07:27:21.849" v="4739"/>
        <pc:sldMkLst>
          <pc:docMk/>
          <pc:sldMk cId="3494553542" sldId="549"/>
        </pc:sldMkLst>
        <pc:spChg chg="mod">
          <ac:chgData name="Max" userId="65a57e1697183a7e" providerId="LiveId" clId="{15075C4C-0533-4417-ABDE-83A87F1B8619}" dt="2021-06-07T13:15:34.992" v="16" actId="20577"/>
          <ac:spMkLst>
            <pc:docMk/>
            <pc:sldMk cId="3494553542" sldId="549"/>
            <ac:spMk id="12" creationId="{A9BAF02B-46C0-49F0-A703-646814DBA7A9}"/>
          </ac:spMkLst>
        </pc:spChg>
      </pc:sldChg>
      <pc:sldChg chg="delSp modSp mod modTransition modClrScheme delAnim chgLayout">
        <pc:chgData name="Max" userId="65a57e1697183a7e" providerId="LiveId" clId="{15075C4C-0533-4417-ABDE-83A87F1B8619}" dt="2021-06-10T07:27:21.849" v="4739"/>
        <pc:sldMkLst>
          <pc:docMk/>
          <pc:sldMk cId="172209275" sldId="552"/>
        </pc:sldMkLst>
        <pc:spChg chg="mod ord">
          <ac:chgData name="Max" userId="65a57e1697183a7e" providerId="LiveId" clId="{15075C4C-0533-4417-ABDE-83A87F1B8619}" dt="2021-06-09T16:50:26.753" v="865" actId="700"/>
          <ac:spMkLst>
            <pc:docMk/>
            <pc:sldMk cId="172209275" sldId="552"/>
            <ac:spMk id="2" creationId="{5C359026-44B5-4323-ABDC-E2FF1BB82A1C}"/>
          </ac:spMkLst>
        </pc:spChg>
        <pc:spChg chg="del">
          <ac:chgData name="Max" userId="65a57e1697183a7e" providerId="LiveId" clId="{15075C4C-0533-4417-ABDE-83A87F1B8619}" dt="2021-06-07T13:19:11.010" v="56" actId="478"/>
          <ac:spMkLst>
            <pc:docMk/>
            <pc:sldMk cId="172209275" sldId="552"/>
            <ac:spMk id="4" creationId="{DB1EB216-4BF8-4AD3-AD93-7620EE806553}"/>
          </ac:spMkLst>
        </pc:spChg>
        <pc:picChg chg="mod ord">
          <ac:chgData name="Max" userId="65a57e1697183a7e" providerId="LiveId" clId="{15075C4C-0533-4417-ABDE-83A87F1B8619}" dt="2021-06-09T16:50:30.635" v="866" actId="1076"/>
          <ac:picMkLst>
            <pc:docMk/>
            <pc:sldMk cId="172209275" sldId="552"/>
            <ac:picMk id="5" creationId="{3CBE6BC3-4340-4950-A917-828815E96609}"/>
          </ac:picMkLst>
        </pc:picChg>
      </pc:sldChg>
      <pc:sldChg chg="addSp delSp modSp mod modTransition modClrScheme delAnim chgLayout">
        <pc:chgData name="Max" userId="65a57e1697183a7e" providerId="LiveId" clId="{15075C4C-0533-4417-ABDE-83A87F1B8619}" dt="2021-06-10T07:27:21.849" v="4739"/>
        <pc:sldMkLst>
          <pc:docMk/>
          <pc:sldMk cId="2254451785" sldId="553"/>
        </pc:sldMkLst>
        <pc:spChg chg="mod ord">
          <ac:chgData name="Max" userId="65a57e1697183a7e" providerId="LiveId" clId="{15075C4C-0533-4417-ABDE-83A87F1B8619}" dt="2021-06-09T16:50:09.820" v="863" actId="700"/>
          <ac:spMkLst>
            <pc:docMk/>
            <pc:sldMk cId="2254451785" sldId="553"/>
            <ac:spMk id="2" creationId="{238F51DD-40B5-4C42-882E-B60AAF016948}"/>
          </ac:spMkLst>
        </pc:spChg>
        <pc:spChg chg="del">
          <ac:chgData name="Max" userId="65a57e1697183a7e" providerId="LiveId" clId="{15075C4C-0533-4417-ABDE-83A87F1B8619}" dt="2021-06-07T13:19:26.581" v="60" actId="478"/>
          <ac:spMkLst>
            <pc:docMk/>
            <pc:sldMk cId="2254451785" sldId="553"/>
            <ac:spMk id="4" creationId="{FF95229D-47A2-485D-8337-B19329935755}"/>
          </ac:spMkLst>
        </pc:spChg>
        <pc:graphicFrameChg chg="add del mod modGraphic">
          <ac:chgData name="Max" userId="65a57e1697183a7e" providerId="LiveId" clId="{15075C4C-0533-4417-ABDE-83A87F1B8619}" dt="2021-06-09T16:49:34.763" v="860" actId="21"/>
          <ac:graphicFrameMkLst>
            <pc:docMk/>
            <pc:sldMk cId="2254451785" sldId="553"/>
            <ac:graphicFrameMk id="3" creationId="{874924F5-EA70-423F-A755-3E24F14CF339}"/>
          </ac:graphicFrameMkLst>
        </pc:graphicFrameChg>
        <pc:picChg chg="mod ord">
          <ac:chgData name="Max" userId="65a57e1697183a7e" providerId="LiveId" clId="{15075C4C-0533-4417-ABDE-83A87F1B8619}" dt="2021-06-09T16:50:17.196" v="864" actId="1076"/>
          <ac:picMkLst>
            <pc:docMk/>
            <pc:sldMk cId="2254451785" sldId="553"/>
            <ac:picMk id="5" creationId="{7FF3969B-198F-4128-9A5A-B816D433DE3C}"/>
          </ac:picMkLst>
        </pc:picChg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3870888457" sldId="554"/>
        </pc:sldMkLst>
      </pc:sldChg>
      <pc:sldChg chg="modSp modTransition modAnim">
        <pc:chgData name="Max" userId="65a57e1697183a7e" providerId="LiveId" clId="{15075C4C-0533-4417-ABDE-83A87F1B8619}" dt="2021-06-10T07:27:21.849" v="4739"/>
        <pc:sldMkLst>
          <pc:docMk/>
          <pc:sldMk cId="990536907" sldId="555"/>
        </pc:sldMkLst>
        <pc:spChg chg="mod">
          <ac:chgData name="Max" userId="65a57e1697183a7e" providerId="LiveId" clId="{15075C4C-0533-4417-ABDE-83A87F1B8619}" dt="2021-06-09T16:17:25.528" v="806" actId="20577"/>
          <ac:spMkLst>
            <pc:docMk/>
            <pc:sldMk cId="990536907" sldId="555"/>
            <ac:spMk id="3" creationId="{45692D32-FAA7-4D56-A91D-6DF80378D7CE}"/>
          </ac:spMkLst>
        </pc:spChg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2427775436" sldId="556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134019326" sldId="557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2877277543" sldId="558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700559479" sldId="559"/>
        </pc:sldMkLst>
      </pc:sldChg>
      <pc:sldChg chg="modTransition">
        <pc:chgData name="Max" userId="65a57e1697183a7e" providerId="LiveId" clId="{15075C4C-0533-4417-ABDE-83A87F1B8619}" dt="2021-06-10T07:27:21.849" v="4739"/>
        <pc:sldMkLst>
          <pc:docMk/>
          <pc:sldMk cId="2492042346" sldId="560"/>
        </pc:sldMkLst>
      </pc:sldChg>
      <pc:sldChg chg="mod modTransition modShow">
        <pc:chgData name="Max" userId="65a57e1697183a7e" providerId="LiveId" clId="{15075C4C-0533-4417-ABDE-83A87F1B8619}" dt="2021-06-10T07:27:21.849" v="4739"/>
        <pc:sldMkLst>
          <pc:docMk/>
          <pc:sldMk cId="3666516683" sldId="561"/>
        </pc:sldMkLst>
      </pc:sldChg>
      <pc:sldChg chg="delSp modSp mod modTransition modShow">
        <pc:chgData name="Max" userId="65a57e1697183a7e" providerId="LiveId" clId="{15075C4C-0533-4417-ABDE-83A87F1B8619}" dt="2021-06-10T07:27:21.849" v="4739"/>
        <pc:sldMkLst>
          <pc:docMk/>
          <pc:sldMk cId="2148682174" sldId="562"/>
        </pc:sldMkLst>
        <pc:spChg chg="del mod">
          <ac:chgData name="Max" userId="65a57e1697183a7e" providerId="LiveId" clId="{15075C4C-0533-4417-ABDE-83A87F1B8619}" dt="2021-06-09T18:21:35.787" v="1650" actId="478"/>
          <ac:spMkLst>
            <pc:docMk/>
            <pc:sldMk cId="2148682174" sldId="562"/>
            <ac:spMk id="4" creationId="{67BAED1B-2CA4-4EE0-9BBD-352E8BEFCA88}"/>
          </ac:spMkLst>
        </pc:spChg>
      </pc:sldChg>
      <pc:sldChg chg="addSp delSp modSp mod modTransition modAnim modShow">
        <pc:chgData name="Max" userId="65a57e1697183a7e" providerId="LiveId" clId="{15075C4C-0533-4417-ABDE-83A87F1B8619}" dt="2021-06-10T07:27:21.849" v="4739"/>
        <pc:sldMkLst>
          <pc:docMk/>
          <pc:sldMk cId="2950293030" sldId="563"/>
        </pc:sldMkLst>
        <pc:spChg chg="add del mod">
          <ac:chgData name="Max" userId="65a57e1697183a7e" providerId="LiveId" clId="{15075C4C-0533-4417-ABDE-83A87F1B8619}" dt="2021-06-09T17:50:58.889" v="956"/>
          <ac:spMkLst>
            <pc:docMk/>
            <pc:sldMk cId="2950293030" sldId="563"/>
            <ac:spMk id="4" creationId="{E8EE3160-657E-4F63-BEE0-FBD8A6735B33}"/>
          </ac:spMkLst>
        </pc:spChg>
      </pc:sldChg>
      <pc:sldChg chg="addSp delSp modSp new mod modTransition modClrScheme modAnim modShow chgLayout">
        <pc:chgData name="Max" userId="65a57e1697183a7e" providerId="LiveId" clId="{15075C4C-0533-4417-ABDE-83A87F1B8619}" dt="2021-06-23T18:20:48.747" v="4742"/>
        <pc:sldMkLst>
          <pc:docMk/>
          <pc:sldMk cId="2071388793" sldId="564"/>
        </pc:sldMkLst>
        <pc:spChg chg="del">
          <ac:chgData name="Max" userId="65a57e1697183a7e" providerId="LiveId" clId="{15075C4C-0533-4417-ABDE-83A87F1B8619}" dt="2021-06-09T17:49:31.949" v="926" actId="700"/>
          <ac:spMkLst>
            <pc:docMk/>
            <pc:sldMk cId="2071388793" sldId="564"/>
            <ac:spMk id="2" creationId="{B2D3A1FD-0476-4628-A55B-76ABE640C602}"/>
          </ac:spMkLst>
        </pc:spChg>
        <pc:spChg chg="del">
          <ac:chgData name="Max" userId="65a57e1697183a7e" providerId="LiveId" clId="{15075C4C-0533-4417-ABDE-83A87F1B8619}" dt="2021-06-09T17:49:31.949" v="926" actId="700"/>
          <ac:spMkLst>
            <pc:docMk/>
            <pc:sldMk cId="2071388793" sldId="564"/>
            <ac:spMk id="3" creationId="{1693C239-8E76-4094-BD80-3730DA96F222}"/>
          </ac:spMkLst>
        </pc:spChg>
        <pc:spChg chg="add mod">
          <ac:chgData name="Max" userId="65a57e1697183a7e" providerId="LiveId" clId="{15075C4C-0533-4417-ABDE-83A87F1B8619}" dt="2021-06-09T17:49:41.977" v="949" actId="20577"/>
          <ac:spMkLst>
            <pc:docMk/>
            <pc:sldMk cId="2071388793" sldId="564"/>
            <ac:spMk id="4" creationId="{A83BCECD-FEE5-490E-A959-D8479D73A80C}"/>
          </ac:spMkLst>
        </pc:spChg>
        <pc:spChg chg="add del mod">
          <ac:chgData name="Max" userId="65a57e1697183a7e" providerId="LiveId" clId="{15075C4C-0533-4417-ABDE-83A87F1B8619}" dt="2021-06-09T17:49:44.983" v="950" actId="22"/>
          <ac:spMkLst>
            <pc:docMk/>
            <pc:sldMk cId="2071388793" sldId="564"/>
            <ac:spMk id="5" creationId="{9654A9A4-E35C-4A2B-B42E-52E369C8D1E4}"/>
          </ac:spMkLst>
        </pc:spChg>
        <pc:spChg chg="add mod ord">
          <ac:chgData name="Max" userId="65a57e1697183a7e" providerId="LiveId" clId="{15075C4C-0533-4417-ABDE-83A87F1B8619}" dt="2021-06-23T18:20:42.946" v="4740" actId="6549"/>
          <ac:spMkLst>
            <pc:docMk/>
            <pc:sldMk cId="2071388793" sldId="564"/>
            <ac:spMk id="8" creationId="{E46AFC29-9A47-4BD4-A09F-7DA14E71F8B5}"/>
          </ac:spMkLst>
        </pc:spChg>
        <pc:picChg chg="add mod ord">
          <ac:chgData name="Max" userId="65a57e1697183a7e" providerId="LiveId" clId="{15075C4C-0533-4417-ABDE-83A87F1B8619}" dt="2021-06-09T18:00:20.234" v="1648" actId="1076"/>
          <ac:picMkLst>
            <pc:docMk/>
            <pc:sldMk cId="2071388793" sldId="564"/>
            <ac:picMk id="7" creationId="{9CB90A3F-2516-4060-AB64-7BA4F8D04316}"/>
          </ac:picMkLst>
        </pc:picChg>
      </pc:sldChg>
      <pc:sldChg chg="addSp delSp modSp new mod ord modTransition addAnim delAnim modAnim modShow">
        <pc:chgData name="Max" userId="65a57e1697183a7e" providerId="LiveId" clId="{15075C4C-0533-4417-ABDE-83A87F1B8619}" dt="2021-06-10T07:27:21.849" v="4739"/>
        <pc:sldMkLst>
          <pc:docMk/>
          <pc:sldMk cId="458679825" sldId="565"/>
        </pc:sldMkLst>
        <pc:spChg chg="mod">
          <ac:chgData name="Max" userId="65a57e1697183a7e" providerId="LiveId" clId="{15075C4C-0533-4417-ABDE-83A87F1B8619}" dt="2021-06-09T22:11:02.421" v="1670" actId="20577"/>
          <ac:spMkLst>
            <pc:docMk/>
            <pc:sldMk cId="458679825" sldId="565"/>
            <ac:spMk id="2" creationId="{F677655A-60A0-4878-A366-0EAFE5D66C0C}"/>
          </ac:spMkLst>
        </pc:spChg>
        <pc:spChg chg="add del">
          <ac:chgData name="Max" userId="65a57e1697183a7e" providerId="LiveId" clId="{15075C4C-0533-4417-ABDE-83A87F1B8619}" dt="2021-06-09T22:11:36.912" v="1673" actId="3680"/>
          <ac:spMkLst>
            <pc:docMk/>
            <pc:sldMk cId="458679825" sldId="565"/>
            <ac:spMk id="3" creationId="{8CE24FF1-47DA-4053-93AF-10FB3B29D7E9}"/>
          </ac:spMkLst>
        </pc:spChg>
        <pc:spChg chg="add del mod">
          <ac:chgData name="Max" userId="65a57e1697183a7e" providerId="LiveId" clId="{15075C4C-0533-4417-ABDE-83A87F1B8619}" dt="2021-06-10T07:26:47.850" v="4732" actId="478"/>
          <ac:spMkLst>
            <pc:docMk/>
            <pc:sldMk cId="458679825" sldId="565"/>
            <ac:spMk id="6" creationId="{9E25F278-D5C6-400F-BBBD-CAF0990EE88C}"/>
          </ac:spMkLst>
        </pc:spChg>
        <pc:graphicFrameChg chg="add del mod ord modGraphic">
          <ac:chgData name="Max" userId="65a57e1697183a7e" providerId="LiveId" clId="{15075C4C-0533-4417-ABDE-83A87F1B8619}" dt="2021-06-09T22:11:29.100" v="1672" actId="3680"/>
          <ac:graphicFrameMkLst>
            <pc:docMk/>
            <pc:sldMk cId="458679825" sldId="565"/>
            <ac:graphicFrameMk id="4" creationId="{F5750076-8023-4D53-9959-11D9B42FD9CA}"/>
          </ac:graphicFrameMkLst>
        </pc:graphicFrameChg>
        <pc:graphicFrameChg chg="add mod ord modGraphic">
          <ac:chgData name="Max" userId="65a57e1697183a7e" providerId="LiveId" clId="{15075C4C-0533-4417-ABDE-83A87F1B8619}" dt="2021-06-09T22:49:08.775" v="3908" actId="14734"/>
          <ac:graphicFrameMkLst>
            <pc:docMk/>
            <pc:sldMk cId="458679825" sldId="565"/>
            <ac:graphicFrameMk id="5" creationId="{DE854CD5-6A1F-4244-AD87-CD7DDA18748A}"/>
          </ac:graphicFrameMkLst>
        </pc:graphicFrameChg>
      </pc:sldChg>
      <pc:sldChg chg="modSp add mod ord modTransition modAnim modShow">
        <pc:chgData name="Max" userId="65a57e1697183a7e" providerId="LiveId" clId="{15075C4C-0533-4417-ABDE-83A87F1B8619}" dt="2021-06-10T07:27:21.849" v="4739"/>
        <pc:sldMkLst>
          <pc:docMk/>
          <pc:sldMk cId="2528642217" sldId="566"/>
        </pc:sldMkLst>
        <pc:spChg chg="mod">
          <ac:chgData name="Max" userId="65a57e1697183a7e" providerId="LiveId" clId="{15075C4C-0533-4417-ABDE-83A87F1B8619}" dt="2021-06-09T22:31:34.806" v="2709" actId="20577"/>
          <ac:spMkLst>
            <pc:docMk/>
            <pc:sldMk cId="2528642217" sldId="566"/>
            <ac:spMk id="2" creationId="{F677655A-60A0-4878-A366-0EAFE5D66C0C}"/>
          </ac:spMkLst>
        </pc:spChg>
        <pc:spChg chg="mod">
          <ac:chgData name="Max" userId="65a57e1697183a7e" providerId="LiveId" clId="{15075C4C-0533-4417-ABDE-83A87F1B8619}" dt="2021-06-09T22:33:09.094" v="2838" actId="20577"/>
          <ac:spMkLst>
            <pc:docMk/>
            <pc:sldMk cId="2528642217" sldId="566"/>
            <ac:spMk id="6" creationId="{9E25F278-D5C6-400F-BBBD-CAF0990EE88C}"/>
          </ac:spMkLst>
        </pc:spChg>
        <pc:graphicFrameChg chg="mod modGraphic">
          <ac:chgData name="Max" userId="65a57e1697183a7e" providerId="LiveId" clId="{15075C4C-0533-4417-ABDE-83A87F1B8619}" dt="2021-06-09T22:39:59.575" v="3233" actId="1076"/>
          <ac:graphicFrameMkLst>
            <pc:docMk/>
            <pc:sldMk cId="2528642217" sldId="566"/>
            <ac:graphicFrameMk id="5" creationId="{DE854CD5-6A1F-4244-AD87-CD7DDA18748A}"/>
          </ac:graphicFrameMkLst>
        </pc:graphicFrameChg>
      </pc:sldChg>
      <pc:sldChg chg="modSp add mod ord modTransition modAnim modShow">
        <pc:chgData name="Max" userId="65a57e1697183a7e" providerId="LiveId" clId="{15075C4C-0533-4417-ABDE-83A87F1B8619}" dt="2021-06-10T07:27:21.849" v="4739"/>
        <pc:sldMkLst>
          <pc:docMk/>
          <pc:sldMk cId="420694224" sldId="567"/>
        </pc:sldMkLst>
        <pc:spChg chg="mod">
          <ac:chgData name="Max" userId="65a57e1697183a7e" providerId="LiveId" clId="{15075C4C-0533-4417-ABDE-83A87F1B8619}" dt="2021-06-09T22:40:06.939" v="3258" actId="20577"/>
          <ac:spMkLst>
            <pc:docMk/>
            <pc:sldMk cId="420694224" sldId="567"/>
            <ac:spMk id="2" creationId="{F677655A-60A0-4878-A366-0EAFE5D66C0C}"/>
          </ac:spMkLst>
        </pc:spChg>
        <pc:spChg chg="mod">
          <ac:chgData name="Max" userId="65a57e1697183a7e" providerId="LiveId" clId="{15075C4C-0533-4417-ABDE-83A87F1B8619}" dt="2021-06-09T22:41:10.165" v="3291" actId="27636"/>
          <ac:spMkLst>
            <pc:docMk/>
            <pc:sldMk cId="420694224" sldId="567"/>
            <ac:spMk id="6" creationId="{9E25F278-D5C6-400F-BBBD-CAF0990EE88C}"/>
          </ac:spMkLst>
        </pc:spChg>
        <pc:graphicFrameChg chg="mod modGraphic">
          <ac:chgData name="Max" userId="65a57e1697183a7e" providerId="LiveId" clId="{15075C4C-0533-4417-ABDE-83A87F1B8619}" dt="2021-06-09T23:09:50.575" v="4691" actId="1076"/>
          <ac:graphicFrameMkLst>
            <pc:docMk/>
            <pc:sldMk cId="420694224" sldId="567"/>
            <ac:graphicFrameMk id="5" creationId="{DE854CD5-6A1F-4244-AD87-CD7DDA18748A}"/>
          </ac:graphicFrameMkLst>
        </pc:graphicFrameChg>
      </pc:sldChg>
      <pc:sldChg chg="addSp delSp modSp add mod ord modTransition modAnim modShow">
        <pc:chgData name="Max" userId="65a57e1697183a7e" providerId="LiveId" clId="{15075C4C-0533-4417-ABDE-83A87F1B8619}" dt="2021-06-10T07:27:21.849" v="4739"/>
        <pc:sldMkLst>
          <pc:docMk/>
          <pc:sldMk cId="854601745" sldId="568"/>
        </pc:sldMkLst>
        <pc:spChg chg="mod">
          <ac:chgData name="Max" userId="65a57e1697183a7e" providerId="LiveId" clId="{15075C4C-0533-4417-ABDE-83A87F1B8619}" dt="2021-06-09T22:46:22.472" v="3751" actId="20577"/>
          <ac:spMkLst>
            <pc:docMk/>
            <pc:sldMk cId="854601745" sldId="568"/>
            <ac:spMk id="2" creationId="{F677655A-60A0-4878-A366-0EAFE5D66C0C}"/>
          </ac:spMkLst>
        </pc:spChg>
        <pc:spChg chg="mod">
          <ac:chgData name="Max" userId="65a57e1697183a7e" providerId="LiveId" clId="{15075C4C-0533-4417-ABDE-83A87F1B8619}" dt="2021-06-09T22:48:43.408" v="3890" actId="20577"/>
          <ac:spMkLst>
            <pc:docMk/>
            <pc:sldMk cId="854601745" sldId="568"/>
            <ac:spMk id="6" creationId="{9E25F278-D5C6-400F-BBBD-CAF0990EE88C}"/>
          </ac:spMkLst>
        </pc:spChg>
        <pc:spChg chg="add mod">
          <ac:chgData name="Max" userId="65a57e1697183a7e" providerId="LiveId" clId="{15075C4C-0533-4417-ABDE-83A87F1B8619}" dt="2021-06-09T22:47:34.299" v="3800" actId="20577"/>
          <ac:spMkLst>
            <pc:docMk/>
            <pc:sldMk cId="854601745" sldId="568"/>
            <ac:spMk id="7" creationId="{E20A7CC3-B1ED-493B-9D86-0BED50227457}"/>
          </ac:spMkLst>
        </pc:spChg>
        <pc:spChg chg="add mod">
          <ac:chgData name="Max" userId="65a57e1697183a7e" providerId="LiveId" clId="{15075C4C-0533-4417-ABDE-83A87F1B8619}" dt="2021-06-09T22:47:55.814" v="3812" actId="20577"/>
          <ac:spMkLst>
            <pc:docMk/>
            <pc:sldMk cId="854601745" sldId="568"/>
            <ac:spMk id="9" creationId="{E33EEB00-0CC4-4E1C-8698-A96E9028332A}"/>
          </ac:spMkLst>
        </pc:spChg>
        <pc:spChg chg="add mod">
          <ac:chgData name="Max" userId="65a57e1697183a7e" providerId="LiveId" clId="{15075C4C-0533-4417-ABDE-83A87F1B8619}" dt="2021-06-09T22:48:21.501" v="3845" actId="20577"/>
          <ac:spMkLst>
            <pc:docMk/>
            <pc:sldMk cId="854601745" sldId="568"/>
            <ac:spMk id="10" creationId="{0901D1CE-C6A1-4F55-8C6A-9EB5AC4163E9}"/>
          </ac:spMkLst>
        </pc:spChg>
        <pc:spChg chg="add del mod">
          <ac:chgData name="Max" userId="65a57e1697183a7e" providerId="LiveId" clId="{15075C4C-0533-4417-ABDE-83A87F1B8619}" dt="2021-06-09T22:51:54.068" v="4118"/>
          <ac:spMkLst>
            <pc:docMk/>
            <pc:sldMk cId="854601745" sldId="568"/>
            <ac:spMk id="11" creationId="{0427EE1C-2F66-49F3-9226-52AAEA117B8C}"/>
          </ac:spMkLst>
        </pc:spChg>
        <pc:graphicFrameChg chg="mod modGraphic">
          <ac:chgData name="Max" userId="65a57e1697183a7e" providerId="LiveId" clId="{15075C4C-0533-4417-ABDE-83A87F1B8619}" dt="2021-06-09T23:10:29.380" v="4722" actId="20577"/>
          <ac:graphicFrameMkLst>
            <pc:docMk/>
            <pc:sldMk cId="854601745" sldId="568"/>
            <ac:graphicFrameMk id="5" creationId="{DE854CD5-6A1F-4244-AD87-CD7DDA18748A}"/>
          </ac:graphicFrameMkLst>
        </pc:graphicFrameChg>
        <pc:cxnChg chg="add mod">
          <ac:chgData name="Max" userId="65a57e1697183a7e" providerId="LiveId" clId="{15075C4C-0533-4417-ABDE-83A87F1B8619}" dt="2021-06-09T22:47:19.584" v="3796" actId="1076"/>
          <ac:cxnSpMkLst>
            <pc:docMk/>
            <pc:sldMk cId="854601745" sldId="568"/>
            <ac:cxnSpMk id="8" creationId="{CD467133-FE80-4EEC-9DC0-3AA185300A8C}"/>
          </ac:cxnSpMkLst>
        </pc:cxnChg>
      </pc:sldChg>
      <pc:sldMasterChg chg="modSp mod addSldLayout modSldLayout">
        <pc:chgData name="Max" userId="65a57e1697183a7e" providerId="LiveId" clId="{15075C4C-0533-4417-ABDE-83A87F1B8619}" dt="2021-06-09T16:52:23.059" v="874" actId="1076"/>
        <pc:sldMasterMkLst>
          <pc:docMk/>
          <pc:sldMasterMk cId="0" sldId="2147483648"/>
        </pc:sldMasterMkLst>
        <pc:spChg chg="mod">
          <ac:chgData name="Max" userId="65a57e1697183a7e" providerId="LiveId" clId="{15075C4C-0533-4417-ABDE-83A87F1B8619}" dt="2021-06-08T07:23:47.653" v="521" actId="1035"/>
          <ac:spMkLst>
            <pc:docMk/>
            <pc:sldMasterMk cId="0" sldId="2147483648"/>
            <ac:spMk id="1049" creationId="{00000000-0000-0000-0000-000000000000}"/>
          </ac:spMkLst>
        </pc:spChg>
        <pc:sldLayoutChg chg="addSp modSp add mod modTransition">
          <pc:chgData name="Max" userId="65a57e1697183a7e" providerId="LiveId" clId="{15075C4C-0533-4417-ABDE-83A87F1B8619}" dt="2021-06-09T16:52:23.059" v="874" actId="1076"/>
          <pc:sldLayoutMkLst>
            <pc:docMk/>
            <pc:sldMasterMk cId="0" sldId="2147483648"/>
            <pc:sldLayoutMk cId="3162437864" sldId="2147483660"/>
          </pc:sldLayoutMkLst>
          <pc:graphicFrameChg chg="add mod">
            <ac:chgData name="Max" userId="65a57e1697183a7e" providerId="LiveId" clId="{15075C4C-0533-4417-ABDE-83A87F1B8619}" dt="2021-06-09T16:52:23.059" v="874" actId="1076"/>
            <ac:graphicFrameMkLst>
              <pc:docMk/>
              <pc:sldMasterMk cId="0" sldId="2147483648"/>
              <pc:sldLayoutMk cId="3162437864" sldId="2147483660"/>
              <ac:graphicFrameMk id="6" creationId="{7AB3CABD-70A8-4409-82C7-DFD3948397A0}"/>
            </ac:graphicFrameMkLst>
          </pc:graphicFrameChg>
        </pc:sldLayoutChg>
      </pc:sldMasterChg>
    </pc:docChg>
  </pc:docChgLst>
  <pc:docChgLst>
    <pc:chgData name="Max" userId="65a57e1697183a7e" providerId="LiveId" clId="{17D414F7-3FEE-47E0-A310-D516DCEDD5C2}"/>
    <pc:docChg chg="undo custSel modSld">
      <pc:chgData name="Max" userId="65a57e1697183a7e" providerId="LiveId" clId="{17D414F7-3FEE-47E0-A310-D516DCEDD5C2}" dt="2021-06-02T12:27:50.794" v="144" actId="1076"/>
      <pc:docMkLst>
        <pc:docMk/>
      </pc:docMkLst>
      <pc:sldChg chg="modSp mod">
        <pc:chgData name="Max" userId="65a57e1697183a7e" providerId="LiveId" clId="{17D414F7-3FEE-47E0-A310-D516DCEDD5C2}" dt="2021-06-02T11:41:02.714" v="3"/>
        <pc:sldMkLst>
          <pc:docMk/>
          <pc:sldMk cId="767516334" sldId="465"/>
        </pc:sldMkLst>
        <pc:graphicFrameChg chg="modGraphic">
          <ac:chgData name="Max" userId="65a57e1697183a7e" providerId="LiveId" clId="{17D414F7-3FEE-47E0-A310-D516DCEDD5C2}" dt="2021-06-02T11:41:02.714" v="3"/>
          <ac:graphicFrameMkLst>
            <pc:docMk/>
            <pc:sldMk cId="767516334" sldId="465"/>
            <ac:graphicFrameMk id="13" creationId="{E947ADDE-059A-4CD9-99E7-8890662DF9A8}"/>
          </ac:graphicFrameMkLst>
        </pc:graphicFrameChg>
      </pc:sldChg>
      <pc:sldChg chg="modAnim">
        <pc:chgData name="Max" userId="65a57e1697183a7e" providerId="LiveId" clId="{17D414F7-3FEE-47E0-A310-D516DCEDD5C2}" dt="2021-06-02T12:13:22.831" v="83"/>
        <pc:sldMkLst>
          <pc:docMk/>
          <pc:sldMk cId="4133490856" sldId="472"/>
        </pc:sldMkLst>
      </pc:sldChg>
      <pc:sldChg chg="modSp modAnim">
        <pc:chgData name="Max" userId="65a57e1697183a7e" providerId="LiveId" clId="{17D414F7-3FEE-47E0-A310-D516DCEDD5C2}" dt="2021-06-02T12:09:38.289" v="66" actId="20577"/>
        <pc:sldMkLst>
          <pc:docMk/>
          <pc:sldMk cId="1372882095" sldId="473"/>
        </pc:sldMkLst>
        <pc:spChg chg="mod">
          <ac:chgData name="Max" userId="65a57e1697183a7e" providerId="LiveId" clId="{17D414F7-3FEE-47E0-A310-D516DCEDD5C2}" dt="2021-06-02T12:09:38.289" v="66" actId="20577"/>
          <ac:spMkLst>
            <pc:docMk/>
            <pc:sldMk cId="1372882095" sldId="473"/>
            <ac:spMk id="3" creationId="{F9FDFAAB-30C1-4E85-96D3-92C12E663A22}"/>
          </ac:spMkLst>
        </pc:spChg>
      </pc:sldChg>
      <pc:sldChg chg="modSp">
        <pc:chgData name="Max" userId="65a57e1697183a7e" providerId="LiveId" clId="{17D414F7-3FEE-47E0-A310-D516DCEDD5C2}" dt="2021-06-02T12:23:51.830" v="121" actId="20577"/>
        <pc:sldMkLst>
          <pc:docMk/>
          <pc:sldMk cId="442907302" sldId="519"/>
        </pc:sldMkLst>
        <pc:spChg chg="mod">
          <ac:chgData name="Max" userId="65a57e1697183a7e" providerId="LiveId" clId="{17D414F7-3FEE-47E0-A310-D516DCEDD5C2}" dt="2021-06-02T12:23:51.830" v="121" actId="20577"/>
          <ac:spMkLst>
            <pc:docMk/>
            <pc:sldMk cId="442907302" sldId="519"/>
            <ac:spMk id="24" creationId="{46CA44EA-9E74-4AB5-82EB-79320ED760F7}"/>
          </ac:spMkLst>
        </pc:spChg>
      </pc:sldChg>
      <pc:sldChg chg="modAnim">
        <pc:chgData name="Max" userId="65a57e1697183a7e" providerId="LiveId" clId="{17D414F7-3FEE-47E0-A310-D516DCEDD5C2}" dt="2021-06-02T12:25:30.338" v="124"/>
        <pc:sldMkLst>
          <pc:docMk/>
          <pc:sldMk cId="2256570375" sldId="520"/>
        </pc:sldMkLst>
      </pc:sldChg>
      <pc:sldChg chg="modSp mod">
        <pc:chgData name="Max" userId="65a57e1697183a7e" providerId="LiveId" clId="{17D414F7-3FEE-47E0-A310-D516DCEDD5C2}" dt="2021-06-02T12:23:55.091" v="122" actId="14100"/>
        <pc:sldMkLst>
          <pc:docMk/>
          <pc:sldMk cId="4283412255" sldId="523"/>
        </pc:sldMkLst>
        <pc:spChg chg="mod">
          <ac:chgData name="Max" userId="65a57e1697183a7e" providerId="LiveId" clId="{17D414F7-3FEE-47E0-A310-D516DCEDD5C2}" dt="2021-06-02T12:23:55.091" v="122" actId="14100"/>
          <ac:spMkLst>
            <pc:docMk/>
            <pc:sldMk cId="4283412255" sldId="523"/>
            <ac:spMk id="3" creationId="{4E0B0465-B016-4B15-A3C6-9B83B529E373}"/>
          </ac:spMkLst>
        </pc:spChg>
      </pc:sldChg>
      <pc:sldChg chg="addSp delSp modSp mod delAnim modAnim">
        <pc:chgData name="Max" userId="65a57e1697183a7e" providerId="LiveId" clId="{17D414F7-3FEE-47E0-A310-D516DCEDD5C2}" dt="2021-06-02T12:27:16.437" v="133"/>
        <pc:sldMkLst>
          <pc:docMk/>
          <pc:sldMk cId="1399022738" sldId="524"/>
        </pc:sldMkLst>
        <pc:spChg chg="mod">
          <ac:chgData name="Max" userId="65a57e1697183a7e" providerId="LiveId" clId="{17D414F7-3FEE-47E0-A310-D516DCEDD5C2}" dt="2021-06-02T12:27:05.707" v="131" actId="1076"/>
          <ac:spMkLst>
            <pc:docMk/>
            <pc:sldMk cId="1399022738" sldId="524"/>
            <ac:spMk id="4" creationId="{3540CC11-2563-4739-BA43-E285E76E67A9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5" creationId="{1EE10718-270C-45EF-B089-C17B26D6A714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7" creationId="{EE4BEB46-BEA0-4F38-A6FB-6CE87E5039CF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1" creationId="{DBA4A7FE-4C8A-402C-985C-98F79968322D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2" creationId="{9031FDAF-ABED-4AED-A0A0-645643D9D473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3" creationId="{F4A0A342-65B4-4067-A164-2696783A95E9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4" creationId="{36726398-C28E-4757-8C50-02438901548D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5" creationId="{4D96E70D-7225-4921-A3C2-198360F2DE96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6" creationId="{51F52173-40E8-4371-8676-6759D7C47A31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18" creationId="{E30F304E-BC02-421D-9369-EEC0BED1A93F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1" creationId="{D16ADEC7-5DA3-4A5E-BF11-A8F42BA37C7C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2" creationId="{54D5D893-3ABF-4EA1-A0A1-4CA633952383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3" creationId="{53914CF7-A7B5-4ACB-9637-EB970E0047FB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4" creationId="{AF2F3ACF-2017-476B-94FC-7F6226432F3C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5" creationId="{A25BAB6B-5018-4B03-B3FB-0E52C23E20BC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6" creationId="{5822A84C-42C0-4EC7-8A3C-1CB34E299456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7" creationId="{76C604EE-E360-49DA-8CE4-73A45B6B3300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8" creationId="{F119CA6F-9E73-422B-B2A4-DF09F2153F0B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29" creationId="{C987B46F-0A3B-4044-8F72-C515E141DAC1}"/>
          </ac:spMkLst>
        </pc:spChg>
        <pc:spChg chg="add mod">
          <ac:chgData name="Max" userId="65a57e1697183a7e" providerId="LiveId" clId="{17D414F7-3FEE-47E0-A310-D516DCEDD5C2}" dt="2021-06-02T12:26:57.860" v="127" actId="1076"/>
          <ac:spMkLst>
            <pc:docMk/>
            <pc:sldMk cId="1399022738" sldId="524"/>
            <ac:spMk id="30" creationId="{FD7A41FC-351E-4211-8DD0-66A894C8AD76}"/>
          </ac:spMkLst>
        </pc:spChg>
        <pc:spChg chg="add del mod">
          <ac:chgData name="Max" userId="65a57e1697183a7e" providerId="LiveId" clId="{17D414F7-3FEE-47E0-A310-D516DCEDD5C2}" dt="2021-06-02T12:26:59.845" v="128" actId="478"/>
          <ac:spMkLst>
            <pc:docMk/>
            <pc:sldMk cId="1399022738" sldId="524"/>
            <ac:spMk id="31" creationId="{9F61427D-9F3A-4DC8-8625-EB1FC073FFDA}"/>
          </ac:spMkLst>
        </pc:spChg>
        <pc:picChg chg="del">
          <ac:chgData name="Max" userId="65a57e1697183a7e" providerId="LiveId" clId="{17D414F7-3FEE-47E0-A310-D516DCEDD5C2}" dt="2021-06-02T12:26:40.693" v="125" actId="478"/>
          <ac:picMkLst>
            <pc:docMk/>
            <pc:sldMk cId="1399022738" sldId="524"/>
            <ac:picMk id="8" creationId="{333177A8-F73A-4758-8D4F-DBAF38221C5D}"/>
          </ac:picMkLst>
        </pc:picChg>
        <pc:cxnChg chg="add mod">
          <ac:chgData name="Max" userId="65a57e1697183a7e" providerId="LiveId" clId="{17D414F7-3FEE-47E0-A310-D516DCEDD5C2}" dt="2021-06-02T12:26:57.860" v="127" actId="1076"/>
          <ac:cxnSpMkLst>
            <pc:docMk/>
            <pc:sldMk cId="1399022738" sldId="524"/>
            <ac:cxnSpMk id="6" creationId="{A35FEA54-48F5-4FDD-BF1B-D242485B244C}"/>
          </ac:cxnSpMkLst>
        </pc:cxnChg>
        <pc:cxnChg chg="add mod">
          <ac:chgData name="Max" userId="65a57e1697183a7e" providerId="LiveId" clId="{17D414F7-3FEE-47E0-A310-D516DCEDD5C2}" dt="2021-06-02T12:26:57.860" v="127" actId="1076"/>
          <ac:cxnSpMkLst>
            <pc:docMk/>
            <pc:sldMk cId="1399022738" sldId="524"/>
            <ac:cxnSpMk id="9" creationId="{EF3CEF5A-4F51-43D1-B7AF-7B4A0633E6AB}"/>
          </ac:cxnSpMkLst>
        </pc:cxnChg>
        <pc:cxnChg chg="add mod">
          <ac:chgData name="Max" userId="65a57e1697183a7e" providerId="LiveId" clId="{17D414F7-3FEE-47E0-A310-D516DCEDD5C2}" dt="2021-06-02T12:26:57.860" v="127" actId="1076"/>
          <ac:cxnSpMkLst>
            <pc:docMk/>
            <pc:sldMk cId="1399022738" sldId="524"/>
            <ac:cxnSpMk id="10" creationId="{BB940AE2-7ABC-4FE1-A048-461B8A3E7609}"/>
          </ac:cxnSpMkLst>
        </pc:cxnChg>
        <pc:cxnChg chg="add mod">
          <ac:chgData name="Max" userId="65a57e1697183a7e" providerId="LiveId" clId="{17D414F7-3FEE-47E0-A310-D516DCEDD5C2}" dt="2021-06-02T12:26:57.860" v="127" actId="1076"/>
          <ac:cxnSpMkLst>
            <pc:docMk/>
            <pc:sldMk cId="1399022738" sldId="524"/>
            <ac:cxnSpMk id="17" creationId="{A8734E8E-79BC-4D0A-AC24-EC0BD1CA4D4F}"/>
          </ac:cxnSpMkLst>
        </pc:cxnChg>
        <pc:cxnChg chg="add mod">
          <ac:chgData name="Max" userId="65a57e1697183a7e" providerId="LiveId" clId="{17D414F7-3FEE-47E0-A310-D516DCEDD5C2}" dt="2021-06-02T12:26:57.860" v="127" actId="1076"/>
          <ac:cxnSpMkLst>
            <pc:docMk/>
            <pc:sldMk cId="1399022738" sldId="524"/>
            <ac:cxnSpMk id="19" creationId="{FA5E757A-E41D-410E-A0C4-002E1DC78B50}"/>
          </ac:cxnSpMkLst>
        </pc:cxnChg>
        <pc:cxnChg chg="add mod">
          <ac:chgData name="Max" userId="65a57e1697183a7e" providerId="LiveId" clId="{17D414F7-3FEE-47E0-A310-D516DCEDD5C2}" dt="2021-06-02T12:26:57.860" v="127" actId="1076"/>
          <ac:cxnSpMkLst>
            <pc:docMk/>
            <pc:sldMk cId="1399022738" sldId="524"/>
            <ac:cxnSpMk id="20" creationId="{E8B9685B-A192-4DED-AE1F-83A02332A339}"/>
          </ac:cxnSpMkLst>
        </pc:cxnChg>
        <pc:cxnChg chg="add del mod">
          <ac:chgData name="Max" userId="65a57e1697183a7e" providerId="LiveId" clId="{17D414F7-3FEE-47E0-A310-D516DCEDD5C2}" dt="2021-06-02T12:27:01.173" v="129" actId="478"/>
          <ac:cxnSpMkLst>
            <pc:docMk/>
            <pc:sldMk cId="1399022738" sldId="524"/>
            <ac:cxnSpMk id="32" creationId="{0B18210B-5552-486B-980A-281816CE08D3}"/>
          </ac:cxnSpMkLst>
        </pc:cxnChg>
      </pc:sldChg>
      <pc:sldChg chg="addSp delSp modSp mod">
        <pc:chgData name="Max" userId="65a57e1697183a7e" providerId="LiveId" clId="{17D414F7-3FEE-47E0-A310-D516DCEDD5C2}" dt="2021-06-02T12:27:50.794" v="144" actId="1076"/>
        <pc:sldMkLst>
          <pc:docMk/>
          <pc:sldMk cId="2768677084" sldId="525"/>
        </pc:sldMkLst>
        <pc:spChg chg="add del mod">
          <ac:chgData name="Max" userId="65a57e1697183a7e" providerId="LiveId" clId="{17D414F7-3FEE-47E0-A310-D516DCEDD5C2}" dt="2021-06-02T12:27:33.193" v="135" actId="478"/>
          <ac:spMkLst>
            <pc:docMk/>
            <pc:sldMk cId="2768677084" sldId="525"/>
            <ac:spMk id="4" creationId="{2A5F0EFC-0AD1-47E7-A85B-01165CAE0B5C}"/>
          </ac:spMkLst>
        </pc:spChg>
        <pc:spChg chg="mod">
          <ac:chgData name="Max" userId="65a57e1697183a7e" providerId="LiveId" clId="{17D414F7-3FEE-47E0-A310-D516DCEDD5C2}" dt="2021-06-02T12:27:50.794" v="144" actId="1076"/>
          <ac:spMkLst>
            <pc:docMk/>
            <pc:sldMk cId="2768677084" sldId="525"/>
            <ac:spMk id="5" creationId="{BAAFA35C-439F-4305-A918-0512DCFF2D98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8" creationId="{5CAA5BA7-0FF5-41CD-8F75-C8021C450737}"/>
          </ac:spMkLst>
        </pc:spChg>
        <pc:spChg chg="del">
          <ac:chgData name="Max" userId="65a57e1697183a7e" providerId="LiveId" clId="{17D414F7-3FEE-47E0-A310-D516DCEDD5C2}" dt="2021-06-02T12:27:35.711" v="136" actId="478"/>
          <ac:spMkLst>
            <pc:docMk/>
            <pc:sldMk cId="2768677084" sldId="525"/>
            <ac:spMk id="10" creationId="{FE610919-E6DB-4AA5-8B79-557B19530195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11" creationId="{99EB5959-9CA1-48DE-8F05-C883063B9E58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12" creationId="{580B05BD-7825-465D-B55C-AC17C9E490CF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13" creationId="{B9ECC15A-EE8A-41BE-87F0-AFC4939EFEA3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14" creationId="{D4CBCE0F-5435-430C-B78F-1B0A8345D9AA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19" creationId="{3CE1B353-0122-4E37-A86D-5C05F87BD2B8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0" creationId="{D4FF6EF5-7DE8-4FD4-B0FC-3FD741CEF0FD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1" creationId="{14465B55-8613-4324-868C-0A2A84A951EA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4" creationId="{75456B39-401F-464E-A18E-CFF5A804A37A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5" creationId="{D542E1F1-1175-41C4-BE3E-C30A0C858372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6" creationId="{86217BB6-8562-4668-AAA0-8E8526C69A10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7" creationId="{8672FA2C-B098-4844-BEA0-D54630D7FE14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8" creationId="{78F26B76-DFF5-455E-85AB-5145A6E04933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29" creationId="{4D9E22E9-0FB9-4525-8079-BBF149B4B090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30" creationId="{294B7CC4-86D4-4EC8-94B1-19D3D6F2B8CE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31" creationId="{BF0ACD7D-0546-441A-98DE-5E4662F75181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32" creationId="{2053F761-E703-4E9A-8B62-22BB8F27DE99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33" creationId="{6A3C7D2D-7512-4244-9169-790653ED9996}"/>
          </ac:spMkLst>
        </pc:spChg>
        <pc:spChg chg="add mod">
          <ac:chgData name="Max" userId="65a57e1697183a7e" providerId="LiveId" clId="{17D414F7-3FEE-47E0-A310-D516DCEDD5C2}" dt="2021-06-02T12:27:48.356" v="143" actId="1076"/>
          <ac:spMkLst>
            <pc:docMk/>
            <pc:sldMk cId="2768677084" sldId="525"/>
            <ac:spMk id="34" creationId="{FCD5D273-0086-4B77-99A6-CCE5978F1617}"/>
          </ac:spMkLst>
        </pc:spChg>
        <pc:picChg chg="del">
          <ac:chgData name="Max" userId="65a57e1697183a7e" providerId="LiveId" clId="{17D414F7-3FEE-47E0-A310-D516DCEDD5C2}" dt="2021-06-02T12:27:31.161" v="134" actId="478"/>
          <ac:picMkLst>
            <pc:docMk/>
            <pc:sldMk cId="2768677084" sldId="525"/>
            <ac:picMk id="9" creationId="{FDF8D5E2-846E-4099-84B6-1750E91CC824}"/>
          </ac:picMkLst>
        </pc:picChg>
        <pc:cxnChg chg="add mod">
          <ac:chgData name="Max" userId="65a57e1697183a7e" providerId="LiveId" clId="{17D414F7-3FEE-47E0-A310-D516DCEDD5C2}" dt="2021-06-02T12:27:48.356" v="143" actId="1076"/>
          <ac:cxnSpMkLst>
            <pc:docMk/>
            <pc:sldMk cId="2768677084" sldId="525"/>
            <ac:cxnSpMk id="15" creationId="{73EA5FE9-338A-49E3-BAB1-1F8F6A7C498A}"/>
          </ac:cxnSpMkLst>
        </pc:cxnChg>
        <pc:cxnChg chg="add mod">
          <ac:chgData name="Max" userId="65a57e1697183a7e" providerId="LiveId" clId="{17D414F7-3FEE-47E0-A310-D516DCEDD5C2}" dt="2021-06-02T12:27:48.356" v="143" actId="1076"/>
          <ac:cxnSpMkLst>
            <pc:docMk/>
            <pc:sldMk cId="2768677084" sldId="525"/>
            <ac:cxnSpMk id="16" creationId="{7DA450F0-76F6-45EA-8F77-0927C1E82CCE}"/>
          </ac:cxnSpMkLst>
        </pc:cxnChg>
        <pc:cxnChg chg="add mod">
          <ac:chgData name="Max" userId="65a57e1697183a7e" providerId="LiveId" clId="{17D414F7-3FEE-47E0-A310-D516DCEDD5C2}" dt="2021-06-02T12:27:48.356" v="143" actId="1076"/>
          <ac:cxnSpMkLst>
            <pc:docMk/>
            <pc:sldMk cId="2768677084" sldId="525"/>
            <ac:cxnSpMk id="17" creationId="{0CDA81CE-3F41-44E8-AFB8-963E2ADE3156}"/>
          </ac:cxnSpMkLst>
        </pc:cxnChg>
        <pc:cxnChg chg="add mod">
          <ac:chgData name="Max" userId="65a57e1697183a7e" providerId="LiveId" clId="{17D414F7-3FEE-47E0-A310-D516DCEDD5C2}" dt="2021-06-02T12:27:48.356" v="143" actId="1076"/>
          <ac:cxnSpMkLst>
            <pc:docMk/>
            <pc:sldMk cId="2768677084" sldId="525"/>
            <ac:cxnSpMk id="18" creationId="{31536E90-8788-4621-A79B-C831A83F9A66}"/>
          </ac:cxnSpMkLst>
        </pc:cxnChg>
        <pc:cxnChg chg="add mod">
          <ac:chgData name="Max" userId="65a57e1697183a7e" providerId="LiveId" clId="{17D414F7-3FEE-47E0-A310-D516DCEDD5C2}" dt="2021-06-02T12:27:48.356" v="143" actId="1076"/>
          <ac:cxnSpMkLst>
            <pc:docMk/>
            <pc:sldMk cId="2768677084" sldId="525"/>
            <ac:cxnSpMk id="22" creationId="{5D9D9DFF-AC49-4B6E-AD43-53F89620C3F2}"/>
          </ac:cxnSpMkLst>
        </pc:cxnChg>
        <pc:cxnChg chg="add mod">
          <ac:chgData name="Max" userId="65a57e1697183a7e" providerId="LiveId" clId="{17D414F7-3FEE-47E0-A310-D516DCEDD5C2}" dt="2021-06-02T12:27:48.356" v="143" actId="1076"/>
          <ac:cxnSpMkLst>
            <pc:docMk/>
            <pc:sldMk cId="2768677084" sldId="525"/>
            <ac:cxnSpMk id="23" creationId="{21E5C71C-5988-4121-AF43-FE79FC9729B9}"/>
          </ac:cxnSpMkLst>
        </pc:cxnChg>
      </pc:sldChg>
      <pc:sldChg chg="addSp delSp modSp mod addAnim delAnim modAnim">
        <pc:chgData name="Max" userId="65a57e1697183a7e" providerId="LiveId" clId="{17D414F7-3FEE-47E0-A310-D516DCEDD5C2}" dt="2021-06-02T12:11:26.141" v="80" actId="20577"/>
        <pc:sldMkLst>
          <pc:docMk/>
          <pc:sldMk cId="1828161253" sldId="557"/>
        </pc:sldMkLst>
        <pc:spChg chg="add mod ord">
          <ac:chgData name="Max" userId="65a57e1697183a7e" providerId="LiveId" clId="{17D414F7-3FEE-47E0-A310-D516DCEDD5C2}" dt="2021-06-02T11:45:26.403" v="25" actId="167"/>
          <ac:spMkLst>
            <pc:docMk/>
            <pc:sldMk cId="1828161253" sldId="557"/>
            <ac:spMk id="38" creationId="{13A4D2D3-2B9C-43B1-8802-A04EA6FDDCFD}"/>
          </ac:spMkLst>
        </pc:spChg>
        <pc:spChg chg="add del mod">
          <ac:chgData name="Max" userId="65a57e1697183a7e" providerId="LiveId" clId="{17D414F7-3FEE-47E0-A310-D516DCEDD5C2}" dt="2021-06-02T11:45:20.071" v="22" actId="21"/>
          <ac:spMkLst>
            <pc:docMk/>
            <pc:sldMk cId="1828161253" sldId="557"/>
            <ac:spMk id="41" creationId="{D4D8B527-289C-4DA6-9440-F39411341345}"/>
          </ac:spMkLst>
        </pc:spChg>
        <pc:spChg chg="mod">
          <ac:chgData name="Max" userId="65a57e1697183a7e" providerId="LiveId" clId="{17D414F7-3FEE-47E0-A310-D516DCEDD5C2}" dt="2021-06-02T12:11:26.141" v="80" actId="20577"/>
          <ac:spMkLst>
            <pc:docMk/>
            <pc:sldMk cId="1828161253" sldId="557"/>
            <ac:spMk id="69" creationId="{9A48D889-72F7-4AA3-A68B-595E77D54E07}"/>
          </ac:spMkLst>
        </pc:spChg>
        <pc:cxnChg chg="add del">
          <ac:chgData name="Max" userId="65a57e1697183a7e" providerId="LiveId" clId="{17D414F7-3FEE-47E0-A310-D516DCEDD5C2}" dt="2021-06-02T11:45:22.026" v="23" actId="478"/>
          <ac:cxnSpMkLst>
            <pc:docMk/>
            <pc:sldMk cId="1828161253" sldId="557"/>
            <ac:cxnSpMk id="4" creationId="{66578756-C5CE-4058-8BC5-411DA359DB2A}"/>
          </ac:cxnSpMkLst>
        </pc:cxnChg>
      </pc:sldChg>
      <pc:sldChg chg="modSp mod">
        <pc:chgData name="Max" userId="65a57e1697183a7e" providerId="LiveId" clId="{17D414F7-3FEE-47E0-A310-D516DCEDD5C2}" dt="2021-06-02T11:51:18.200" v="32" actId="20577"/>
        <pc:sldMkLst>
          <pc:docMk/>
          <pc:sldMk cId="700559479" sldId="559"/>
        </pc:sldMkLst>
        <pc:spChg chg="mod">
          <ac:chgData name="Max" userId="65a57e1697183a7e" providerId="LiveId" clId="{17D414F7-3FEE-47E0-A310-D516DCEDD5C2}" dt="2021-06-02T11:51:18.200" v="32" actId="20577"/>
          <ac:spMkLst>
            <pc:docMk/>
            <pc:sldMk cId="700559479" sldId="559"/>
            <ac:spMk id="3" creationId="{6E114345-D575-4016-8503-1B558BB96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C70F6ADB-7236-41CE-B4D1-6274B6E5B1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26078081"/>
              </p:ext>
            </p:extLst>
          </p:nvPr>
        </p:nvGraphicFramePr>
        <p:xfrm>
          <a:off x="4860032" y="260648"/>
          <a:ext cx="3851664" cy="1152128"/>
        </p:xfrm>
        <a:graphic>
          <a:graphicData uri="http://schemas.openxmlformats.org/drawingml/2006/table">
            <a:tbl>
              <a:tblPr firstRow="1" bandRow="1"/>
              <a:tblGrid>
                <a:gridCol w="962916">
                  <a:extLst>
                    <a:ext uri="{9D8B030D-6E8A-4147-A177-3AD203B41FA5}">
                      <a16:colId xmlns:a16="http://schemas.microsoft.com/office/drawing/2014/main" val="2290300711"/>
                    </a:ext>
                  </a:extLst>
                </a:gridCol>
                <a:gridCol w="962916">
                  <a:extLst>
                    <a:ext uri="{9D8B030D-6E8A-4147-A177-3AD203B41FA5}">
                      <a16:colId xmlns:a16="http://schemas.microsoft.com/office/drawing/2014/main" val="1585746858"/>
                    </a:ext>
                  </a:extLst>
                </a:gridCol>
                <a:gridCol w="962916">
                  <a:extLst>
                    <a:ext uri="{9D8B030D-6E8A-4147-A177-3AD203B41FA5}">
                      <a16:colId xmlns:a16="http://schemas.microsoft.com/office/drawing/2014/main" val="1880067584"/>
                    </a:ext>
                  </a:extLst>
                </a:gridCol>
                <a:gridCol w="962916">
                  <a:extLst>
                    <a:ext uri="{9D8B030D-6E8A-4147-A177-3AD203B41FA5}">
                      <a16:colId xmlns:a16="http://schemas.microsoft.com/office/drawing/2014/main" val="2748763009"/>
                    </a:ext>
                  </a:extLst>
                </a:gridCol>
              </a:tblGrid>
              <a:tr h="28871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Actual Class</a:t>
                      </a:r>
                    </a:p>
                  </a:txBody>
                  <a:tcPr marL="100098" marR="100098" marT="50049" marB="500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05180"/>
                  </a:ext>
                </a:extLst>
              </a:tr>
              <a:tr h="2878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Positive</a:t>
                      </a: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</a:t>
                      </a: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52595"/>
                  </a:ext>
                </a:extLst>
              </a:tr>
              <a:tr h="28780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Predicted Class</a:t>
                      </a:r>
                    </a:p>
                  </a:txBody>
                  <a:tcPr marL="100098" marR="100098" marT="50049" marB="500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Positive</a:t>
                      </a: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TP</a:t>
                      </a:r>
                    </a:p>
                  </a:txBody>
                  <a:tcPr marL="47467" marR="47467" marT="23733" marB="23733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FP</a:t>
                      </a:r>
                    </a:p>
                  </a:txBody>
                  <a:tcPr marL="47467" marR="47467" marT="23733" marB="23733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82596"/>
                  </a:ext>
                </a:extLst>
              </a:tr>
              <a:tr h="28780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</a:t>
                      </a:r>
                    </a:p>
                  </a:txBody>
                  <a:tcPr marL="47467" marR="47467" marT="23733" marB="23733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FN</a:t>
                      </a:r>
                    </a:p>
                  </a:txBody>
                  <a:tcPr marL="47467" marR="47467" marT="23733" marB="23733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TN</a:t>
                      </a:r>
                    </a:p>
                  </a:txBody>
                  <a:tcPr marL="47467" marR="47467" marT="23733" marB="23733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5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42858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AB3CABD-70A8-4409-82C7-DFD3948397A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3674543"/>
              </p:ext>
            </p:extLst>
          </p:nvPr>
        </p:nvGraphicFramePr>
        <p:xfrm>
          <a:off x="5508104" y="188640"/>
          <a:ext cx="3456383" cy="901980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1280926">
                  <a:extLst>
                    <a:ext uri="{9D8B030D-6E8A-4147-A177-3AD203B41FA5}">
                      <a16:colId xmlns:a16="http://schemas.microsoft.com/office/drawing/2014/main" val="2405664890"/>
                    </a:ext>
                  </a:extLst>
                </a:gridCol>
                <a:gridCol w="1008414">
                  <a:extLst>
                    <a:ext uri="{9D8B030D-6E8A-4147-A177-3AD203B41FA5}">
                      <a16:colId xmlns:a16="http://schemas.microsoft.com/office/drawing/2014/main" val="4208085595"/>
                    </a:ext>
                  </a:extLst>
                </a:gridCol>
                <a:gridCol w="1167043">
                  <a:extLst>
                    <a:ext uri="{9D8B030D-6E8A-4147-A177-3AD203B41FA5}">
                      <a16:colId xmlns:a16="http://schemas.microsoft.com/office/drawing/2014/main" val="876454784"/>
                    </a:ext>
                  </a:extLst>
                </a:gridCol>
              </a:tblGrid>
              <a:tr h="204168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Data Set</a:t>
                      </a:r>
                      <a:endParaRPr lang="de-DE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#</a:t>
                      </a:r>
                      <a:r>
                        <a:rPr lang="de-DE" sz="700" u="none" strike="noStrike" dirty="0" err="1">
                          <a:effectLst/>
                        </a:rPr>
                        <a:t>Triples</a:t>
                      </a:r>
                      <a:endParaRPr lang="de-DE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#RDF Classes</a:t>
                      </a:r>
                      <a:endParaRPr lang="de-DE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00803"/>
                  </a:ext>
                </a:extLst>
              </a:tr>
              <a:tr h="1859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Panama Papers</a:t>
                      </a:r>
                      <a:endParaRPr lang="de-DE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19,903,231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18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63832"/>
                  </a:ext>
                </a:extLst>
              </a:tr>
              <a:tr h="18597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effectLst/>
                        </a:rPr>
                        <a:t>SciGraph</a:t>
                      </a:r>
                      <a:endParaRPr lang="de-DE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39,692,376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20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380728"/>
                  </a:ext>
                </a:extLst>
              </a:tr>
              <a:tr h="16292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Reactome</a:t>
                      </a:r>
                      <a:endParaRPr lang="de-DE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48,556,891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82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592438"/>
                  </a:ext>
                </a:extLst>
              </a:tr>
              <a:tr h="16292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effectLst/>
                        </a:rPr>
                        <a:t>OpenPermID</a:t>
                      </a:r>
                      <a:endParaRPr lang="de-DE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263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152,527,813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 dirty="0">
                          <a:effectLst/>
                        </a:rPr>
                        <a:t>21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108000" marT="9886" marB="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3786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22419" y="196240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21th </a:t>
            </a:r>
            <a:r>
              <a:rPr lang="de-DE" sz="1000" dirty="0" err="1">
                <a:solidFill>
                  <a:srgbClr val="A32638"/>
                </a:solidFill>
              </a:rPr>
              <a:t>July</a:t>
            </a:r>
            <a:r>
              <a:rPr lang="de-DE" sz="1000" dirty="0">
                <a:solidFill>
                  <a:srgbClr val="A32638"/>
                </a:solidFill>
              </a:rPr>
              <a:t> 2021 | </a:t>
            </a:r>
            <a:r>
              <a:rPr lang="de-DE" sz="1000" dirty="0" err="1">
                <a:solidFill>
                  <a:srgbClr val="A32638"/>
                </a:solidFill>
              </a:rPr>
              <a:t>Metrics</a:t>
            </a:r>
            <a:r>
              <a:rPr lang="de-DE" sz="1000" dirty="0">
                <a:solidFill>
                  <a:srgbClr val="A32638"/>
                </a:solidFill>
              </a:rPr>
              <a:t> </a:t>
            </a:r>
            <a:r>
              <a:rPr lang="de-DE" sz="1000" dirty="0" err="1">
                <a:solidFill>
                  <a:srgbClr val="A32638"/>
                </a:solidFill>
              </a:rPr>
              <a:t>for</a:t>
            </a:r>
            <a:r>
              <a:rPr lang="de-DE" sz="1000" dirty="0">
                <a:solidFill>
                  <a:srgbClr val="A32638"/>
                </a:solidFill>
              </a:rPr>
              <a:t> Multi-</a:t>
            </a:r>
            <a:r>
              <a:rPr lang="de-DE" sz="1000" dirty="0" err="1">
                <a:solidFill>
                  <a:srgbClr val="A32638"/>
                </a:solidFill>
              </a:rPr>
              <a:t>class</a:t>
            </a:r>
            <a:r>
              <a:rPr lang="de-DE" sz="1000" dirty="0">
                <a:solidFill>
                  <a:srgbClr val="A32638"/>
                </a:solidFill>
              </a:rPr>
              <a:t> and Multi-label Classification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5496" y="188640"/>
            <a:ext cx="71913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000" dirty="0">
                <a:solidFill>
                  <a:schemeClr val="bg1"/>
                </a:solidFill>
              </a:rPr>
              <a:t>Page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>
              <a:buFont typeface="Symbol" panose="05050102010706020507" pitchFamily="18" charset="2"/>
              <a:buNone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fontAlgn="base">
        <a:lnSpc>
          <a:spcPts val="2000"/>
        </a:lnSpc>
        <a:spcBef>
          <a:spcPct val="0"/>
        </a:spcBef>
        <a:spcAft>
          <a:spcPct val="0"/>
        </a:spcAft>
        <a:buFont typeface="Symbol" panose="05050102010706020507" pitchFamily="18" charset="2"/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mu.bsc.es/mesinesp2/evalua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hteck 163">
            <a:extLst>
              <a:ext uri="{FF2B5EF4-FFF2-40B4-BE49-F238E27FC236}">
                <a16:creationId xmlns:a16="http://schemas.microsoft.com/office/drawing/2014/main" id="{DD27320C-38AE-44B9-A0B2-06E4C12F8A7B}"/>
              </a:ext>
            </a:extLst>
          </p:cNvPr>
          <p:cNvSpPr/>
          <p:nvPr/>
        </p:nvSpPr>
        <p:spPr bwMode="auto">
          <a:xfrm>
            <a:off x="-108520" y="3284984"/>
            <a:ext cx="9361040" cy="3573016"/>
          </a:xfrm>
          <a:custGeom>
            <a:avLst/>
            <a:gdLst>
              <a:gd name="connsiteX0" fmla="*/ 0 w 9144000"/>
              <a:gd name="connsiteY0" fmla="*/ 0 h 1552399"/>
              <a:gd name="connsiteX1" fmla="*/ 9144000 w 9144000"/>
              <a:gd name="connsiteY1" fmla="*/ 0 h 1552399"/>
              <a:gd name="connsiteX2" fmla="*/ 9144000 w 9144000"/>
              <a:gd name="connsiteY2" fmla="*/ 1552399 h 1552399"/>
              <a:gd name="connsiteX3" fmla="*/ 0 w 9144000"/>
              <a:gd name="connsiteY3" fmla="*/ 1552399 h 1552399"/>
              <a:gd name="connsiteX4" fmla="*/ 0 w 9144000"/>
              <a:gd name="connsiteY4" fmla="*/ 0 h 1552399"/>
              <a:gd name="connsiteX0" fmla="*/ 43542 w 9144000"/>
              <a:gd name="connsiteY0" fmla="*/ 304800 h 1552399"/>
              <a:gd name="connsiteX1" fmla="*/ 9144000 w 9144000"/>
              <a:gd name="connsiteY1" fmla="*/ 0 h 1552399"/>
              <a:gd name="connsiteX2" fmla="*/ 9144000 w 9144000"/>
              <a:gd name="connsiteY2" fmla="*/ 1552399 h 1552399"/>
              <a:gd name="connsiteX3" fmla="*/ 0 w 9144000"/>
              <a:gd name="connsiteY3" fmla="*/ 1552399 h 1552399"/>
              <a:gd name="connsiteX4" fmla="*/ 43542 w 9144000"/>
              <a:gd name="connsiteY4" fmla="*/ 304800 h 1552399"/>
              <a:gd name="connsiteX0" fmla="*/ 43542 w 9144000"/>
              <a:gd name="connsiteY0" fmla="*/ 304800 h 1552399"/>
              <a:gd name="connsiteX1" fmla="*/ 9144000 w 9144000"/>
              <a:gd name="connsiteY1" fmla="*/ 0 h 1552399"/>
              <a:gd name="connsiteX2" fmla="*/ 9144000 w 9144000"/>
              <a:gd name="connsiteY2" fmla="*/ 1552399 h 1552399"/>
              <a:gd name="connsiteX3" fmla="*/ 0 w 9144000"/>
              <a:gd name="connsiteY3" fmla="*/ 1552399 h 1552399"/>
              <a:gd name="connsiteX4" fmla="*/ 43542 w 9144000"/>
              <a:gd name="connsiteY4" fmla="*/ 304800 h 1552399"/>
              <a:gd name="connsiteX0" fmla="*/ 43542 w 9144000"/>
              <a:gd name="connsiteY0" fmla="*/ 304800 h 1552399"/>
              <a:gd name="connsiteX1" fmla="*/ 9144000 w 9144000"/>
              <a:gd name="connsiteY1" fmla="*/ 0 h 1552399"/>
              <a:gd name="connsiteX2" fmla="*/ 9144000 w 9144000"/>
              <a:gd name="connsiteY2" fmla="*/ 1552399 h 1552399"/>
              <a:gd name="connsiteX3" fmla="*/ 0 w 9144000"/>
              <a:gd name="connsiteY3" fmla="*/ 1552399 h 1552399"/>
              <a:gd name="connsiteX4" fmla="*/ 43542 w 9144000"/>
              <a:gd name="connsiteY4" fmla="*/ 304800 h 1552399"/>
              <a:gd name="connsiteX0" fmla="*/ 43542 w 9144000"/>
              <a:gd name="connsiteY0" fmla="*/ 310289 h 1557888"/>
              <a:gd name="connsiteX1" fmla="*/ 9144000 w 9144000"/>
              <a:gd name="connsiteY1" fmla="*/ 5489 h 1557888"/>
              <a:gd name="connsiteX2" fmla="*/ 9144000 w 9144000"/>
              <a:gd name="connsiteY2" fmla="*/ 1557888 h 1557888"/>
              <a:gd name="connsiteX3" fmla="*/ 0 w 9144000"/>
              <a:gd name="connsiteY3" fmla="*/ 1557888 h 1557888"/>
              <a:gd name="connsiteX4" fmla="*/ 43542 w 9144000"/>
              <a:gd name="connsiteY4" fmla="*/ 310289 h 1557888"/>
              <a:gd name="connsiteX0" fmla="*/ 58056 w 9144000"/>
              <a:gd name="connsiteY0" fmla="*/ 522515 h 1552399"/>
              <a:gd name="connsiteX1" fmla="*/ 9144000 w 9144000"/>
              <a:gd name="connsiteY1" fmla="*/ 0 h 1552399"/>
              <a:gd name="connsiteX2" fmla="*/ 9144000 w 9144000"/>
              <a:gd name="connsiteY2" fmla="*/ 1552399 h 1552399"/>
              <a:gd name="connsiteX3" fmla="*/ 0 w 9144000"/>
              <a:gd name="connsiteY3" fmla="*/ 1552399 h 1552399"/>
              <a:gd name="connsiteX4" fmla="*/ 58056 w 9144000"/>
              <a:gd name="connsiteY4" fmla="*/ 522515 h 1552399"/>
              <a:gd name="connsiteX0" fmla="*/ 58056 w 9144000"/>
              <a:gd name="connsiteY0" fmla="*/ 522515 h 1552399"/>
              <a:gd name="connsiteX1" fmla="*/ 9144000 w 9144000"/>
              <a:gd name="connsiteY1" fmla="*/ 0 h 1552399"/>
              <a:gd name="connsiteX2" fmla="*/ 9144000 w 9144000"/>
              <a:gd name="connsiteY2" fmla="*/ 1552399 h 1552399"/>
              <a:gd name="connsiteX3" fmla="*/ 0 w 9144000"/>
              <a:gd name="connsiteY3" fmla="*/ 1552399 h 1552399"/>
              <a:gd name="connsiteX4" fmla="*/ 58056 w 9144000"/>
              <a:gd name="connsiteY4" fmla="*/ 522515 h 1552399"/>
              <a:gd name="connsiteX0" fmla="*/ 0 w 9173029"/>
              <a:gd name="connsiteY0" fmla="*/ 798287 h 1552399"/>
              <a:gd name="connsiteX1" fmla="*/ 9173029 w 9173029"/>
              <a:gd name="connsiteY1" fmla="*/ 0 h 1552399"/>
              <a:gd name="connsiteX2" fmla="*/ 9173029 w 9173029"/>
              <a:gd name="connsiteY2" fmla="*/ 1552399 h 1552399"/>
              <a:gd name="connsiteX3" fmla="*/ 29029 w 9173029"/>
              <a:gd name="connsiteY3" fmla="*/ 1552399 h 1552399"/>
              <a:gd name="connsiteX4" fmla="*/ 0 w 9173029"/>
              <a:gd name="connsiteY4" fmla="*/ 798287 h 1552399"/>
              <a:gd name="connsiteX0" fmla="*/ 0 w 9173029"/>
              <a:gd name="connsiteY0" fmla="*/ 803668 h 1557780"/>
              <a:gd name="connsiteX1" fmla="*/ 9173029 w 9173029"/>
              <a:gd name="connsiteY1" fmla="*/ 5381 h 1557780"/>
              <a:gd name="connsiteX2" fmla="*/ 9173029 w 9173029"/>
              <a:gd name="connsiteY2" fmla="*/ 1557780 h 1557780"/>
              <a:gd name="connsiteX3" fmla="*/ 29029 w 9173029"/>
              <a:gd name="connsiteY3" fmla="*/ 1557780 h 1557780"/>
              <a:gd name="connsiteX4" fmla="*/ 0 w 9173029"/>
              <a:gd name="connsiteY4" fmla="*/ 803668 h 1557780"/>
              <a:gd name="connsiteX0" fmla="*/ 59344 w 9232373"/>
              <a:gd name="connsiteY0" fmla="*/ 932598 h 1686710"/>
              <a:gd name="connsiteX1" fmla="*/ 9232373 w 9232373"/>
              <a:gd name="connsiteY1" fmla="*/ 134311 h 1686710"/>
              <a:gd name="connsiteX2" fmla="*/ 9232373 w 9232373"/>
              <a:gd name="connsiteY2" fmla="*/ 1686710 h 1686710"/>
              <a:gd name="connsiteX3" fmla="*/ 88373 w 9232373"/>
              <a:gd name="connsiteY3" fmla="*/ 1686710 h 1686710"/>
              <a:gd name="connsiteX4" fmla="*/ 59344 w 9232373"/>
              <a:gd name="connsiteY4" fmla="*/ 932598 h 1686710"/>
              <a:gd name="connsiteX0" fmla="*/ 59485 w 9214759"/>
              <a:gd name="connsiteY0" fmla="*/ 871291 h 1758568"/>
              <a:gd name="connsiteX1" fmla="*/ 9214759 w 9214759"/>
              <a:gd name="connsiteY1" fmla="*/ 206169 h 1758568"/>
              <a:gd name="connsiteX2" fmla="*/ 9214759 w 9214759"/>
              <a:gd name="connsiteY2" fmla="*/ 1758568 h 1758568"/>
              <a:gd name="connsiteX3" fmla="*/ 70759 w 9214759"/>
              <a:gd name="connsiteY3" fmla="*/ 1758568 h 1758568"/>
              <a:gd name="connsiteX4" fmla="*/ 59485 w 9214759"/>
              <a:gd name="connsiteY4" fmla="*/ 871291 h 1758568"/>
              <a:gd name="connsiteX0" fmla="*/ 0 w 9155274"/>
              <a:gd name="connsiteY0" fmla="*/ 973982 h 1861259"/>
              <a:gd name="connsiteX1" fmla="*/ 9155274 w 9155274"/>
              <a:gd name="connsiteY1" fmla="*/ 308860 h 1861259"/>
              <a:gd name="connsiteX2" fmla="*/ 9155274 w 9155274"/>
              <a:gd name="connsiteY2" fmla="*/ 1861259 h 1861259"/>
              <a:gd name="connsiteX3" fmla="*/ 11274 w 9155274"/>
              <a:gd name="connsiteY3" fmla="*/ 1861259 h 1861259"/>
              <a:gd name="connsiteX4" fmla="*/ 0 w 9155274"/>
              <a:gd name="connsiteY4" fmla="*/ 973982 h 1861259"/>
              <a:gd name="connsiteX0" fmla="*/ 27105 w 9182379"/>
              <a:gd name="connsiteY0" fmla="*/ 717188 h 1604465"/>
              <a:gd name="connsiteX1" fmla="*/ 9182379 w 9182379"/>
              <a:gd name="connsiteY1" fmla="*/ 52066 h 1604465"/>
              <a:gd name="connsiteX2" fmla="*/ 9182379 w 9182379"/>
              <a:gd name="connsiteY2" fmla="*/ 1604465 h 1604465"/>
              <a:gd name="connsiteX3" fmla="*/ 38379 w 9182379"/>
              <a:gd name="connsiteY3" fmla="*/ 1604465 h 1604465"/>
              <a:gd name="connsiteX4" fmla="*/ 27105 w 9182379"/>
              <a:gd name="connsiteY4" fmla="*/ 717188 h 1604465"/>
              <a:gd name="connsiteX0" fmla="*/ 0 w 9155274"/>
              <a:gd name="connsiteY0" fmla="*/ 918589 h 1805866"/>
              <a:gd name="connsiteX1" fmla="*/ 9155274 w 9155274"/>
              <a:gd name="connsiteY1" fmla="*/ 253467 h 1805866"/>
              <a:gd name="connsiteX2" fmla="*/ 9155274 w 9155274"/>
              <a:gd name="connsiteY2" fmla="*/ 1805866 h 1805866"/>
              <a:gd name="connsiteX3" fmla="*/ 11274 w 9155274"/>
              <a:gd name="connsiteY3" fmla="*/ 1805866 h 1805866"/>
              <a:gd name="connsiteX4" fmla="*/ 0 w 9155274"/>
              <a:gd name="connsiteY4" fmla="*/ 918589 h 1805866"/>
              <a:gd name="connsiteX0" fmla="*/ 0 w 9164151"/>
              <a:gd name="connsiteY0" fmla="*/ 1029380 h 1916657"/>
              <a:gd name="connsiteX1" fmla="*/ 9164151 w 9164151"/>
              <a:gd name="connsiteY1" fmla="*/ 124561 h 1916657"/>
              <a:gd name="connsiteX2" fmla="*/ 9155274 w 9164151"/>
              <a:gd name="connsiteY2" fmla="*/ 1916657 h 1916657"/>
              <a:gd name="connsiteX3" fmla="*/ 11274 w 9164151"/>
              <a:gd name="connsiteY3" fmla="*/ 1916657 h 1916657"/>
              <a:gd name="connsiteX4" fmla="*/ 0 w 9164151"/>
              <a:gd name="connsiteY4" fmla="*/ 1029380 h 1916657"/>
              <a:gd name="connsiteX0" fmla="*/ 0 w 9155274"/>
              <a:gd name="connsiteY0" fmla="*/ 1187813 h 2075090"/>
              <a:gd name="connsiteX1" fmla="*/ 9126051 w 9155274"/>
              <a:gd name="connsiteY1" fmla="*/ 17263 h 2075090"/>
              <a:gd name="connsiteX2" fmla="*/ 9155274 w 9155274"/>
              <a:gd name="connsiteY2" fmla="*/ 2075090 h 2075090"/>
              <a:gd name="connsiteX3" fmla="*/ 11274 w 9155274"/>
              <a:gd name="connsiteY3" fmla="*/ 2075090 h 2075090"/>
              <a:gd name="connsiteX4" fmla="*/ 0 w 9155274"/>
              <a:gd name="connsiteY4" fmla="*/ 1187813 h 2075090"/>
              <a:gd name="connsiteX0" fmla="*/ 0 w 9155274"/>
              <a:gd name="connsiteY0" fmla="*/ 1170550 h 2057827"/>
              <a:gd name="connsiteX1" fmla="*/ 9126051 w 9155274"/>
              <a:gd name="connsiteY1" fmla="*/ 0 h 2057827"/>
              <a:gd name="connsiteX2" fmla="*/ 9155274 w 9155274"/>
              <a:gd name="connsiteY2" fmla="*/ 2057827 h 2057827"/>
              <a:gd name="connsiteX3" fmla="*/ 11274 w 9155274"/>
              <a:gd name="connsiteY3" fmla="*/ 2057827 h 2057827"/>
              <a:gd name="connsiteX4" fmla="*/ 0 w 9155274"/>
              <a:gd name="connsiteY4" fmla="*/ 1170550 h 2057827"/>
              <a:gd name="connsiteX0" fmla="*/ 14126 w 9144000"/>
              <a:gd name="connsiteY0" fmla="*/ 739728 h 2074552"/>
              <a:gd name="connsiteX1" fmla="*/ 9114777 w 9144000"/>
              <a:gd name="connsiteY1" fmla="*/ 16725 h 2074552"/>
              <a:gd name="connsiteX2" fmla="*/ 9144000 w 9144000"/>
              <a:gd name="connsiteY2" fmla="*/ 2074552 h 2074552"/>
              <a:gd name="connsiteX3" fmla="*/ 0 w 9144000"/>
              <a:gd name="connsiteY3" fmla="*/ 2074552 h 2074552"/>
              <a:gd name="connsiteX4" fmla="*/ 14126 w 9144000"/>
              <a:gd name="connsiteY4" fmla="*/ 739728 h 2074552"/>
              <a:gd name="connsiteX0" fmla="*/ 39526 w 9144000"/>
              <a:gd name="connsiteY0" fmla="*/ 876847 h 2057827"/>
              <a:gd name="connsiteX1" fmla="*/ 9114777 w 9144000"/>
              <a:gd name="connsiteY1" fmla="*/ 0 h 2057827"/>
              <a:gd name="connsiteX2" fmla="*/ 9144000 w 9144000"/>
              <a:gd name="connsiteY2" fmla="*/ 2057827 h 2057827"/>
              <a:gd name="connsiteX3" fmla="*/ 0 w 9144000"/>
              <a:gd name="connsiteY3" fmla="*/ 2057827 h 2057827"/>
              <a:gd name="connsiteX4" fmla="*/ 39526 w 9144000"/>
              <a:gd name="connsiteY4" fmla="*/ 876847 h 205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2057827">
                <a:moveTo>
                  <a:pt x="39526" y="876847"/>
                </a:moveTo>
                <a:cubicBezTo>
                  <a:pt x="495387" y="-762564"/>
                  <a:pt x="6525791" y="800891"/>
                  <a:pt x="9114777" y="0"/>
                </a:cubicBezTo>
                <a:lnTo>
                  <a:pt x="9144000" y="2057827"/>
                </a:lnTo>
                <a:lnTo>
                  <a:pt x="0" y="2057827"/>
                </a:lnTo>
                <a:lnTo>
                  <a:pt x="39526" y="876847"/>
                </a:lnTo>
                <a:close/>
              </a:path>
            </a:pathLst>
          </a:custGeom>
          <a:solidFill>
            <a:srgbClr val="A326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7860"/>
            <a:ext cx="5010076" cy="9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305780" y="4869160"/>
            <a:ext cx="85324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Metrics for Multi-class and Multi-label Classification</a:t>
            </a:r>
          </a:p>
        </p:txBody>
      </p:sp>
      <p:sp>
        <p:nvSpPr>
          <p:cNvPr id="5" name="Text Box 32">
            <a:extLst>
              <a:ext uri="{FF2B5EF4-FFF2-40B4-BE49-F238E27FC236}">
                <a16:creationId xmlns:a16="http://schemas.microsoft.com/office/drawing/2014/main" id="{CFCCED83-8882-4B8C-90E9-0E5A44EE5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864" y="6171356"/>
            <a:ext cx="3546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Maximilian Wenzel</a:t>
            </a:r>
          </a:p>
          <a:p>
            <a:pPr algn="r"/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Data Science Seminar Summer Term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68F75BD-03F5-4F70-A11C-733AB347F3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b="1" dirty="0" err="1"/>
                  <a:t>Averaging</a:t>
                </a:r>
                <a:r>
                  <a:rPr lang="de-DE" b="1" dirty="0"/>
                  <a:t> </a:t>
                </a:r>
                <a:r>
                  <a:rPr lang="de-DE" b="1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-score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F68F75BD-03F5-4F70-A11C-733AB347F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59B531D-24E3-4FB8-A728-5A52D6B94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4" y="1752600"/>
                <a:ext cx="8010847" cy="48447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Micro-averaged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analogous to the standard approach: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distinct approaches to compute the macro-averaged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-score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averaged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dirty="0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de-DE" sz="1800" b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averages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Different strategies also </a:t>
                </a:r>
                <a:r>
                  <a:rPr lang="en-US" dirty="0"/>
                  <a:t>applicable to the weighted-</a:t>
                </a:r>
                <a:r>
                  <a:rPr lang="en-US" dirty="0" err="1"/>
                  <a:t>aproach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59B531D-24E3-4FB8-A728-5A52D6B94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4" y="1752600"/>
                <a:ext cx="8010847" cy="4844752"/>
              </a:xfrm>
              <a:blipFill>
                <a:blip r:embed="rId3"/>
                <a:stretch>
                  <a:fillRect l="-685" t="-1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DAC0C4C9-4AC0-4EB6-970D-D4CEFFFBD22E}"/>
                  </a:ext>
                </a:extLst>
              </p:cNvPr>
              <p:cNvSpPr/>
              <p:nvPr/>
            </p:nvSpPr>
            <p:spPr bwMode="auto">
              <a:xfrm>
                <a:off x="5940152" y="4941168"/>
                <a:ext cx="2717323" cy="864096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A32638"/>
                    </a:solidFill>
                  </a:rPr>
                  <a:t>Individual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values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400" dirty="0">
                    <a:solidFill>
                      <a:srgbClr val="A32638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400" dirty="0">
                    <a:solidFill>
                      <a:srgbClr val="A32638"/>
                    </a:solidFill>
                  </a:rPr>
                  <a:t> not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as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much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influence</a:t>
                </a:r>
                <a:endParaRPr lang="de-DE" sz="1400" dirty="0">
                  <a:solidFill>
                    <a:srgbClr val="A32638"/>
                  </a:solidFill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A32638"/>
                    </a:solidFill>
                    <a:sym typeface="Wingdings" panose="05000000000000000000" pitchFamily="2" charset="2"/>
                  </a:rPr>
                  <a:t> May </a:t>
                </a:r>
                <a:r>
                  <a:rPr lang="de-DE" sz="1400" dirty="0" err="1">
                    <a:solidFill>
                      <a:srgbClr val="A32638"/>
                    </a:solidFill>
                    <a:sym typeface="Wingdings" panose="05000000000000000000" pitchFamily="2" charset="2"/>
                  </a:rPr>
                  <a:t>be</a:t>
                </a:r>
                <a:r>
                  <a:rPr lang="de-DE" sz="1400" dirty="0">
                    <a:solidFill>
                      <a:srgbClr val="A32638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  <a:sym typeface="Wingdings" panose="05000000000000000000" pitchFamily="2" charset="2"/>
                  </a:rPr>
                  <a:t>overly</a:t>
                </a:r>
                <a:r>
                  <a:rPr lang="de-DE" sz="1400" dirty="0">
                    <a:solidFill>
                      <a:srgbClr val="A32638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  <a:sym typeface="Wingdings" panose="05000000000000000000" pitchFamily="2" charset="2"/>
                  </a:rPr>
                  <a:t>benevolent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A32638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DAC0C4C9-4AC0-4EB6-970D-D4CEFFFBD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4941168"/>
                <a:ext cx="2717323" cy="86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C51369F8-BC0D-43A0-AAE4-025C32206135}"/>
              </a:ext>
            </a:extLst>
          </p:cNvPr>
          <p:cNvSpPr/>
          <p:nvPr/>
        </p:nvSpPr>
        <p:spPr bwMode="auto">
          <a:xfrm>
            <a:off x="5940152" y="3896097"/>
            <a:ext cx="2717323" cy="86409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A32638"/>
                </a:solidFill>
              </a:rPr>
              <a:t>The </a:t>
            </a:r>
            <a:r>
              <a:rPr lang="de-DE" sz="1400" dirty="0" err="1">
                <a:solidFill>
                  <a:srgbClr val="A32638"/>
                </a:solidFill>
              </a:rPr>
              <a:t>standard</a:t>
            </a:r>
            <a:r>
              <a:rPr lang="de-DE" sz="1400" dirty="0">
                <a:solidFill>
                  <a:srgbClr val="A32638"/>
                </a:solidFill>
              </a:rPr>
              <a:t> </a:t>
            </a:r>
            <a:r>
              <a:rPr lang="de-DE" sz="1400" dirty="0" err="1">
                <a:solidFill>
                  <a:srgbClr val="A32638"/>
                </a:solidFill>
              </a:rPr>
              <a:t>approach</a:t>
            </a:r>
            <a:r>
              <a:rPr lang="de-DE" sz="1400" dirty="0">
                <a:solidFill>
                  <a:srgbClr val="A32638"/>
                </a:solidFill>
              </a:rPr>
              <a:t>, </a:t>
            </a:r>
            <a:r>
              <a:rPr lang="de-DE" sz="1400" dirty="0" err="1">
                <a:solidFill>
                  <a:srgbClr val="A32638"/>
                </a:solidFill>
              </a:rPr>
              <a:t>recommended</a:t>
            </a:r>
            <a:r>
              <a:rPr lang="de-DE" sz="1400" dirty="0">
                <a:solidFill>
                  <a:srgbClr val="A32638"/>
                </a:solidFill>
              </a:rPr>
              <a:t> </a:t>
            </a:r>
            <a:r>
              <a:rPr lang="de-DE" sz="1400" dirty="0" err="1">
                <a:solidFill>
                  <a:srgbClr val="A32638"/>
                </a:solidFill>
              </a:rPr>
              <a:t>by</a:t>
            </a:r>
            <a:r>
              <a:rPr lang="de-DE" sz="1400" dirty="0">
                <a:solidFill>
                  <a:srgbClr val="A32638"/>
                </a:solidFill>
              </a:rPr>
              <a:t> Opitz and Burst (2019)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A32638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AC8560E-1F65-4695-A9D5-19BD50126C59}"/>
                  </a:ext>
                </a:extLst>
              </p:cNvPr>
              <p:cNvSpPr/>
              <p:nvPr/>
            </p:nvSpPr>
            <p:spPr bwMode="auto">
              <a:xfrm>
                <a:off x="6372200" y="2204306"/>
                <a:ext cx="2382416" cy="757597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de-DE" sz="1400" dirty="0" err="1">
                    <a:solidFill>
                      <a:srgbClr val="A32638"/>
                    </a:solidFill>
                  </a:rPr>
                  <a:t>Since</a:t>
                </a:r>
                <a:r>
                  <a:rPr lang="de-DE" sz="1400" dirty="0">
                    <a:solidFill>
                      <a:srgbClr val="A32638"/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A32638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AC8560E-1F65-4695-A9D5-19BD50126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2204306"/>
                <a:ext cx="2382416" cy="757597"/>
              </a:xfrm>
              <a:prstGeom prst="rect">
                <a:avLst/>
              </a:prstGeom>
              <a:blipFill>
                <a:blip r:embed="rId5"/>
                <a:stretch>
                  <a:fillRect t="-11811" b="-32283"/>
                </a:stretch>
              </a:blip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2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2675-FB3A-4E08-9F29-7D2ED20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20EB7E8-6376-4344-A796-B9698CD94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4" y="1752600"/>
                <a:ext cx="8049641" cy="3657600"/>
              </a:xfrm>
            </p:spPr>
            <p:txBody>
              <a:bodyPr/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Instance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Label space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/>
                  <a:t>, may predict </a:t>
                </a:r>
                <a:r>
                  <a:rPr lang="en-US" b="1" dirty="0"/>
                  <a:t>multiple </a:t>
                </a:r>
                <a:r>
                  <a:rPr lang="en-US" dirty="0"/>
                  <a:t>classes/labels per instance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20EB7E8-6376-4344-A796-B9698CD94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4" y="1752600"/>
                <a:ext cx="8049641" cy="3657600"/>
              </a:xfrm>
              <a:blipFill>
                <a:blip r:embed="rId2"/>
                <a:stretch>
                  <a:fillRect l="-68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39071C1-D97E-49A7-AAE7-4141C46568ED}"/>
              </a:ext>
            </a:extLst>
          </p:cNvPr>
          <p:cNvSpPr/>
          <p:nvPr/>
        </p:nvSpPr>
        <p:spPr bwMode="auto">
          <a:xfrm>
            <a:off x="981862" y="3789040"/>
            <a:ext cx="7829190" cy="193950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BB5EDD-32CB-4002-AF08-29B311F787E6}"/>
              </a:ext>
            </a:extLst>
          </p:cNvPr>
          <p:cNvSpPr txBox="1"/>
          <p:nvPr/>
        </p:nvSpPr>
        <p:spPr>
          <a:xfrm>
            <a:off x="2900887" y="3972151"/>
            <a:ext cx="34134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What kind of document is this?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19D39E2-2214-4EAF-84CC-C4EE11F913B3}"/>
              </a:ext>
            </a:extLst>
          </p:cNvPr>
          <p:cNvSpPr/>
          <p:nvPr/>
        </p:nvSpPr>
        <p:spPr bwMode="auto">
          <a:xfrm>
            <a:off x="4203930" y="4436273"/>
            <a:ext cx="648072" cy="56576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D44BBB6-EAAE-4686-ABE2-1DA3EE90A9BA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 flipV="1">
            <a:off x="4852002" y="4719155"/>
            <a:ext cx="132262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7C6281-E56B-41C6-804E-082BDCA7C7CE}"/>
              </a:ext>
            </a:extLst>
          </p:cNvPr>
          <p:cNvCxnSpPr>
            <a:endCxn id="25" idx="2"/>
          </p:cNvCxnSpPr>
          <p:nvPr/>
        </p:nvCxnSpPr>
        <p:spPr bwMode="auto">
          <a:xfrm>
            <a:off x="3051802" y="4719155"/>
            <a:ext cx="115212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DD0579-7ABE-4E51-B12E-55BAD3B4421E}"/>
                  </a:ext>
                </a:extLst>
              </p:cNvPr>
              <p:cNvSpPr txBox="1"/>
              <p:nvPr/>
            </p:nvSpPr>
            <p:spPr>
              <a:xfrm>
                <a:off x="6129133" y="4141491"/>
                <a:ext cx="1837209" cy="11269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𝒴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DD0579-7ABE-4E51-B12E-55BAD3B4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33" y="4141491"/>
                <a:ext cx="1837209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2A9C5AB-5F03-476C-B0C4-D739C18072AB}"/>
                  </a:ext>
                </a:extLst>
              </p:cNvPr>
              <p:cNvSpPr txBox="1"/>
              <p:nvPr/>
            </p:nvSpPr>
            <p:spPr>
              <a:xfrm>
                <a:off x="1105788" y="4517531"/>
                <a:ext cx="143301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2A9C5AB-5F03-476C-B0C4-D739C1807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88" y="4517531"/>
                <a:ext cx="14330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AA1977BF-3111-4487-8806-E9A28E2370F6}"/>
              </a:ext>
            </a:extLst>
          </p:cNvPr>
          <p:cNvSpPr txBox="1"/>
          <p:nvPr/>
        </p:nvSpPr>
        <p:spPr>
          <a:xfrm>
            <a:off x="755407" y="3262938"/>
            <a:ext cx="30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Example</a:t>
            </a:r>
            <a:r>
              <a:rPr lang="en-US" sz="1800" dirty="0"/>
              <a:t>: 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BF01119-6FA4-4F0E-8BBF-D16FF2FAF1B2}"/>
                  </a:ext>
                </a:extLst>
              </p:cNvPr>
              <p:cNvSpPr txBox="1"/>
              <p:nvPr/>
            </p:nvSpPr>
            <p:spPr>
              <a:xfrm>
                <a:off x="7912906" y="4463187"/>
                <a:ext cx="982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56AA1C"/>
                    </a:solidFill>
                    <a:sym typeface="Wingdings" panose="05000000000000000000" pitchFamily="2" charset="2"/>
                  </a:rPr>
                  <a:t>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rgbClr val="56AA1C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?</m:t>
                    </m:r>
                  </m:oMath>
                </a14:m>
                <a:endParaRPr lang="en-US" sz="2800" dirty="0">
                  <a:solidFill>
                    <a:srgbClr val="56AA1C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BF01119-6FA4-4F0E-8BBF-D16FF2FAF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906" y="4463187"/>
                <a:ext cx="982063" cy="523220"/>
              </a:xfrm>
              <a:prstGeom prst="rect">
                <a:avLst/>
              </a:prstGeom>
              <a:blipFill>
                <a:blip r:embed="rId5"/>
                <a:stretch>
                  <a:fillRect l="-12422" t="-11628" b="-313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C0BC00F4-F4E9-4914-A4B5-45A59F19403E}"/>
              </a:ext>
            </a:extLst>
          </p:cNvPr>
          <p:cNvSpPr/>
          <p:nvPr/>
        </p:nvSpPr>
        <p:spPr bwMode="auto">
          <a:xfrm rot="10800000">
            <a:off x="2263941" y="4341483"/>
            <a:ext cx="518119" cy="764447"/>
          </a:xfrm>
          <a:prstGeom prst="foldedCorner">
            <a:avLst>
              <a:gd name="adj" fmla="val 3039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____________________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B88678-C5D0-4E97-85BC-6900F277B88C}"/>
              </a:ext>
            </a:extLst>
          </p:cNvPr>
          <p:cNvSpPr txBox="1"/>
          <p:nvPr/>
        </p:nvSpPr>
        <p:spPr>
          <a:xfrm>
            <a:off x="6516216" y="6070283"/>
            <a:ext cx="253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32638"/>
                </a:solidFill>
              </a:rPr>
              <a:t>What if prediction is only partially correct?</a:t>
            </a:r>
            <a:endParaRPr lang="en-US" sz="1600" dirty="0">
              <a:solidFill>
                <a:srgbClr val="A32638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7C41C93-F639-4760-A291-282877DC2969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400" y="4978671"/>
            <a:ext cx="0" cy="10916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BEF40AC-B1CA-430C-B76A-62DAC5F9EA20}"/>
              </a:ext>
            </a:extLst>
          </p:cNvPr>
          <p:cNvSpPr txBox="1"/>
          <p:nvPr/>
        </p:nvSpPr>
        <p:spPr>
          <a:xfrm>
            <a:off x="6052552" y="5276388"/>
            <a:ext cx="19903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"Fiction + Poetry"</a:t>
            </a:r>
          </a:p>
        </p:txBody>
      </p:sp>
    </p:spTree>
    <p:extLst>
      <p:ext uri="{BB962C8B-B14F-4D97-AF65-F5344CB8AC3E}">
        <p14:creationId xmlns:p14="http://schemas.microsoft.com/office/powerpoint/2010/main" val="35152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5" grpId="0" animBg="1"/>
      <p:bldP spid="32" grpId="0"/>
      <p:bldP spid="35" grpId="0"/>
      <p:bldP spid="26" grpId="0"/>
      <p:bldP spid="40" grpId="0"/>
      <p:bldP spid="10" grpId="0" animBg="1"/>
      <p:bldP spid="30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5D36987-768F-44E2-82AD-5A871D98A27E}"/>
              </a:ext>
            </a:extLst>
          </p:cNvPr>
          <p:cNvSpPr/>
          <p:nvPr/>
        </p:nvSpPr>
        <p:spPr bwMode="auto">
          <a:xfrm>
            <a:off x="4933026" y="2847254"/>
            <a:ext cx="4088676" cy="3318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D605CE-E9DA-4698-BF94-FA58CE78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Classification: Viewpoint of Correctness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711A4-7BB3-4831-8FE6-B35057E7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3737754"/>
            <a:ext cx="4211960" cy="2248755"/>
          </a:xfrm>
        </p:spPr>
        <p:txBody>
          <a:bodyPr/>
          <a:lstStyle/>
          <a:p>
            <a:r>
              <a:rPr lang="en-US" dirty="0"/>
              <a:t>Consider each instance separately</a:t>
            </a:r>
          </a:p>
          <a:p>
            <a:endParaRPr lang="en-US" dirty="0"/>
          </a:p>
          <a:p>
            <a:r>
              <a:rPr lang="en-US" dirty="0"/>
              <a:t>How many labels have been predicted correctly/incorrectly?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Derive </a:t>
            </a:r>
            <a:r>
              <a:rPr lang="en-US" b="1" dirty="0">
                <a:sym typeface="Wingdings" panose="05000000000000000000" pitchFamily="2" charset="2"/>
              </a:rPr>
              <a:t>per-instance confusion matrix</a:t>
            </a:r>
            <a:endParaRPr lang="en-US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71AACC-65A8-4A0B-B2D8-1D1D68D08065}"/>
              </a:ext>
            </a:extLst>
          </p:cNvPr>
          <p:cNvSpPr/>
          <p:nvPr/>
        </p:nvSpPr>
        <p:spPr bwMode="auto">
          <a:xfrm>
            <a:off x="2987824" y="1700808"/>
            <a:ext cx="3168352" cy="76808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Multi-label Correctness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B29350-BBF8-45B5-85C8-8FB058E840C0}"/>
              </a:ext>
            </a:extLst>
          </p:cNvPr>
          <p:cNvSpPr/>
          <p:nvPr/>
        </p:nvSpPr>
        <p:spPr bwMode="auto">
          <a:xfrm>
            <a:off x="5940152" y="2996952"/>
            <a:ext cx="2016222" cy="5284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Per-instance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C8AE992-7032-4FEA-9CDF-2EF7DB20AADA}"/>
              </a:ext>
            </a:extLst>
          </p:cNvPr>
          <p:cNvSpPr/>
          <p:nvPr/>
        </p:nvSpPr>
        <p:spPr bwMode="auto">
          <a:xfrm>
            <a:off x="1115616" y="2996952"/>
            <a:ext cx="2016222" cy="52842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Per-class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9F01F008-04D9-47EE-9C38-EAE9645744E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 rot="5400000">
            <a:off x="3083835" y="1508786"/>
            <a:ext cx="528059" cy="244827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210C69A-1AC9-40DF-9C78-836FF78CA4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rot="16200000" flipH="1">
            <a:off x="5496102" y="1544790"/>
            <a:ext cx="528059" cy="23762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2DAB10D4-A0D2-43D2-8803-1F4757165B2D}"/>
              </a:ext>
            </a:extLst>
          </p:cNvPr>
          <p:cNvSpPr/>
          <p:nvPr/>
        </p:nvSpPr>
        <p:spPr bwMode="auto">
          <a:xfrm>
            <a:off x="1115616" y="6309320"/>
            <a:ext cx="1224136" cy="42636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B4D2A1BE-E89C-4738-9A29-1B7A230C5A63}"/>
              </a:ext>
            </a:extLst>
          </p:cNvPr>
          <p:cNvSpPr txBox="1">
            <a:spLocks/>
          </p:cNvSpPr>
          <p:nvPr/>
        </p:nvSpPr>
        <p:spPr bwMode="auto">
          <a:xfrm>
            <a:off x="2513868" y="6324797"/>
            <a:ext cx="6096732" cy="42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b="1" kern="0" dirty="0"/>
              <a:t>Summarize confusion matrices with averaging strategies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E05F630-2D21-4C6E-BD1A-9C92F0A63D14}"/>
              </a:ext>
            </a:extLst>
          </p:cNvPr>
          <p:cNvSpPr/>
          <p:nvPr/>
        </p:nvSpPr>
        <p:spPr bwMode="auto">
          <a:xfrm>
            <a:off x="989061" y="4388201"/>
            <a:ext cx="2269333" cy="823240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A32638"/>
                </a:solidFill>
              </a:rPr>
              <a:t>Evaluation and </a:t>
            </a:r>
            <a:r>
              <a:rPr lang="de-DE" sz="1400" dirty="0" err="1">
                <a:solidFill>
                  <a:srgbClr val="A32638"/>
                </a:solidFill>
              </a:rPr>
              <a:t>averaging</a:t>
            </a:r>
            <a:r>
              <a:rPr lang="de-DE" sz="1400" dirty="0">
                <a:solidFill>
                  <a:srgbClr val="A32638"/>
                </a:solidFill>
              </a:rPr>
              <a:t> </a:t>
            </a:r>
            <a:r>
              <a:rPr lang="de-DE" sz="1400" dirty="0" err="1">
                <a:solidFill>
                  <a:srgbClr val="A32638"/>
                </a:solidFill>
              </a:rPr>
              <a:t>strategies</a:t>
            </a:r>
            <a:r>
              <a:rPr lang="de-DE" sz="1400" dirty="0">
                <a:solidFill>
                  <a:srgbClr val="A32638"/>
                </a:solidFill>
              </a:rPr>
              <a:t> </a:t>
            </a:r>
            <a:r>
              <a:rPr lang="de-DE" sz="1400" dirty="0" err="1">
                <a:solidFill>
                  <a:srgbClr val="A32638"/>
                </a:solidFill>
              </a:rPr>
              <a:t>identical</a:t>
            </a:r>
            <a:r>
              <a:rPr lang="de-DE" sz="1400" dirty="0">
                <a:solidFill>
                  <a:srgbClr val="A32638"/>
                </a:solidFill>
              </a:rPr>
              <a:t> </a:t>
            </a:r>
            <a:r>
              <a:rPr lang="de-DE" sz="1400" dirty="0" err="1">
                <a:solidFill>
                  <a:srgbClr val="A32638"/>
                </a:solidFill>
              </a:rPr>
              <a:t>to</a:t>
            </a:r>
            <a:r>
              <a:rPr lang="de-DE" sz="1400" dirty="0">
                <a:solidFill>
                  <a:srgbClr val="A32638"/>
                </a:solidFill>
              </a:rPr>
              <a:t> multi-</a:t>
            </a:r>
            <a:r>
              <a:rPr lang="de-DE" sz="1400" dirty="0" err="1">
                <a:solidFill>
                  <a:srgbClr val="A32638"/>
                </a:solidFill>
              </a:rPr>
              <a:t>class</a:t>
            </a:r>
            <a:r>
              <a:rPr lang="de-DE" sz="1400" dirty="0">
                <a:solidFill>
                  <a:srgbClr val="A32638"/>
                </a:solidFill>
              </a:rPr>
              <a:t> </a:t>
            </a:r>
            <a:r>
              <a:rPr lang="de-DE" sz="1400" dirty="0" err="1">
                <a:solidFill>
                  <a:srgbClr val="A32638"/>
                </a:solidFill>
              </a:rPr>
              <a:t>case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A32638"/>
              </a:solidFill>
              <a:effectLst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68B9038-44FA-4397-BA3D-80A4AC6AA23B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 bwMode="auto">
          <a:xfrm flipH="1" flipV="1">
            <a:off x="2123727" y="3525372"/>
            <a:ext cx="1" cy="862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4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5" grpId="0" animBg="1"/>
      <p:bldP spid="6" grpId="0" animBg="1"/>
      <p:bldP spid="27" grpId="0" animBg="1"/>
      <p:bldP spid="28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24B0E-D02C-4A63-A8B9-342C4AA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Per-instance Evaluation: Which Averaging Strategies?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495E43C-9822-47C4-8B82-39D338789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Per-instance evaluation makes only sense with </a:t>
                </a:r>
                <a:r>
                  <a:rPr lang="en-US" b="1" dirty="0"/>
                  <a:t>macro averaging strategies </a:t>
                </a:r>
                <a:r>
                  <a:rPr lang="en-US" b="1" dirty="0">
                    <a:sym typeface="Wingdings" panose="05000000000000000000" pitchFamily="2" charset="2"/>
                  </a:rPr>
                  <a:t> each instance is equally weighted</a:t>
                </a:r>
                <a:endParaRPr lang="en-US" b="1" dirty="0"/>
              </a:p>
              <a:p>
                <a:pPr lvl="1"/>
                <a:r>
                  <a:rPr lang="en-US" dirty="0"/>
                  <a:t>Micro- and weighted-averaged result would weight instances differently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weighted-average</a:t>
                </a:r>
              </a:p>
              <a:p>
                <a:pPr lvl="1"/>
                <a:r>
                  <a:rPr lang="en-US" dirty="0"/>
                  <a:t>Each per-instance result is weighted by the factor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per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495E43C-9822-47C4-8B82-39D338789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8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1C258C9F-8B95-4D86-BB5E-A4903FE6A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684030"/>
                  </p:ext>
                </p:extLst>
              </p:nvPr>
            </p:nvGraphicFramePr>
            <p:xfrm>
              <a:off x="681038" y="4365104"/>
              <a:ext cx="7800974" cy="14917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2886">
                      <a:extLst>
                        <a:ext uri="{9D8B030D-6E8A-4147-A177-3AD203B41FA5}">
                          <a16:colId xmlns:a16="http://schemas.microsoft.com/office/drawing/2014/main" val="1666278534"/>
                        </a:ext>
                      </a:extLst>
                    </a:gridCol>
                    <a:gridCol w="2874043">
                      <a:extLst>
                        <a:ext uri="{9D8B030D-6E8A-4147-A177-3AD203B41FA5}">
                          <a16:colId xmlns:a16="http://schemas.microsoft.com/office/drawing/2014/main" val="4069669266"/>
                        </a:ext>
                      </a:extLst>
                    </a:gridCol>
                    <a:gridCol w="2874045">
                      <a:extLst>
                        <a:ext uri="{9D8B030D-6E8A-4147-A177-3AD203B41FA5}">
                          <a16:colId xmlns:a16="http://schemas.microsoft.com/office/drawing/2014/main" val="1259172197"/>
                        </a:ext>
                      </a:extLst>
                    </a:gridCol>
                  </a:tblGrid>
                  <a:tr h="244598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Meaning</a:t>
                          </a:r>
                        </a:p>
                      </a:txBody>
                      <a:tcPr marL="97169" marR="97169" marT="48585" marB="485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3629582"/>
                      </a:ext>
                    </a:extLst>
                  </a:tr>
                  <a:tr h="226245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Per-class</a:t>
                          </a:r>
                        </a:p>
                      </a:txBody>
                      <a:tcPr marL="84006" marR="84006" marT="42002" marB="4200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Per-instance</a:t>
                          </a:r>
                        </a:p>
                      </a:txBody>
                      <a:tcPr marL="84006" marR="84006" marT="42002" marB="4200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40355690"/>
                      </a:ext>
                    </a:extLst>
                  </a:tr>
                  <a:tr h="7619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1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𝑻</m:t>
                                </m:r>
                                <m:sSub>
                                  <m:sSubPr>
                                    <m:ctrlPr>
                                      <a:rPr lang="de-DE" sz="1800" b="1" i="1" dirty="0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dirty="0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de-DE" sz="1800" b="1" i="1" dirty="0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de-DE" sz="1800" b="1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1800" b="1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𝑭</m:t>
                                </m:r>
                                <m:sSub>
                                  <m:sSubPr>
                                    <m:ctrlPr>
                                      <a:rPr lang="de-DE" sz="1800" b="1" i="1" dirty="0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dirty="0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de-DE" sz="1800" b="1" i="1" dirty="0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#instances per class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1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#labels in actual label 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1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305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1C258C9F-8B95-4D86-BB5E-A4903FE6A6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684030"/>
                  </p:ext>
                </p:extLst>
              </p:nvPr>
            </p:nvGraphicFramePr>
            <p:xfrm>
              <a:off x="681038" y="4365104"/>
              <a:ext cx="7800974" cy="14917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2886">
                      <a:extLst>
                        <a:ext uri="{9D8B030D-6E8A-4147-A177-3AD203B41FA5}">
                          <a16:colId xmlns:a16="http://schemas.microsoft.com/office/drawing/2014/main" val="1666278534"/>
                        </a:ext>
                      </a:extLst>
                    </a:gridCol>
                    <a:gridCol w="2874043">
                      <a:extLst>
                        <a:ext uri="{9D8B030D-6E8A-4147-A177-3AD203B41FA5}">
                          <a16:colId xmlns:a16="http://schemas.microsoft.com/office/drawing/2014/main" val="4069669266"/>
                        </a:ext>
                      </a:extLst>
                    </a:gridCol>
                    <a:gridCol w="2874045">
                      <a:extLst>
                        <a:ext uri="{9D8B030D-6E8A-4147-A177-3AD203B41FA5}">
                          <a16:colId xmlns:a16="http://schemas.microsoft.com/office/drawing/2014/main" val="1259172197"/>
                        </a:ext>
                      </a:extLst>
                    </a:gridCol>
                  </a:tblGrid>
                  <a:tr h="37149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Meaning</a:t>
                          </a:r>
                        </a:p>
                      </a:txBody>
                      <a:tcPr marL="97169" marR="97169" marT="48585" marB="485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3629582"/>
                      </a:ext>
                    </a:extLst>
                  </a:tr>
                  <a:tr h="35832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Per-class</a:t>
                          </a:r>
                        </a:p>
                      </a:txBody>
                      <a:tcPr marL="84006" marR="84006" marT="42002" marB="4200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Per-instance</a:t>
                          </a:r>
                        </a:p>
                      </a:txBody>
                      <a:tcPr marL="84006" marR="84006" marT="42002" marB="4200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40355690"/>
                      </a:ext>
                    </a:extLst>
                  </a:tr>
                  <a:tr h="7619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800" r="-280415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398" t="-100800" r="-100212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1398" t="-100800" r="-212" b="-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3052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00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B294-909B-4B7A-86A0-EA75054A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Dealing with Metrics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8D813-F910-4A12-90B0-7C1C5EDB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" y="1752600"/>
            <a:ext cx="7578799" cy="4788000"/>
          </a:xfrm>
        </p:spPr>
        <p:txBody>
          <a:bodyPr/>
          <a:lstStyle/>
          <a:p>
            <a:r>
              <a:rPr lang="en-US" dirty="0"/>
              <a:t>Always explicitly indicate which metric has been deployed</a:t>
            </a:r>
          </a:p>
          <a:p>
            <a:pPr lvl="1"/>
            <a:r>
              <a:rPr lang="en-US" dirty="0"/>
              <a:t>Include the metric as equation</a:t>
            </a:r>
          </a:p>
          <a:p>
            <a:pPr lvl="1"/>
            <a:r>
              <a:rPr lang="en-US" dirty="0"/>
              <a:t>If the metric has been implemented by a library (e.g. Python </a:t>
            </a:r>
            <a:r>
              <a:rPr lang="en-US" dirty="0" err="1"/>
              <a:t>SciKit</a:t>
            </a:r>
            <a:r>
              <a:rPr lang="en-US" dirty="0"/>
              <a:t>-learn), </a:t>
            </a:r>
            <a:r>
              <a:rPr lang="en-US" dirty="0">
                <a:sym typeface="Wingdings" panose="05000000000000000000" pitchFamily="2" charset="2"/>
              </a:rPr>
              <a:t>look up the concrete implementation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possible include the test dataset evaluation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 Computation of metric can be reproduced</a:t>
            </a:r>
          </a:p>
          <a:p>
            <a:pPr lvl="1"/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3919098-C742-46AA-AECA-E363939E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7" y="4647455"/>
            <a:ext cx="85810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"documents":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"id": "id_test_article_1", "labels": [ "code1", "code2", "code3" ] } 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"id": "id_test_article_2", "labels": [ "code5", "code2", "code21" ]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73DC34-3302-45E2-B2C2-6EC3601CA0B6}"/>
              </a:ext>
            </a:extLst>
          </p:cNvPr>
          <p:cNvSpPr txBox="1"/>
          <p:nvPr/>
        </p:nvSpPr>
        <p:spPr>
          <a:xfrm>
            <a:off x="467545" y="5722580"/>
            <a:ext cx="45004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https://temu.bsc.es/mesinesp2/evaluation/</a:t>
            </a:r>
            <a:r>
              <a:rPr lang="en-US" sz="1200" dirty="0"/>
              <a:t>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9FA34A0-4737-4A00-8494-F6485195630F}"/>
              </a:ext>
            </a:extLst>
          </p:cNvPr>
          <p:cNvSpPr txBox="1">
            <a:spLocks/>
          </p:cNvSpPr>
          <p:nvPr/>
        </p:nvSpPr>
        <p:spPr bwMode="auto">
          <a:xfrm>
            <a:off x="467544" y="4221088"/>
            <a:ext cx="7424935" cy="42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b="1" kern="0" dirty="0"/>
              <a:t>MESINESP task: JSON file of the test dataset evaluation</a:t>
            </a:r>
          </a:p>
        </p:txBody>
      </p:sp>
    </p:spTree>
    <p:extLst>
      <p:ext uri="{BB962C8B-B14F-4D97-AF65-F5344CB8AC3E}">
        <p14:creationId xmlns:p14="http://schemas.microsoft.com/office/powerpoint/2010/main" val="28714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2675-FB3A-4E08-9F29-7D2ED20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20EB7E8-6376-4344-A796-B9698CD94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Instance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Binary label space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 "yes or no", "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"</a:t>
                </a:r>
              </a:p>
              <a:p>
                <a:pPr lvl="1"/>
                <a:r>
                  <a:rPr lang="en-US" dirty="0"/>
                  <a:t>Classifier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20EB7E8-6376-4344-A796-B9698CD94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8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39071C1-D97E-49A7-AAE7-4141C46568ED}"/>
              </a:ext>
            </a:extLst>
          </p:cNvPr>
          <p:cNvSpPr/>
          <p:nvPr/>
        </p:nvSpPr>
        <p:spPr bwMode="auto">
          <a:xfrm>
            <a:off x="712616" y="3645024"/>
            <a:ext cx="8251871" cy="2514872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6135C1-95DA-4445-BFAD-44393BB9778C}"/>
              </a:ext>
            </a:extLst>
          </p:cNvPr>
          <p:cNvSpPr/>
          <p:nvPr/>
        </p:nvSpPr>
        <p:spPr bwMode="auto">
          <a:xfrm>
            <a:off x="3843972" y="4367018"/>
            <a:ext cx="648072" cy="56576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09A811EF-FA36-4143-8E7B-A34B86D69061}"/>
              </a:ext>
            </a:extLst>
          </p:cNvPr>
          <p:cNvSpPr/>
          <p:nvPr/>
        </p:nvSpPr>
        <p:spPr bwMode="auto">
          <a:xfrm>
            <a:off x="1944469" y="4436492"/>
            <a:ext cx="375579" cy="36933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54FFA79-A3DC-49D5-AA2F-E2C5121A8E66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 flipV="1">
            <a:off x="4492044" y="4649900"/>
            <a:ext cx="132262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1FCD558-986D-4513-9AC7-61F381B62F82}"/>
              </a:ext>
            </a:extLst>
          </p:cNvPr>
          <p:cNvCxnSpPr>
            <a:endCxn id="9" idx="2"/>
          </p:cNvCxnSpPr>
          <p:nvPr/>
        </p:nvCxnSpPr>
        <p:spPr bwMode="auto">
          <a:xfrm>
            <a:off x="2691844" y="4649900"/>
            <a:ext cx="115212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0BB5EDD-32CB-4002-AF08-29B311F787E6}"/>
              </a:ext>
            </a:extLst>
          </p:cNvPr>
          <p:cNvSpPr txBox="1"/>
          <p:nvPr/>
        </p:nvSpPr>
        <p:spPr>
          <a:xfrm>
            <a:off x="2835788" y="3689262"/>
            <a:ext cx="2808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Is this a triangle?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3218DD5-EF71-4507-8E6C-AC9020D6EC2A}"/>
              </a:ext>
            </a:extLst>
          </p:cNvPr>
          <p:cNvSpPr txBox="1"/>
          <p:nvPr/>
        </p:nvSpPr>
        <p:spPr>
          <a:xfrm>
            <a:off x="5338812" y="3708110"/>
            <a:ext cx="28084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19D39E2-2214-4EAF-84CC-C4EE11F913B3}"/>
              </a:ext>
            </a:extLst>
          </p:cNvPr>
          <p:cNvSpPr/>
          <p:nvPr/>
        </p:nvSpPr>
        <p:spPr bwMode="auto">
          <a:xfrm>
            <a:off x="3843972" y="5317284"/>
            <a:ext cx="648072" cy="56576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D44BBB6-EAAE-4686-ABE2-1DA3EE90A9BA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 flipV="1">
            <a:off x="4492044" y="5600166"/>
            <a:ext cx="132262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7C6281-E56B-41C6-804E-082BDCA7C7CE}"/>
              </a:ext>
            </a:extLst>
          </p:cNvPr>
          <p:cNvCxnSpPr>
            <a:endCxn id="25" idx="2"/>
          </p:cNvCxnSpPr>
          <p:nvPr/>
        </p:nvCxnSpPr>
        <p:spPr bwMode="auto">
          <a:xfrm>
            <a:off x="2691844" y="5600166"/>
            <a:ext cx="115212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6E5C0A44-A37D-4350-A89F-B4F34520F772}"/>
              </a:ext>
            </a:extLst>
          </p:cNvPr>
          <p:cNvSpPr/>
          <p:nvPr/>
        </p:nvSpPr>
        <p:spPr bwMode="auto">
          <a:xfrm>
            <a:off x="1944469" y="5441637"/>
            <a:ext cx="375579" cy="36933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B13FCA4-020A-4FE7-A170-863455E46675}"/>
              </a:ext>
            </a:extLst>
          </p:cNvPr>
          <p:cNvSpPr txBox="1"/>
          <p:nvPr/>
        </p:nvSpPr>
        <p:spPr>
          <a:xfrm>
            <a:off x="6663900" y="4452018"/>
            <a:ext cx="10055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EEC3B4-4102-4CB9-94EA-947B0958C8BA}"/>
              </a:ext>
            </a:extLst>
          </p:cNvPr>
          <p:cNvSpPr txBox="1"/>
          <p:nvPr/>
        </p:nvSpPr>
        <p:spPr>
          <a:xfrm>
            <a:off x="6248090" y="5400907"/>
            <a:ext cx="18372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DD0579-7ABE-4E51-B12E-55BAD3B4421E}"/>
                  </a:ext>
                </a:extLst>
              </p:cNvPr>
              <p:cNvSpPr txBox="1"/>
              <p:nvPr/>
            </p:nvSpPr>
            <p:spPr>
              <a:xfrm>
                <a:off x="5717871" y="5415500"/>
                <a:ext cx="139784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DD0579-7ABE-4E51-B12E-55BAD3B4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71" y="5415500"/>
                <a:ext cx="139784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9896CDE-AAE3-47BD-9143-E24D0D0BED77}"/>
                  </a:ext>
                </a:extLst>
              </p:cNvPr>
              <p:cNvSpPr txBox="1"/>
              <p:nvPr/>
            </p:nvSpPr>
            <p:spPr>
              <a:xfrm>
                <a:off x="5463089" y="4454859"/>
                <a:ext cx="183720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9896CDE-AAE3-47BD-9143-E24D0D0B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89" y="4454859"/>
                <a:ext cx="183720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FF55BC7-BE62-4BF4-8D10-61414036B81D}"/>
                  </a:ext>
                </a:extLst>
              </p:cNvPr>
              <p:cNvSpPr txBox="1"/>
              <p:nvPr/>
            </p:nvSpPr>
            <p:spPr>
              <a:xfrm>
                <a:off x="636692" y="4462629"/>
                <a:ext cx="134353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FF55BC7-BE62-4BF4-8D10-61414036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2" y="4462629"/>
                <a:ext cx="13435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2A9C5AB-5F03-476C-B0C4-D739C18072AB}"/>
                  </a:ext>
                </a:extLst>
              </p:cNvPr>
              <p:cNvSpPr txBox="1"/>
              <p:nvPr/>
            </p:nvSpPr>
            <p:spPr>
              <a:xfrm>
                <a:off x="591951" y="5415500"/>
                <a:ext cx="143301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2A9C5AB-5F03-476C-B0C4-D739C1807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" y="5415500"/>
                <a:ext cx="143301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8BFD6BE2-B2BB-4753-9FFC-65993B96D38C}"/>
              </a:ext>
            </a:extLst>
          </p:cNvPr>
          <p:cNvSpPr txBox="1"/>
          <p:nvPr/>
        </p:nvSpPr>
        <p:spPr>
          <a:xfrm>
            <a:off x="8024198" y="5274323"/>
            <a:ext cx="407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C891E59-C84C-4117-878F-A4065A9E8121}"/>
              </a:ext>
            </a:extLst>
          </p:cNvPr>
          <p:cNvSpPr txBox="1"/>
          <p:nvPr/>
        </p:nvSpPr>
        <p:spPr>
          <a:xfrm>
            <a:off x="8046852" y="4281727"/>
            <a:ext cx="327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56AA1C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56AA1C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7D7C737-C94A-4E41-9BDA-B9C9666C3172}"/>
              </a:ext>
            </a:extLst>
          </p:cNvPr>
          <p:cNvSpPr txBox="1"/>
          <p:nvPr/>
        </p:nvSpPr>
        <p:spPr>
          <a:xfrm>
            <a:off x="7418371" y="3703464"/>
            <a:ext cx="1663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Correct?</a:t>
            </a:r>
          </a:p>
        </p:txBody>
      </p:sp>
    </p:spTree>
    <p:extLst>
      <p:ext uri="{BB962C8B-B14F-4D97-AF65-F5344CB8AC3E}">
        <p14:creationId xmlns:p14="http://schemas.microsoft.com/office/powerpoint/2010/main" val="19962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23" grpId="0"/>
      <p:bldP spid="24" grpId="0"/>
      <p:bldP spid="25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7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894FFB-5671-4621-8D6F-44DBE06A1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708" y="1772816"/>
                <a:ext cx="7650807" cy="3024336"/>
              </a:xfrm>
            </p:spPr>
            <p:txBody>
              <a:bodyPr/>
              <a:lstStyle/>
              <a:p>
                <a:r>
                  <a:rPr lang="en-US" dirty="0"/>
                  <a:t>We have: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894FFB-5671-4621-8D6F-44DBE06A1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708" y="1772816"/>
                <a:ext cx="7650807" cy="3024336"/>
              </a:xfrm>
              <a:blipFill>
                <a:blip r:embed="rId2"/>
                <a:stretch>
                  <a:fillRect l="-637" t="-20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CE2B1510-E9B1-41F3-8D6E-E6840A5E714C}"/>
              </a:ext>
            </a:extLst>
          </p:cNvPr>
          <p:cNvSpPr/>
          <p:nvPr/>
        </p:nvSpPr>
        <p:spPr bwMode="auto">
          <a:xfrm>
            <a:off x="6257656" y="2147732"/>
            <a:ext cx="1771789" cy="936104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68F9643-A917-4188-A17F-84F0DF833E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Micro-Precision, Micro-Recall, and Micro-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68F9643-A917-4188-A17F-84F0DF833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49C0D213-E618-40C5-863A-DB318081CBC1}"/>
                  </a:ext>
                </a:extLst>
              </p:cNvPr>
              <p:cNvSpPr/>
              <p:nvPr/>
            </p:nvSpPr>
            <p:spPr bwMode="auto">
              <a:xfrm>
                <a:off x="5784889" y="3466311"/>
                <a:ext cx="2717323" cy="864096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0" lang="de-DE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A32638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,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this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follows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since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A326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solidFill>
                                  <a:srgbClr val="A32638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de-DE" sz="1400" b="0" i="0" smtClean="0">
                                <a:solidFill>
                                  <a:srgbClr val="A3263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computes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harmonic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mean</a:t>
                </a:r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A32638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49C0D213-E618-40C5-863A-DB318081C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4889" y="3466311"/>
                <a:ext cx="2717323" cy="86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0E6D118-B621-41AF-8E41-C712BA14F2A5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 bwMode="auto">
          <a:xfrm flipV="1">
            <a:off x="7143551" y="3083836"/>
            <a:ext cx="0" cy="3824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BBDE78C4-2905-4F24-AAEC-F1EE14992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531"/>
              </p:ext>
            </p:extLst>
          </p:nvPr>
        </p:nvGraphicFramePr>
        <p:xfrm>
          <a:off x="2563068" y="3429000"/>
          <a:ext cx="699192" cy="751284"/>
        </p:xfrm>
        <a:graphic>
          <a:graphicData uri="http://schemas.openxmlformats.org/drawingml/2006/table">
            <a:tbl>
              <a:tblPr firstRow="1" bandRow="1"/>
              <a:tblGrid>
                <a:gridCol w="58266">
                  <a:extLst>
                    <a:ext uri="{9D8B030D-6E8A-4147-A177-3AD203B41FA5}">
                      <a16:colId xmlns:a16="http://schemas.microsoft.com/office/drawing/2014/main" val="1880067584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934937496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62255688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971311996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2748763009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402141532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794966784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3363343943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3857787641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86810129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65142895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768950765"/>
                    </a:ext>
                  </a:extLst>
                </a:gridCol>
              </a:tblGrid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82596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07008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6314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06157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58874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36517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34270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81782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8691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5488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066654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97840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1F7F3AA3-FAE8-4BB6-AF7F-9774EB48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84422"/>
              </p:ext>
            </p:extLst>
          </p:nvPr>
        </p:nvGraphicFramePr>
        <p:xfrm>
          <a:off x="4413665" y="3451435"/>
          <a:ext cx="699192" cy="751260"/>
        </p:xfrm>
        <a:graphic>
          <a:graphicData uri="http://schemas.openxmlformats.org/drawingml/2006/table">
            <a:tbl>
              <a:tblPr firstRow="1" bandRow="1"/>
              <a:tblGrid>
                <a:gridCol w="58266">
                  <a:extLst>
                    <a:ext uri="{9D8B030D-6E8A-4147-A177-3AD203B41FA5}">
                      <a16:colId xmlns:a16="http://schemas.microsoft.com/office/drawing/2014/main" val="1880067584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934937496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62255688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971311996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2748763009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402141532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794966784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3363343943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3857787641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86810129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65142895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768950765"/>
                    </a:ext>
                  </a:extLst>
                </a:gridCol>
              </a:tblGrid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82596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07008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6314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06157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58874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36517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34270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81782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8691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5488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066654"/>
                  </a:ext>
                </a:extLst>
              </a:tr>
              <a:tr h="626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97840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C11929F8-A6C8-4DAC-A34B-0E6139A78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39640"/>
              </p:ext>
            </p:extLst>
          </p:nvPr>
        </p:nvGraphicFramePr>
        <p:xfrm>
          <a:off x="712471" y="3429000"/>
          <a:ext cx="699192" cy="751284"/>
        </p:xfrm>
        <a:graphic>
          <a:graphicData uri="http://schemas.openxmlformats.org/drawingml/2006/table">
            <a:tbl>
              <a:tblPr firstRow="1" bandRow="1"/>
              <a:tblGrid>
                <a:gridCol w="58266">
                  <a:extLst>
                    <a:ext uri="{9D8B030D-6E8A-4147-A177-3AD203B41FA5}">
                      <a16:colId xmlns:a16="http://schemas.microsoft.com/office/drawing/2014/main" val="1880067584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934937496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62255688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971311996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2748763009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402141532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794966784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3363343943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3857787641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86810129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651428950"/>
                    </a:ext>
                  </a:extLst>
                </a:gridCol>
                <a:gridCol w="58266">
                  <a:extLst>
                    <a:ext uri="{9D8B030D-6E8A-4147-A177-3AD203B41FA5}">
                      <a16:colId xmlns:a16="http://schemas.microsoft.com/office/drawing/2014/main" val="1768950765"/>
                    </a:ext>
                  </a:extLst>
                </a:gridCol>
              </a:tblGrid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82596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07008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6314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06157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58874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36517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34270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81782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8691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5488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066654"/>
                  </a:ext>
                </a:extLst>
              </a:tr>
              <a:tr h="626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820" marR="7820" marT="3910" marB="3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97840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8EC04FE2-88C6-4113-9E54-43A8A3DA2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75599"/>
              </p:ext>
            </p:extLst>
          </p:nvPr>
        </p:nvGraphicFramePr>
        <p:xfrm>
          <a:off x="477445" y="5189370"/>
          <a:ext cx="339864" cy="322344"/>
        </p:xfrm>
        <a:graphic>
          <a:graphicData uri="http://schemas.openxmlformats.org/drawingml/2006/table">
            <a:tbl>
              <a:tblPr firstRow="1" bandRow="1"/>
              <a:tblGrid>
                <a:gridCol w="28322">
                  <a:extLst>
                    <a:ext uri="{9D8B030D-6E8A-4147-A177-3AD203B41FA5}">
                      <a16:colId xmlns:a16="http://schemas.microsoft.com/office/drawing/2014/main" val="1880067584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934937496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1622556880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1971311996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2748763009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402141532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794966784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3363343943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3857787641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1868101290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1651428950"/>
                    </a:ext>
                  </a:extLst>
                </a:gridCol>
                <a:gridCol w="28322">
                  <a:extLst>
                    <a:ext uri="{9D8B030D-6E8A-4147-A177-3AD203B41FA5}">
                      <a16:colId xmlns:a16="http://schemas.microsoft.com/office/drawing/2014/main" val="17689507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8259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07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63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0615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5887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3651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3427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8178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869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548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0666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1461" marR="1461" marT="731" marB="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978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AAC602D-FCB7-4194-ADA5-A9FD1D05E623}"/>
                  </a:ext>
                </a:extLst>
              </p:cNvPr>
              <p:cNvSpPr txBox="1"/>
              <p:nvPr/>
            </p:nvSpPr>
            <p:spPr>
              <a:xfrm>
                <a:off x="647377" y="5182240"/>
                <a:ext cx="17080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≙</m:t>
                      </m:r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𝑜𝑓</m:t>
                      </m:r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de-DE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𝐸𝑛𝑡𝑟𝑖𝑒𝑠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AAC602D-FCB7-4194-ADA5-A9FD1D05E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7" y="5182240"/>
                <a:ext cx="1708001" cy="26161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45ED1EB-395A-4C11-AE20-3186FB441A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9832" y="2924944"/>
            <a:ext cx="2276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B8A3F3E-B45C-446E-BB15-CA79C0600AD2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8064" y="2924944"/>
            <a:ext cx="491748" cy="481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1D2FBB-4A6C-48C5-A316-5B0617716321}"/>
                  </a:ext>
                </a:extLst>
              </p:cNvPr>
              <p:cNvSpPr txBox="1"/>
              <p:nvPr/>
            </p:nvSpPr>
            <p:spPr>
              <a:xfrm>
                <a:off x="354054" y="4285645"/>
                <a:ext cx="1497227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61D2FBB-4A6C-48C5-A316-5B061771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4" y="4285645"/>
                <a:ext cx="1497227" cy="617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6E150E0-AECA-4308-A03E-A84A2C2319EE}"/>
                  </a:ext>
                </a:extLst>
              </p:cNvPr>
              <p:cNvSpPr txBox="1"/>
              <p:nvPr/>
            </p:nvSpPr>
            <p:spPr>
              <a:xfrm>
                <a:off x="2434525" y="4272223"/>
                <a:ext cx="1016654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6E150E0-AECA-4308-A03E-A84A2C23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5" y="4272223"/>
                <a:ext cx="1016654" cy="291875"/>
              </a:xfrm>
              <a:prstGeom prst="rect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6716732-2994-49CC-A4CF-7AE574951F3C}"/>
                  </a:ext>
                </a:extLst>
              </p:cNvPr>
              <p:cNvSpPr txBox="1"/>
              <p:nvPr/>
            </p:nvSpPr>
            <p:spPr>
              <a:xfrm>
                <a:off x="4254934" y="4283034"/>
                <a:ext cx="1016654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6716732-2994-49CC-A4CF-7AE57495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34" y="4283034"/>
                <a:ext cx="1016654" cy="291875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40501C0-9930-457B-AF6F-B4C5F4E1D89C}"/>
              </a:ext>
            </a:extLst>
          </p:cNvPr>
          <p:cNvCxnSpPr>
            <a:cxnSpLocks/>
          </p:cNvCxnSpPr>
          <p:nvPr/>
        </p:nvCxnSpPr>
        <p:spPr bwMode="auto">
          <a:xfrm flipH="1">
            <a:off x="1604733" y="3791227"/>
            <a:ext cx="693008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53DC7D5-B857-4B4B-A783-B9283D2E3535}"/>
                  </a:ext>
                </a:extLst>
              </p:cNvPr>
              <p:cNvSpPr txBox="1"/>
              <p:nvPr/>
            </p:nvSpPr>
            <p:spPr>
              <a:xfrm>
                <a:off x="1501378" y="3080518"/>
                <a:ext cx="1169432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053DC7D5-B857-4B4B-A783-B9283D2E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78" y="3080518"/>
                <a:ext cx="1169432" cy="61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1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23" grpId="0"/>
      <p:bldP spid="30" grpId="0"/>
      <p:bldP spid="31" grpId="0"/>
      <p:bldP spid="32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D07885-F64D-4FA9-9E86-27A0E347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Per-class Averaging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7A076187-54F2-46A5-9EF7-A6145EFA57C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3568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3101758927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117703148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4061392891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501265918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495712185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9880655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4050182241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369134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3805758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0713111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𝐷𝑜𝑔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146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𝑀𝑜𝑢𝑠𝑒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855353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1604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Inhaltsplatzhalter 5">
                <a:extLst>
                  <a:ext uri="{FF2B5EF4-FFF2-40B4-BE49-F238E27FC236}">
                    <a16:creationId xmlns:a16="http://schemas.microsoft.com/office/drawing/2014/main" id="{7A076187-54F2-46A5-9EF7-A6145EFA57C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0039205"/>
                  </p:ext>
                </p:extLst>
              </p:nvPr>
            </p:nvGraphicFramePr>
            <p:xfrm>
              <a:off x="683568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3101758927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117703148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4061392891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501265918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495712185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9880655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4050182241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369134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2821" t="-101563" r="-412821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7532" t="-101563" r="-3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7532" t="-101563" r="-2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7532" t="-101563" r="-1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3805758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667" t="-198462" r="-325203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0713111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667" t="-303125" r="-325203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146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667" t="-396923" r="-325203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855353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1604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3090059C-DBED-4ADE-8FF8-C03BB73831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75584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1815066818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333868574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909147859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87397306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3202113527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236402117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3614335399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8450909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8844858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662782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𝐷𝑜𝑔</m:t>
                                </m:r>
                              </m:oMath>
                            </m:oMathPara>
                          </a14:m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362452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𝑀𝑜𝑢𝑠𝑒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36895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9332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3090059C-DBED-4ADE-8FF8-C03BB7383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221003"/>
                  </p:ext>
                </p:extLst>
              </p:nvPr>
            </p:nvGraphicFramePr>
            <p:xfrm>
              <a:off x="4975584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1815066818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333868574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909147859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87397306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3202113527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236402117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3614335399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8450909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2821" t="-101563" r="-412821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7532" t="-101563" r="-3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532" t="-101563" r="-2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7532" t="-101563" r="-1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8844858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667" t="-198462" r="-325203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662782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667" t="-303125" r="-325203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362452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667" t="-396923" r="-325203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36895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93324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6AEA4438-372A-4C32-A60D-A68943EBBC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1520" y="4214748"/>
              <a:ext cx="8640960" cy="241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94136">
                      <a:extLst>
                        <a:ext uri="{9D8B030D-6E8A-4147-A177-3AD203B41FA5}">
                          <a16:colId xmlns:a16="http://schemas.microsoft.com/office/drawing/2014/main" val="944089439"/>
                        </a:ext>
                      </a:extLst>
                    </a:gridCol>
                    <a:gridCol w="3182928">
                      <a:extLst>
                        <a:ext uri="{9D8B030D-6E8A-4147-A177-3AD203B41FA5}">
                          <a16:colId xmlns:a16="http://schemas.microsoft.com/office/drawing/2014/main" val="1970228289"/>
                        </a:ext>
                      </a:extLst>
                    </a:gridCol>
                    <a:gridCol w="3363896">
                      <a:extLst>
                        <a:ext uri="{9D8B030D-6E8A-4147-A177-3AD203B41FA5}">
                          <a16:colId xmlns:a16="http://schemas.microsoft.com/office/drawing/2014/main" val="3825181602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 Strategy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26910114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Macro-Precision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9+4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6+3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7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7+1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≈0.745</m:t>
                                </m:r>
                              </m:oMath>
                            </m:oMathPara>
                          </a14:m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9+9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12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12+7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21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21+2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≈0.682</m:t>
                                </m:r>
                              </m:oMath>
                            </m:oMathPara>
                          </a14:m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03442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Micro-Precision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9+6+7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9+4+6+3+7+1</m:t>
                                    </m:r>
                                  </m:den>
                                </m:f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≈0.73</m:t>
                                </m:r>
                              </m:oMath>
                            </m:oMathPara>
                          </a14:m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9+12+21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9+9+12+7+21+2</m:t>
                                    </m:r>
                                  </m:den>
                                </m:f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8683365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Weighted-Precision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30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⋅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9+4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⋅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6+3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⋅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7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7+1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≈0.745</m:t>
                                </m:r>
                              </m:oMath>
                            </m:oMathPara>
                          </a14:m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60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10⋅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9+9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+20⋅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12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12+7</m:t>
                                        </m:r>
                                      </m:den>
                                    </m:f>
                                    <m:r>
                                      <a:rPr lang="de-DE" sz="105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+30⋅</m:t>
                                    </m:r>
                                    <m:f>
                                      <m:fPr>
                                        <m:ctrlP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21</m:t>
                                        </m:r>
                                      </m:num>
                                      <m:den>
                                        <m:r>
                                          <a:rPr lang="de-DE" sz="105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21+2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de-DE" sz="105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≈0.750</m:t>
                                </m:r>
                              </m:oMath>
                            </m:oMathPara>
                          </a14:m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en-US" sz="105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51325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6AEA4438-372A-4C32-A60D-A68943EBB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943177"/>
                  </p:ext>
                </p:extLst>
              </p:nvPr>
            </p:nvGraphicFramePr>
            <p:xfrm>
              <a:off x="251520" y="4214748"/>
              <a:ext cx="8640960" cy="241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94136">
                      <a:extLst>
                        <a:ext uri="{9D8B030D-6E8A-4147-A177-3AD203B41FA5}">
                          <a16:colId xmlns:a16="http://schemas.microsoft.com/office/drawing/2014/main" val="944089439"/>
                        </a:ext>
                      </a:extLst>
                    </a:gridCol>
                    <a:gridCol w="3182928">
                      <a:extLst>
                        <a:ext uri="{9D8B030D-6E8A-4147-A177-3AD203B41FA5}">
                          <a16:colId xmlns:a16="http://schemas.microsoft.com/office/drawing/2014/main" val="1970228289"/>
                        </a:ext>
                      </a:extLst>
                    </a:gridCol>
                    <a:gridCol w="3363896">
                      <a:extLst>
                        <a:ext uri="{9D8B030D-6E8A-4147-A177-3AD203B41FA5}">
                          <a16:colId xmlns:a16="http://schemas.microsoft.com/office/drawing/2014/main" val="3825181602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 Strategy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26910114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71963" r="-312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900" t="-71963" r="-1059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56884" t="-71963" r="-18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03442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73585" r="-312500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900" t="-173585" r="-105939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56884" t="-173585" r="-181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83365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71028" r="-312500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5900" t="-271028" r="-105939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884" t="-271028" r="-181" b="-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1325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00CE1611-8B98-4201-A235-FD212FF804C9}"/>
              </a:ext>
            </a:extLst>
          </p:cNvPr>
          <p:cNvSpPr txBox="1"/>
          <p:nvPr/>
        </p:nvSpPr>
        <p:spPr>
          <a:xfrm>
            <a:off x="4786059" y="698588"/>
            <a:ext cx="1707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Summary of the per-class confusion matrices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DEC1814-8A16-4103-AD4A-F130C7614635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4355978" y="1437252"/>
            <a:ext cx="1283746" cy="983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313ADF1-3832-4566-8DBE-EB4F2B02E5E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5639724" y="1437252"/>
            <a:ext cx="181011" cy="983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44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92765F6-680C-456D-8689-815FB5A388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b="1" dirty="0"/>
                  <a:t>Averaging </a:t>
                </a:r>
                <a:r>
                  <a:rPr lang="de-DE" b="1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-score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92765F6-680C-456D-8689-815FB5A38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>
                <a:extLst>
                  <a:ext uri="{FF2B5EF4-FFF2-40B4-BE49-F238E27FC236}">
                    <a16:creationId xmlns:a16="http://schemas.microsoft.com/office/drawing/2014/main" id="{82D44D61-E9F3-4612-99C7-7896FA9CDA8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83568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3101758927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117703148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4061392891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501265918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495712185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9880655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4050182241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369134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3805758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0713111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𝐷𝑜𝑔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146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𝑀𝑜𝑢𝑠𝑒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855353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1604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>
                <a:extLst>
                  <a:ext uri="{FF2B5EF4-FFF2-40B4-BE49-F238E27FC236}">
                    <a16:creationId xmlns:a16="http://schemas.microsoft.com/office/drawing/2014/main" id="{82D44D61-E9F3-4612-99C7-7896FA9CDA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7670637"/>
                  </p:ext>
                </p:extLst>
              </p:nvPr>
            </p:nvGraphicFramePr>
            <p:xfrm>
              <a:off x="683568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3101758927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117703148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4061392891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501265918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495712185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9880655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4050182241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0369134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2821" t="-101563" r="-412821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7532" t="-101563" r="-3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532" t="-101563" r="-2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7532" t="-101563" r="-1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3805758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667" t="-198462" r="-325203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0713111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667" t="-303125" r="-325203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7355146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t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667" t="-396923" r="-325203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855353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1604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DB05E17D-8106-430A-948E-C7F4B312A6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75584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1815066818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333868574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909147859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87397306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3202113527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236402117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3614335399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8450909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en-US" sz="1400" noProof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noProof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8844858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662782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𝐷𝑜𝑔</m:t>
                                </m:r>
                              </m:oMath>
                            </m:oMathPara>
                          </a14:m>
                          <a:endParaRPr lang="en-US" sz="1400" b="0" i="0" u="none" strike="noStrike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362452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u="none" strike="noStrike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𝑀𝑜𝑢𝑠𝑒</m:t>
                                </m:r>
                              </m:oMath>
                            </m:oMathPara>
                          </a14:m>
                          <a:endParaRPr lang="en-US" sz="1400" b="0" i="0" u="none" strike="noStrike" noProof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36895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9332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DB05E17D-8106-430A-948E-C7F4B312A6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7051231"/>
                  </p:ext>
                </p:extLst>
              </p:nvPr>
            </p:nvGraphicFramePr>
            <p:xfrm>
              <a:off x="4975584" y="1650470"/>
              <a:ext cx="3672410" cy="2352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838">
                      <a:extLst>
                        <a:ext uri="{9D8B030D-6E8A-4147-A177-3AD203B41FA5}">
                          <a16:colId xmlns:a16="http://schemas.microsoft.com/office/drawing/2014/main" val="1815066818"/>
                        </a:ext>
                      </a:extLst>
                    </a:gridCol>
                    <a:gridCol w="749587">
                      <a:extLst>
                        <a:ext uri="{9D8B030D-6E8A-4147-A177-3AD203B41FA5}">
                          <a16:colId xmlns:a16="http://schemas.microsoft.com/office/drawing/2014/main" val="3338685740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909147859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1287397306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3202113527"/>
                        </a:ext>
                      </a:extLst>
                    </a:gridCol>
                    <a:gridCol w="469388">
                      <a:extLst>
                        <a:ext uri="{9D8B030D-6E8A-4147-A177-3AD203B41FA5}">
                          <a16:colId xmlns:a16="http://schemas.microsoft.com/office/drawing/2014/main" val="2364021171"/>
                        </a:ext>
                      </a:extLst>
                    </a:gridCol>
                    <a:gridCol w="543433">
                      <a:extLst>
                        <a:ext uri="{9D8B030D-6E8A-4147-A177-3AD203B41FA5}">
                          <a16:colId xmlns:a16="http://schemas.microsoft.com/office/drawing/2014/main" val="3614335399"/>
                        </a:ext>
                      </a:extLst>
                    </a:gridCol>
                  </a:tblGrid>
                  <a:tr h="392648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r"/>
                          <a:r>
                            <a:rPr lang="en-US" sz="1400" noProof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8450909"/>
                      </a:ext>
                    </a:extLst>
                  </a:tr>
                  <a:tr h="392027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noProof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2174" marR="72174" marT="36087" marB="3608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2821" t="-101563" r="-412821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67532" t="-101563" r="-3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7532" t="-101563" r="-2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7532" t="-101563" r="-11818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72174" marR="72174" marT="36087" marB="36087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8844858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7" t="-198462" r="-325203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6627829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7" t="-303125" r="-325203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33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362452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7" t="-396923" r="-325203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21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36895"/>
                      </a:ext>
                    </a:extLst>
                  </a:tr>
                  <a:tr h="392027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102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noProof="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180</a:t>
                          </a:r>
                        </a:p>
                      </a:txBody>
                      <a:tcPr marL="6014" marR="6014" marT="6014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93324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8">
                <a:extLst>
                  <a:ext uri="{FF2B5EF4-FFF2-40B4-BE49-F238E27FC236}">
                    <a16:creationId xmlns:a16="http://schemas.microsoft.com/office/drawing/2014/main" id="{94AD55C4-ED0D-4250-B305-8E7518104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9632" y="4149080"/>
              <a:ext cx="8640960" cy="2585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94136">
                      <a:extLst>
                        <a:ext uri="{9D8B030D-6E8A-4147-A177-3AD203B41FA5}">
                          <a16:colId xmlns:a16="http://schemas.microsoft.com/office/drawing/2014/main" val="944089439"/>
                        </a:ext>
                      </a:extLst>
                    </a:gridCol>
                    <a:gridCol w="3182928">
                      <a:extLst>
                        <a:ext uri="{9D8B030D-6E8A-4147-A177-3AD203B41FA5}">
                          <a16:colId xmlns:a16="http://schemas.microsoft.com/office/drawing/2014/main" val="1970228289"/>
                        </a:ext>
                      </a:extLst>
                    </a:gridCol>
                    <a:gridCol w="3363896">
                      <a:extLst>
                        <a:ext uri="{9D8B030D-6E8A-4147-A177-3AD203B41FA5}">
                          <a16:colId xmlns:a16="http://schemas.microsoft.com/office/drawing/2014/main" val="3825181602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 Strategy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26910114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the</a:t>
                          </a:r>
                          <a:r>
                            <a:rPr lang="en-US" sz="1400" b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Averaged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baseline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baseline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de-DE" sz="1400" b="1" i="1" baseline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dirty="0" smtClean="0"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b>
                                    <m:r>
                                      <a:rPr lang="de-DE" sz="14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2⋅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e-DE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0.731 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=0.684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03442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of Averages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0.739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=0.706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8683365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1400" b="1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1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de-DE" sz="1400" b="1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de-DE" sz="1400" b="1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Micro-Averaged</a:t>
                          </a:r>
                          <a:r>
                            <a:rPr lang="en-US" sz="1400" b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1" i="1" baseline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 baseline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de-DE" sz="1400" b="1" i="1" baseline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  <m:r>
                                      <a:rPr lang="de-DE" sz="14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4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≈0.733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51325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8">
                <a:extLst>
                  <a:ext uri="{FF2B5EF4-FFF2-40B4-BE49-F238E27FC236}">
                    <a16:creationId xmlns:a16="http://schemas.microsoft.com/office/drawing/2014/main" id="{94AD55C4-ED0D-4250-B305-8E7518104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738354"/>
                  </p:ext>
                </p:extLst>
              </p:nvPr>
            </p:nvGraphicFramePr>
            <p:xfrm>
              <a:off x="389632" y="4149080"/>
              <a:ext cx="8640960" cy="25858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94136">
                      <a:extLst>
                        <a:ext uri="{9D8B030D-6E8A-4147-A177-3AD203B41FA5}">
                          <a16:colId xmlns:a16="http://schemas.microsoft.com/office/drawing/2014/main" val="944089439"/>
                        </a:ext>
                      </a:extLst>
                    </a:gridCol>
                    <a:gridCol w="3182928">
                      <a:extLst>
                        <a:ext uri="{9D8B030D-6E8A-4147-A177-3AD203B41FA5}">
                          <a16:colId xmlns:a16="http://schemas.microsoft.com/office/drawing/2014/main" val="1970228289"/>
                        </a:ext>
                      </a:extLst>
                    </a:gridCol>
                    <a:gridCol w="3363896">
                      <a:extLst>
                        <a:ext uri="{9D8B030D-6E8A-4147-A177-3AD203B41FA5}">
                          <a16:colId xmlns:a16="http://schemas.microsoft.com/office/drawing/2014/main" val="3825181602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 Strategy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Balanced Dataset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Imbalanced Dataset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26910114"/>
                      </a:ext>
                    </a:extLst>
                  </a:tr>
                  <a:tr h="698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t="-66957" r="-312791" b="-2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774" t="-66957" r="-105736" b="-2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57065" t="-66957" r="-181" b="-20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03442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t="-181132" r="-312791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5774" t="-181132" r="-105736" b="-1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57065" t="-181132" r="-181" b="-12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833653"/>
                      </a:ext>
                    </a:extLst>
                  </a:tr>
                  <a:tr h="771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34646" r="-312791" b="-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5774" t="-234646" r="-105736" b="-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7065" t="-234646" r="-181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1325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00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5A8FE445-F3BD-44BF-85AA-8CB29591B9CE}"/>
              </a:ext>
            </a:extLst>
          </p:cNvPr>
          <p:cNvSpPr txBox="1">
            <a:spLocks/>
          </p:cNvSpPr>
          <p:nvPr/>
        </p:nvSpPr>
        <p:spPr bwMode="auto">
          <a:xfrm>
            <a:off x="5336076" y="4241884"/>
            <a:ext cx="3622405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b="1" kern="0" dirty="0"/>
              <a:t>Per-instance confusion matrix: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CB6FE-8C4F-4613-8FEB-05C1A2B9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Classification: Per-instance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BAA91A2B-A7CC-451F-8F84-A4014643C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16489"/>
                  </p:ext>
                </p:extLst>
              </p:nvPr>
            </p:nvGraphicFramePr>
            <p:xfrm>
              <a:off x="395536" y="2118603"/>
              <a:ext cx="4361621" cy="38091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794">
                      <a:extLst>
                        <a:ext uri="{9D8B030D-6E8A-4147-A177-3AD203B41FA5}">
                          <a16:colId xmlns:a16="http://schemas.microsoft.com/office/drawing/2014/main" val="1666278534"/>
                        </a:ext>
                      </a:extLst>
                    </a:gridCol>
                    <a:gridCol w="1606913">
                      <a:extLst>
                        <a:ext uri="{9D8B030D-6E8A-4147-A177-3AD203B41FA5}">
                          <a16:colId xmlns:a16="http://schemas.microsoft.com/office/drawing/2014/main" val="4069669266"/>
                        </a:ext>
                      </a:extLst>
                    </a:gridCol>
                    <a:gridCol w="1606914">
                      <a:extLst>
                        <a:ext uri="{9D8B030D-6E8A-4147-A177-3AD203B41FA5}">
                          <a16:colId xmlns:a16="http://schemas.microsoft.com/office/drawing/2014/main" val="1259172197"/>
                        </a:ext>
                      </a:extLst>
                    </a:gridCol>
                  </a:tblGrid>
                  <a:tr h="46709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Label Sets</a:t>
                          </a:r>
                        </a:p>
                      </a:txBody>
                      <a:tcPr marL="97169" marR="97169" marT="48585" marB="48585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3629582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Vector Notation</a:t>
                          </a:r>
                        </a:p>
                      </a:txBody>
                      <a:tcPr marL="84006" marR="84006" marT="42002" marB="4200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Set Notation</a:t>
                          </a:r>
                        </a:p>
                      </a:txBody>
                      <a:tcPr marL="84006" marR="84006" marT="42002" marB="42002" anchor="ctr"/>
                    </a:tc>
                    <a:extLst>
                      <a:ext uri="{0D108BD9-81ED-4DB2-BD59-A6C34878D82A}">
                        <a16:rowId xmlns:a16="http://schemas.microsoft.com/office/drawing/2014/main" val="1640355690"/>
                      </a:ext>
                    </a:extLst>
                  </a:tr>
                  <a:tr h="145499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Fully Correct</a:t>
                          </a: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d>
                                  <m:dPr>
                                    <m:ctrlPr>
                                      <a:rPr lang="de-D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 smtClean="0">
                                            <a:solidFill>
                                              <a:srgbClr val="56AA1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>
                                              <a:solidFill>
                                                <a:srgbClr val="56AA1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600">
                                              <a:solidFill>
                                                <a:srgbClr val="56AA1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de-DE" sz="1600" i="1">
                                                  <a:solidFill>
                                                    <a:srgbClr val="56AA1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de-DE" sz="1600">
                                                  <a:solidFill>
                                                    <a:srgbClr val="56AA1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de-DE" sz="1600">
                                                  <a:solidFill>
                                                    <a:srgbClr val="56AA1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de-DE" sz="16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/>
                    </a:tc>
                    <a:extLst>
                      <a:ext uri="{0D108BD9-81ED-4DB2-BD59-A6C34878D82A}">
                        <a16:rowId xmlns:a16="http://schemas.microsoft.com/office/drawing/2014/main" val="311305283"/>
                      </a:ext>
                    </a:extLst>
                  </a:tr>
                  <a:tr h="145499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Partially Correct</a:t>
                          </a: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d>
                                  <m:dPr>
                                    <m:ctrlPr>
                                      <a:rPr lang="de-D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6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6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de-DE" sz="1600" smtClean="0">
                                                  <a:solidFill>
                                                    <a:srgbClr val="56AA1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de-DE" sz="1600" smtClean="0">
                                                  <a:solidFill>
                                                    <a:srgbClr val="56AA1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de-DE" sz="16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9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BAA91A2B-A7CC-451F-8F84-A4014643C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16489"/>
                  </p:ext>
                </p:extLst>
              </p:nvPr>
            </p:nvGraphicFramePr>
            <p:xfrm>
              <a:off x="395536" y="2118603"/>
              <a:ext cx="4361621" cy="38091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794">
                      <a:extLst>
                        <a:ext uri="{9D8B030D-6E8A-4147-A177-3AD203B41FA5}">
                          <a16:colId xmlns:a16="http://schemas.microsoft.com/office/drawing/2014/main" val="1666278534"/>
                        </a:ext>
                      </a:extLst>
                    </a:gridCol>
                    <a:gridCol w="1606913">
                      <a:extLst>
                        <a:ext uri="{9D8B030D-6E8A-4147-A177-3AD203B41FA5}">
                          <a16:colId xmlns:a16="http://schemas.microsoft.com/office/drawing/2014/main" val="4069669266"/>
                        </a:ext>
                      </a:extLst>
                    </a:gridCol>
                    <a:gridCol w="1606914">
                      <a:extLst>
                        <a:ext uri="{9D8B030D-6E8A-4147-A177-3AD203B41FA5}">
                          <a16:colId xmlns:a16="http://schemas.microsoft.com/office/drawing/2014/main" val="1259172197"/>
                        </a:ext>
                      </a:extLst>
                    </a:gridCol>
                  </a:tblGrid>
                  <a:tr h="46709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Label Sets</a:t>
                          </a:r>
                        </a:p>
                      </a:txBody>
                      <a:tcPr marL="97169" marR="97169" marT="48585" marB="48585"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3629582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Vector Notation</a:t>
                          </a:r>
                        </a:p>
                      </a:txBody>
                      <a:tcPr marL="84006" marR="84006" marT="42002" marB="4200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Set Notation</a:t>
                          </a:r>
                        </a:p>
                      </a:txBody>
                      <a:tcPr marL="84006" marR="84006" marT="42002" marB="42002" anchor="ctr"/>
                    </a:tc>
                    <a:extLst>
                      <a:ext uri="{0D108BD9-81ED-4DB2-BD59-A6C34878D82A}">
                        <a16:rowId xmlns:a16="http://schemas.microsoft.com/office/drawing/2014/main" val="1640355690"/>
                      </a:ext>
                    </a:extLst>
                  </a:tr>
                  <a:tr h="145499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Fully Correct</a:t>
                          </a: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blipFill>
                          <a:blip r:embed="rId2"/>
                          <a:stretch>
                            <a:fillRect l="-71591" t="-61925" r="-100758" b="-100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blipFill>
                          <a:blip r:embed="rId2"/>
                          <a:stretch>
                            <a:fillRect l="-171591" t="-61925" r="-758" b="-100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305283"/>
                      </a:ext>
                    </a:extLst>
                  </a:tr>
                  <a:tr h="145499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Partially Correct</a:t>
                          </a:r>
                        </a:p>
                      </a:txBody>
                      <a:tcPr marL="84006" marR="84006" marT="42002" marB="4200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91" t="-161925" r="-100758" b="-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006" marR="84006" marT="42002" marB="42002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591" t="-161925" r="-758" b="-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1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92DD3D01-946F-4052-8010-73F1A3CBB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338369"/>
                  </p:ext>
                </p:extLst>
              </p:nvPr>
            </p:nvGraphicFramePr>
            <p:xfrm>
              <a:off x="223508" y="1937628"/>
              <a:ext cx="1224136" cy="1100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4122178165"/>
                        </a:ext>
                      </a:extLst>
                    </a:gridCol>
                  </a:tblGrid>
                  <a:tr h="2673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Label Set</a:t>
                          </a:r>
                        </a:p>
                      </a:txBody>
                      <a:tcPr marL="62685" marR="62685" marT="31343" marB="31343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6968388"/>
                      </a:ext>
                    </a:extLst>
                  </a:tr>
                  <a:tr h="8331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e-D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de-DE" sz="12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de-DE" sz="1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2685" marR="62685" marT="31343" marB="31343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3964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92DD3D01-946F-4052-8010-73F1A3CBB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338369"/>
                  </p:ext>
                </p:extLst>
              </p:nvPr>
            </p:nvGraphicFramePr>
            <p:xfrm>
              <a:off x="223508" y="1937628"/>
              <a:ext cx="1224136" cy="1100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4122178165"/>
                        </a:ext>
                      </a:extLst>
                    </a:gridCol>
                  </a:tblGrid>
                  <a:tr h="2673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Label Set</a:t>
                          </a:r>
                        </a:p>
                      </a:txBody>
                      <a:tcPr marL="62685" marR="62685" marT="31343" marB="31343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6968388"/>
                      </a:ext>
                    </a:extLst>
                  </a:tr>
                  <a:tr h="8331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685" marR="62685" marT="31343" marB="31343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8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964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A5DF727-127F-41D2-B340-465167DB44B9}"/>
              </a:ext>
            </a:extLst>
          </p:cNvPr>
          <p:cNvSpPr/>
          <p:nvPr/>
        </p:nvSpPr>
        <p:spPr bwMode="auto">
          <a:xfrm rot="19548499">
            <a:off x="4851442" y="3439203"/>
            <a:ext cx="659208" cy="3388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225348D7-8FBD-4DB6-9AA3-41C46A8D3D4D}"/>
              </a:ext>
            </a:extLst>
          </p:cNvPr>
          <p:cNvSpPr/>
          <p:nvPr/>
        </p:nvSpPr>
        <p:spPr bwMode="auto">
          <a:xfrm>
            <a:off x="4823277" y="5067574"/>
            <a:ext cx="451448" cy="33888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Inhaltsplatzhalter 2">
                <a:extLst>
                  <a:ext uri="{FF2B5EF4-FFF2-40B4-BE49-F238E27FC236}">
                    <a16:creationId xmlns:a16="http://schemas.microsoft.com/office/drawing/2014/main" id="{01ADD835-EE98-4336-8B56-A0327AA7B6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57578" y="2659080"/>
                <a:ext cx="3300903" cy="1303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285750" indent="-285750" algn="l" rtl="0" fontAlgn="base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buChar char="-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sz="1800" b="1" kern="0" dirty="0"/>
                  <a:t>Exact Match Ratio:</a:t>
                </a:r>
              </a:p>
              <a:p>
                <a:pPr marL="0" indent="0" eaLnBrk="1" hangingPunct="1">
                  <a:buNone/>
                </a:pPr>
                <a:endParaRPr lang="en-US" sz="1800" b="1" kern="0" dirty="0"/>
              </a:p>
              <a:p>
                <a:pPr marL="0" indent="0" eaLnBrk="1" hangingPunct="1">
                  <a:buNone/>
                </a:pPr>
                <a:endParaRPr lang="en-US" sz="1800" b="1" kern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𝑓𝑢𝑙𝑙𝑦𝐶𝑜𝑟𝑟𝑒𝑐𝑡</m:t>
                          </m:r>
                        </m:num>
                        <m:den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den>
                      </m:f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800" b="0" kern="0" dirty="0"/>
              </a:p>
              <a:p>
                <a:pPr marL="0" indent="0" eaLnBrk="1" hangingPunct="1">
                  <a:buNone/>
                </a:pPr>
                <a:endParaRPr lang="en-US" sz="1800" kern="0" dirty="0"/>
              </a:p>
              <a:p>
                <a:pPr marL="0" indent="0" eaLnBrk="1" hangingPunct="1">
                  <a:buNone/>
                </a:pPr>
                <a:endParaRPr lang="en-US" sz="1800" b="1" kern="0" dirty="0"/>
              </a:p>
            </p:txBody>
          </p:sp>
        </mc:Choice>
        <mc:Fallback xmlns="">
          <p:sp>
            <p:nvSpPr>
              <p:cNvPr id="51" name="Inhaltsplatzhalter 2">
                <a:extLst>
                  <a:ext uri="{FF2B5EF4-FFF2-40B4-BE49-F238E27FC236}">
                    <a16:creationId xmlns:a16="http://schemas.microsoft.com/office/drawing/2014/main" id="{01ADD835-EE98-4336-8B56-A0327AA7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578" y="2659080"/>
                <a:ext cx="3300903" cy="1303231"/>
              </a:xfrm>
              <a:prstGeom prst="rect">
                <a:avLst/>
              </a:prstGeom>
              <a:blipFill>
                <a:blip r:embed="rId4"/>
                <a:stretch>
                  <a:fillRect l="-1476" t="-3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rafik 59">
            <a:extLst>
              <a:ext uri="{FF2B5EF4-FFF2-40B4-BE49-F238E27FC236}">
                <a16:creationId xmlns:a16="http://schemas.microsoft.com/office/drawing/2014/main" id="{A2D7F085-4114-4FF4-88A9-21E39AC30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105" y="4653317"/>
            <a:ext cx="2999621" cy="1527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0CE70DF9-A872-4EA0-A598-4AAA1D9F10CE}"/>
                  </a:ext>
                </a:extLst>
              </p:cNvPr>
              <p:cNvSpPr/>
              <p:nvPr/>
            </p:nvSpPr>
            <p:spPr bwMode="auto">
              <a:xfrm>
                <a:off x="6889931" y="1526008"/>
                <a:ext cx="2068550" cy="8232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A32638"/>
                    </a:solidFill>
                  </a:rPr>
                  <a:t>Too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harsh</a:t>
                </a:r>
                <a:r>
                  <a:rPr lang="de-DE" sz="1400" dirty="0">
                    <a:solidFill>
                      <a:srgbClr val="A32638"/>
                    </a:solidFill>
                  </a:rPr>
                  <a:t>,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espcially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if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label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space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rgbClr val="A32638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becomes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large</a:t>
                </a: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0CE70DF9-A872-4EA0-A598-4AAA1D9F1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931" y="1526008"/>
                <a:ext cx="2068550" cy="823240"/>
              </a:xfrm>
              <a:prstGeom prst="rect">
                <a:avLst/>
              </a:prstGeom>
              <a:blipFill>
                <a:blip r:embed="rId6"/>
                <a:stretch>
                  <a:fillRect b="-725"/>
                </a:stretch>
              </a:blip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646B81-EBFA-4593-B543-F0C9B151B397}"/>
              </a:ext>
            </a:extLst>
          </p:cNvPr>
          <p:cNvCxnSpPr>
            <a:cxnSpLocks/>
            <a:stCxn id="61" idx="2"/>
          </p:cNvCxnSpPr>
          <p:nvPr/>
        </p:nvCxnSpPr>
        <p:spPr bwMode="auto">
          <a:xfrm>
            <a:off x="7924206" y="2349248"/>
            <a:ext cx="0" cy="3078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50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6A2B2-DEEA-4FA3-958F-97A0B3B6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in 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69256-F8A4-45B1-A091-F11DC7CC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752600"/>
            <a:ext cx="7543800" cy="4484712"/>
          </a:xfrm>
        </p:spPr>
        <p:txBody>
          <a:bodyPr>
            <a:normAutofit/>
          </a:bodyPr>
          <a:lstStyle/>
          <a:p>
            <a:r>
              <a:rPr lang="en-US" dirty="0"/>
              <a:t>Classification: Categorize an instance/sample into a class or multiple classes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determine the performance of a classifier?</a:t>
            </a:r>
          </a:p>
          <a:p>
            <a:pPr lvl="1"/>
            <a:r>
              <a:rPr lang="en-US" dirty="0"/>
              <a:t>Count the number of </a:t>
            </a:r>
            <a:r>
              <a:rPr lang="en-US" dirty="0">
                <a:solidFill>
                  <a:srgbClr val="56AA1C"/>
                </a:solidFill>
              </a:rPr>
              <a:t>correct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incorrect</a:t>
            </a:r>
            <a:r>
              <a:rPr lang="en-US" dirty="0"/>
              <a:t> predictions</a:t>
            </a:r>
          </a:p>
          <a:p>
            <a:pPr lvl="1"/>
            <a:r>
              <a:rPr lang="en-US" dirty="0"/>
              <a:t>Summarize counts using evaluation metrics</a:t>
            </a:r>
          </a:p>
          <a:p>
            <a:pPr lvl="1"/>
            <a:endParaRPr lang="en-US" dirty="0"/>
          </a:p>
          <a:p>
            <a:r>
              <a:rPr lang="en-US" dirty="0"/>
              <a:t>Problems with metrics</a:t>
            </a:r>
          </a:p>
          <a:p>
            <a:pPr lvl="1"/>
            <a:r>
              <a:rPr lang="en-US" dirty="0"/>
              <a:t>Metrics usually not standardized for application domains</a:t>
            </a:r>
          </a:p>
          <a:p>
            <a:pPr lvl="1"/>
            <a:r>
              <a:rPr lang="en-US" dirty="0"/>
              <a:t>Small variations in metrics may even lead to different classifier rankings</a:t>
            </a:r>
          </a:p>
          <a:p>
            <a:pPr lvl="1"/>
            <a:r>
              <a:rPr lang="en-US" dirty="0"/>
              <a:t>Number of possibilities to evaluate classifiers for multi-class and multi-label problems increases</a:t>
            </a:r>
          </a:p>
        </p:txBody>
      </p:sp>
    </p:spTree>
    <p:extLst>
      <p:ext uri="{BB962C8B-B14F-4D97-AF65-F5344CB8AC3E}">
        <p14:creationId xmlns:p14="http://schemas.microsoft.com/office/powerpoint/2010/main" val="1818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BBED1-DDBE-46F2-BE07-151A8478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A3EA1FF1-57C2-4226-8B1E-0B387B8ADA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575394"/>
                  </p:ext>
                </p:extLst>
              </p:nvPr>
            </p:nvGraphicFramePr>
            <p:xfrm>
              <a:off x="1011763" y="1772816"/>
              <a:ext cx="7472780" cy="40720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1187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1735884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1735884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397746860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3290297748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4286782709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1241886103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3434169522"/>
                        </a:ext>
                      </a:extLst>
                    </a:gridCol>
                  </a:tblGrid>
                  <a:tr h="54389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𝐿𝑎𝑏𝑒𝑙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𝑆𝑝𝑎𝑐𝑒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𝒴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={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817597"/>
                      </a:ext>
                    </a:extLst>
                  </a:tr>
                  <a:tr h="582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Label Set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Label Set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TP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TN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FP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FN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83147" marR="83147" marT="41574" marB="415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5707275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6215182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Sum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35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208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A3EA1FF1-57C2-4226-8B1E-0B387B8ADA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575394"/>
                  </p:ext>
                </p:extLst>
              </p:nvPr>
            </p:nvGraphicFramePr>
            <p:xfrm>
              <a:off x="1011763" y="1772816"/>
              <a:ext cx="7472780" cy="40720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1187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1735884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1735884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397746860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3290297748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4286782709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1241886103"/>
                        </a:ext>
                      </a:extLst>
                    </a:gridCol>
                    <a:gridCol w="601965">
                      <a:extLst>
                        <a:ext uri="{9D8B030D-6E8A-4147-A177-3AD203B41FA5}">
                          <a16:colId xmlns:a16="http://schemas.microsoft.com/office/drawing/2014/main" val="3434169522"/>
                        </a:ext>
                      </a:extLst>
                    </a:gridCol>
                  </a:tblGrid>
                  <a:tr h="54389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67667" b="-6539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817597"/>
                      </a:ext>
                    </a:extLst>
                  </a:tr>
                  <a:tr h="582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Label Set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Label Set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TP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TN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FP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FN</a:t>
                          </a: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Sum</a:t>
                          </a:r>
                        </a:p>
                      </a:txBody>
                      <a:tcPr marL="83147" marR="83147" marT="41574" marB="415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28395" r="-65398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193" t="-228395" r="-27403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193" t="-228395" r="-17403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32500" r="-653988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193" t="-332500" r="-274035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193" t="-332500" r="-174035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27160" r="-653988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193" t="-427160" r="-274035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193" t="-427160" r="-174035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27160" r="-653988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193" t="-527160" r="-274035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193" t="-527160" r="-174035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5707275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35000" r="-653988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193" t="-635000" r="-274035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193" t="-635000" r="-174035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6215182"/>
                      </a:ext>
                    </a:extLst>
                  </a:tr>
                  <a:tr h="49102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83147" marR="83147" marT="41574" marB="41574"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 marL="6929" marR="6929" marT="692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Sum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35</a:t>
                          </a:r>
                        </a:p>
                      </a:txBody>
                      <a:tcPr marL="6929" marR="6929" marT="6929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2089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2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B294-909B-4B7A-86A0-EA75054A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Dealing with Metrics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68D813-F910-4A12-90B0-7C1C5EDB0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624" y="1752600"/>
                <a:ext cx="7578799" cy="4772744"/>
              </a:xfrm>
            </p:spPr>
            <p:txBody>
              <a:bodyPr/>
              <a:lstStyle/>
              <a:p>
                <a:r>
                  <a:rPr lang="en-US" dirty="0"/>
                  <a:t>BioASQ: organizes challenges for biomedical semantic indexing and QA systems</a:t>
                </a:r>
              </a:p>
              <a:p>
                <a:pPr lvl="1"/>
                <a:r>
                  <a:rPr lang="en-US" dirty="0"/>
                  <a:t>MESINESP task (2020): implement classifier which assigns labels from the </a:t>
                </a:r>
                <a:r>
                  <a:rPr lang="en-US" dirty="0" err="1"/>
                  <a:t>DeCS</a:t>
                </a:r>
                <a:r>
                  <a:rPr lang="en-US" dirty="0"/>
                  <a:t> vocabulary to new medical documents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Participants used test dataset to evaluate their classifier</a:t>
                </a:r>
                <a:br>
                  <a:rPr lang="en-US" dirty="0"/>
                </a:br>
                <a:r>
                  <a:rPr lang="en-US" dirty="0">
                    <a:sym typeface="Wingdings" panose="05000000000000000000" pitchFamily="2" charset="2"/>
                  </a:rPr>
                  <a:t> Concrete predicted label sets for each instance were recorded as JSON file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MESINESP committee computed appropriate metrics centrally 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 Ensures consistent usage of metrics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Per-class micro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-score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Lowest Common Ancestor (LCA)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-score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68D813-F910-4A12-90B0-7C1C5EDB0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624" y="1752600"/>
                <a:ext cx="7578799" cy="4772744"/>
              </a:xfrm>
              <a:blipFill>
                <a:blip r:embed="rId2"/>
                <a:stretch>
                  <a:fillRect l="-724" t="-127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6CDF6CAD-EF22-4763-900C-62436349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733665"/>
            <a:ext cx="1800200" cy="6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409DD-5772-4E97-B541-3089411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CCBB1-F9DF-42B6-8040-FD85397C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752600"/>
            <a:ext cx="7543800" cy="4772744"/>
          </a:xfrm>
        </p:spPr>
        <p:txBody>
          <a:bodyPr/>
          <a:lstStyle/>
          <a:p>
            <a:r>
              <a:rPr lang="en-US" dirty="0"/>
              <a:t>Confusion matrix summarizes predictions of a classifier on test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Metrics summarize the values from a confusion matrix</a:t>
            </a:r>
          </a:p>
          <a:p>
            <a:endParaRPr lang="en-US" dirty="0"/>
          </a:p>
          <a:p>
            <a:r>
              <a:rPr lang="en-US" dirty="0"/>
              <a:t>The confusion matrix can be computed...</a:t>
            </a:r>
          </a:p>
          <a:p>
            <a:pPr lvl="1"/>
            <a:r>
              <a:rPr lang="en-US" dirty="0"/>
              <a:t>per class </a:t>
            </a:r>
            <a:r>
              <a:rPr lang="en-US" dirty="0">
                <a:sym typeface="Wingdings" panose="05000000000000000000" pitchFamily="2" charset="2"/>
              </a:rPr>
              <a:t> multi-class/multi-label case</a:t>
            </a:r>
            <a:endParaRPr lang="en-US" dirty="0"/>
          </a:p>
          <a:p>
            <a:pPr lvl="1"/>
            <a:r>
              <a:rPr lang="en-US" dirty="0"/>
              <a:t>per instance </a:t>
            </a:r>
            <a:r>
              <a:rPr lang="en-US" dirty="0">
                <a:sym typeface="Wingdings" panose="05000000000000000000" pitchFamily="2" charset="2"/>
              </a:rPr>
              <a:t> only multi-label case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Averaging strategies: Summary of all per-class/per-instance metrics</a:t>
            </a:r>
          </a:p>
          <a:p>
            <a:pPr lvl="1"/>
            <a:r>
              <a:rPr lang="en-US" dirty="0"/>
              <a:t>macro, micro, weighted averaging</a:t>
            </a:r>
          </a:p>
          <a:p>
            <a:pPr lvl="1"/>
            <a:endParaRPr lang="en-US" dirty="0"/>
          </a:p>
          <a:p>
            <a:r>
              <a:rPr lang="en-US" dirty="0"/>
              <a:t>To ensure reproducibility and prevent misconceptions:</a:t>
            </a:r>
          </a:p>
          <a:p>
            <a:pPr lvl="1"/>
            <a:r>
              <a:rPr lang="en-US" dirty="0"/>
              <a:t>Always include metric as concrete equation</a:t>
            </a:r>
          </a:p>
          <a:p>
            <a:endParaRPr lang="en-US" dirty="0"/>
          </a:p>
          <a:p>
            <a:r>
              <a:rPr lang="en-US" dirty="0"/>
              <a:t>Always reflect if the deployed metric makes </a:t>
            </a:r>
            <a:r>
              <a:rPr lang="en-US"/>
              <a:t>sense in an </a:t>
            </a:r>
            <a:r>
              <a:rPr lang="en-US" dirty="0"/>
              <a:t>application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B6733-A605-455E-8787-949EBDA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5B7CDC32-3719-4908-A9D7-A59C7A0EEB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7105039"/>
                  </p:ext>
                </p:extLst>
              </p:nvPr>
            </p:nvGraphicFramePr>
            <p:xfrm>
              <a:off x="809625" y="1585676"/>
              <a:ext cx="7816856" cy="40680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14608">
                      <a:extLst>
                        <a:ext uri="{9D8B030D-6E8A-4147-A177-3AD203B41FA5}">
                          <a16:colId xmlns:a16="http://schemas.microsoft.com/office/drawing/2014/main" val="112743828"/>
                        </a:ext>
                      </a:extLst>
                    </a:gridCol>
                    <a:gridCol w="2614608">
                      <a:extLst>
                        <a:ext uri="{9D8B030D-6E8A-4147-A177-3AD203B41FA5}">
                          <a16:colId xmlns:a16="http://schemas.microsoft.com/office/drawing/2014/main" val="3310472927"/>
                        </a:ext>
                      </a:extLst>
                    </a:gridCol>
                    <a:gridCol w="2587640">
                      <a:extLst>
                        <a:ext uri="{9D8B030D-6E8A-4147-A177-3AD203B41FA5}">
                          <a16:colId xmlns:a16="http://schemas.microsoft.com/office/drawing/2014/main" val="2201539861"/>
                        </a:ext>
                      </a:extLst>
                    </a:gridCol>
                  </a:tblGrid>
                  <a:tr h="498826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Accuracy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 marL="96870" marR="96870" marT="48435" marB="484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Error Rate</a:t>
                          </a:r>
                        </a:p>
                      </a:txBody>
                      <a:tcPr marL="96870" marR="96870" marT="48435" marB="484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524049"/>
                      </a:ext>
                    </a:extLst>
                  </a:tr>
                  <a:tr h="822213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Binary</a:t>
                          </a:r>
                        </a:p>
                      </a:txBody>
                      <a:tcPr marL="96870" marR="96870" marT="48435" marB="48435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𝐴𝑐𝑐</m:t>
                                </m:r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𝐸𝑅𝑅</m:t>
                                </m:r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𝐴𝑐𝑐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27724320"/>
                      </a:ext>
                    </a:extLst>
                  </a:tr>
                  <a:tr h="943508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Macro-averaged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de-DE" sz="1400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: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Number</a:t>
                          </a:r>
                          <a:r>
                            <a:rPr lang="de-DE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baseline="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of</a:t>
                          </a:r>
                          <a:r>
                            <a:rPr lang="de-DE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Classes</a:t>
                          </a:r>
                          <a:endParaRPr lang="de-DE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𝐸𝑅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/>
                    </a:tc>
                    <a:extLst>
                      <a:ext uri="{0D108BD9-81ED-4DB2-BD59-A6C34878D82A}">
                        <a16:rowId xmlns:a16="http://schemas.microsoft.com/office/drawing/2014/main" val="1857499547"/>
                      </a:ext>
                    </a:extLst>
                  </a:tr>
                  <a:tr h="822213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Micro-</a:t>
                          </a:r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marL="96870" marR="96870" marT="48435" marB="48435"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de-DE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de-DE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𝐸𝑅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/>
                    </a:tc>
                    <a:extLst>
                      <a:ext uri="{0D108BD9-81ED-4DB2-BD59-A6C34878D82A}">
                        <a16:rowId xmlns:a16="http://schemas.microsoft.com/office/drawing/2014/main" val="2746446048"/>
                      </a:ext>
                    </a:extLst>
                  </a:tr>
                  <a:tr h="981256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Multi-label</a:t>
                          </a:r>
                        </a:p>
                        <a:p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Instance</a:t>
                          </a:r>
                          <a:b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Only</a:t>
                          </a:r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</a:t>
                          </a:r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</a:t>
                          </a:r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Strategy</a:t>
                          </a:r>
                          <a:endParaRPr lang="de-DE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(Jaccard </a:t>
                          </a:r>
                          <a:r>
                            <a:rPr lang="de-DE" sz="1200" b="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Similarity</a:t>
                          </a:r>
                          <a:r>
                            <a:rPr lang="de-DE" sz="12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2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Hamming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Loss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de-DE" sz="12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:br>
                            <a:rPr lang="de-DE" sz="12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𝐻𝐿</m:t>
                                </m:r>
                                <m:r>
                                  <a:rPr lang="de-DE" sz="12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12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12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12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/>
                    </a:tc>
                    <a:extLst>
                      <a:ext uri="{0D108BD9-81ED-4DB2-BD59-A6C34878D82A}">
                        <a16:rowId xmlns:a16="http://schemas.microsoft.com/office/drawing/2014/main" val="2870112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5B7CDC32-3719-4908-A9D7-A59C7A0EEB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7105039"/>
                  </p:ext>
                </p:extLst>
              </p:nvPr>
            </p:nvGraphicFramePr>
            <p:xfrm>
              <a:off x="809625" y="1585676"/>
              <a:ext cx="7816856" cy="40680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14608">
                      <a:extLst>
                        <a:ext uri="{9D8B030D-6E8A-4147-A177-3AD203B41FA5}">
                          <a16:colId xmlns:a16="http://schemas.microsoft.com/office/drawing/2014/main" val="112743828"/>
                        </a:ext>
                      </a:extLst>
                    </a:gridCol>
                    <a:gridCol w="2614608">
                      <a:extLst>
                        <a:ext uri="{9D8B030D-6E8A-4147-A177-3AD203B41FA5}">
                          <a16:colId xmlns:a16="http://schemas.microsoft.com/office/drawing/2014/main" val="3310472927"/>
                        </a:ext>
                      </a:extLst>
                    </a:gridCol>
                    <a:gridCol w="2587640">
                      <a:extLst>
                        <a:ext uri="{9D8B030D-6E8A-4147-A177-3AD203B41FA5}">
                          <a16:colId xmlns:a16="http://schemas.microsoft.com/office/drawing/2014/main" val="2201539861"/>
                        </a:ext>
                      </a:extLst>
                    </a:gridCol>
                  </a:tblGrid>
                  <a:tr h="498826">
                    <a:tc>
                      <a:txBody>
                        <a:bodyPr/>
                        <a:lstStyle/>
                        <a:p>
                          <a:pPr algn="ctr"/>
                          <a:endParaRPr lang="de-DE" sz="14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Accuracy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 marL="96870" marR="96870" marT="48435" marB="484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Error Rate</a:t>
                          </a:r>
                        </a:p>
                      </a:txBody>
                      <a:tcPr marL="96870" marR="96870" marT="48435" marB="484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524049"/>
                      </a:ext>
                    </a:extLst>
                  </a:tr>
                  <a:tr h="822213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Binary</a:t>
                          </a:r>
                        </a:p>
                      </a:txBody>
                      <a:tcPr marL="96870" marR="96870" marT="48435" marB="48435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61481" r="-99302" b="-4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353" t="-61481" r="-471" b="-4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724320"/>
                      </a:ext>
                    </a:extLst>
                  </a:tr>
                  <a:tr h="9435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>
                        <a:blipFill>
                          <a:blip r:embed="rId2"/>
                          <a:stretch>
                            <a:fillRect l="-233" t="-140645" r="-199767" b="-2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blipFill>
                          <a:blip r:embed="rId2"/>
                          <a:stretch>
                            <a:fillRect l="-100000" t="-140645" r="-99302" b="-2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blipFill>
                          <a:blip r:embed="rId2"/>
                          <a:stretch>
                            <a:fillRect l="-202353" t="-140645" r="-471" b="-2838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7499547"/>
                      </a:ext>
                    </a:extLst>
                  </a:tr>
                  <a:tr h="822213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Micro-</a:t>
                          </a:r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marL="96870" marR="96870" marT="48435" marB="48435"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blipFill>
                          <a:blip r:embed="rId2"/>
                          <a:stretch>
                            <a:fillRect l="-100000" t="-276296" r="-99302" b="-2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blipFill>
                          <a:blip r:embed="rId2"/>
                          <a:stretch>
                            <a:fillRect l="-202353" t="-276296" r="-471" b="-2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6446048"/>
                      </a:ext>
                    </a:extLst>
                  </a:tr>
                  <a:tr h="981256">
                    <a:tc>
                      <a:txBody>
                        <a:bodyPr/>
                        <a:lstStyle/>
                        <a:p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Multi-label</a:t>
                          </a:r>
                        </a:p>
                        <a:p>
                          <a:r>
                            <a:rPr lang="de-DE" sz="14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14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Instance</a:t>
                          </a:r>
                          <a:b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Only</a:t>
                          </a:r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</a:t>
                          </a:r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</a:t>
                          </a:r>
                          <a:r>
                            <a:rPr lang="de-DE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14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Strategy</a:t>
                          </a:r>
                          <a:endParaRPr lang="de-DE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870" marR="96870" marT="48435" marB="48435"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blipFill>
                          <a:blip r:embed="rId2"/>
                          <a:stretch>
                            <a:fillRect l="-100000" t="-315528" r="-99302" b="-89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870" marR="96870" marT="48435" marB="48435" anchor="ctr">
                        <a:blipFill>
                          <a:blip r:embed="rId2"/>
                          <a:stretch>
                            <a:fillRect l="-202353" t="-315528" r="-471" b="-89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2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50566C2-3992-4A23-A4DF-DDC953F0C610}"/>
                  </a:ext>
                </a:extLst>
              </p:cNvPr>
              <p:cNvSpPr/>
              <p:nvPr/>
            </p:nvSpPr>
            <p:spPr bwMode="auto">
              <a:xfrm>
                <a:off x="1115616" y="5943600"/>
                <a:ext cx="3744416" cy="792088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de-DE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A32638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corresponds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to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labels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which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are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not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present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in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the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actua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l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label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A32638"/>
                    </a:solidFill>
                  </a:rPr>
                  <a:t>set</a:t>
                </a:r>
                <a:r>
                  <a:rPr lang="de-DE" sz="1400" dirty="0">
                    <a:solidFill>
                      <a:srgbClr val="A3263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A3263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:r>
                  <a:rPr lang="de-DE" sz="1400" dirty="0" err="1">
                    <a:solidFill>
                      <a:srgbClr val="A32638"/>
                    </a:solidFill>
                    <a:sym typeface="Wingdings" panose="05000000000000000000" pitchFamily="2" charset="2"/>
                  </a:rPr>
                  <a:t>usually</a:t>
                </a:r>
                <a:r>
                  <a:rPr lang="de-DE" sz="1400" dirty="0">
                    <a:solidFill>
                      <a:srgbClr val="A32638"/>
                    </a:solidFill>
                    <a:sym typeface="Wingdings" panose="05000000000000000000" pitchFamily="2" charset="2"/>
                  </a:rPr>
                  <a:t> large </a:t>
                </a:r>
                <a:r>
                  <a:rPr kumimoji="0" lang="de-DE" sz="1400" b="0" i="0" u="none" strike="noStrike" cap="none" normalizeH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  <a:sym typeface="Wingdings" panose="05000000000000000000" pitchFamily="2" charset="2"/>
                  </a:rPr>
                  <a:t>if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1400" b="0" i="1" u="none" strike="noStrike" cap="none" normalizeH="0" smtClean="0">
                        <a:ln>
                          <a:noFill/>
                        </a:ln>
                        <a:solidFill>
                          <a:srgbClr val="A32638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𝒴</m:t>
                    </m:r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also large,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therefore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left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out</a:t>
                </a: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50566C2-3992-4A23-A4DF-DDC953F0C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5943600"/>
                <a:ext cx="3744416" cy="792088"/>
              </a:xfrm>
              <a:prstGeom prst="rect">
                <a:avLst/>
              </a:prstGeom>
              <a:blipFill>
                <a:blip r:embed="rId3"/>
                <a:stretch>
                  <a:fillRect b="-3759"/>
                </a:stretch>
              </a:blip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D509E1A-FE7A-4CF2-B804-50A04921C2B8}"/>
                  </a:ext>
                </a:extLst>
              </p:cNvPr>
              <p:cNvSpPr/>
              <p:nvPr/>
            </p:nvSpPr>
            <p:spPr bwMode="auto">
              <a:xfrm>
                <a:off x="5652120" y="5943600"/>
                <a:ext cx="3168352" cy="792088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Corresponds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to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XOR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operation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between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predicted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label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vector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A32638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de-DE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A3263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and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actual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label</a:t>
                </a:r>
                <a:r>
                  <a:rPr kumimoji="0" lang="de-DE" sz="1400" b="0" i="0" u="none" strike="noStrike" cap="none" normalizeH="0" baseline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:r>
                  <a:rPr kumimoji="0" lang="de-DE" sz="1400" b="0" i="0" u="none" strike="noStrike" cap="none" normalizeH="0" baseline="0" dirty="0" err="1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vector</a:t>
                </a:r>
                <a:r>
                  <a:rPr kumimoji="0" lang="de-DE" sz="1400" b="0" i="0" u="none" strike="noStrike" cap="none" normalizeH="0" dirty="0">
                    <a:ln>
                      <a:noFill/>
                    </a:ln>
                    <a:solidFill>
                      <a:srgbClr val="A32638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1400" b="0" i="1" u="none" strike="noStrike" cap="none" normalizeH="0" smtClean="0">
                        <a:ln>
                          <a:noFill/>
                        </a:ln>
                        <a:solidFill>
                          <a:srgbClr val="A32638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A32638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D509E1A-FE7A-4CF2-B804-50A04921C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5943600"/>
                <a:ext cx="3168352" cy="792088"/>
              </a:xfrm>
              <a:prstGeom prst="rect">
                <a:avLst/>
              </a:prstGeom>
              <a:blipFill>
                <a:blip r:embed="rId4"/>
                <a:stretch>
                  <a:fillRect b="-2256"/>
                </a:stretch>
              </a:blip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75BEE0-967C-4041-BE1A-85F62560E874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4328" y="5653692"/>
            <a:ext cx="0" cy="289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6C7F1A4-CFFE-4BE0-BADC-AA39656601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923928" y="5653692"/>
            <a:ext cx="144016" cy="289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13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90AEA-505A-4CE2-9DC3-A8722EF2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3">
                <a:extLst>
                  <a:ext uri="{FF2B5EF4-FFF2-40B4-BE49-F238E27FC236}">
                    <a16:creationId xmlns:a16="http://schemas.microsoft.com/office/drawing/2014/main" id="{6047C78B-FF63-4862-98B7-2AFD0FCD94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766" y="1772816"/>
              <a:ext cx="8644468" cy="36735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8208">
                      <a:extLst>
                        <a:ext uri="{9D8B030D-6E8A-4147-A177-3AD203B41FA5}">
                          <a16:colId xmlns:a16="http://schemas.microsoft.com/office/drawing/2014/main" val="2654861075"/>
                        </a:ext>
                      </a:extLst>
                    </a:gridCol>
                    <a:gridCol w="1236908">
                      <a:extLst>
                        <a:ext uri="{9D8B030D-6E8A-4147-A177-3AD203B41FA5}">
                          <a16:colId xmlns:a16="http://schemas.microsoft.com/office/drawing/2014/main" val="3735734115"/>
                        </a:ext>
                      </a:extLst>
                    </a:gridCol>
                    <a:gridCol w="1209058">
                      <a:extLst>
                        <a:ext uri="{9D8B030D-6E8A-4147-A177-3AD203B41FA5}">
                          <a16:colId xmlns:a16="http://schemas.microsoft.com/office/drawing/2014/main" val="1061963017"/>
                        </a:ext>
                      </a:extLst>
                    </a:gridCol>
                    <a:gridCol w="1151521">
                      <a:extLst>
                        <a:ext uri="{9D8B030D-6E8A-4147-A177-3AD203B41FA5}">
                          <a16:colId xmlns:a16="http://schemas.microsoft.com/office/drawing/2014/main" val="611632809"/>
                        </a:ext>
                      </a:extLst>
                    </a:gridCol>
                    <a:gridCol w="1708197">
                      <a:extLst>
                        <a:ext uri="{9D8B030D-6E8A-4147-A177-3AD203B41FA5}">
                          <a16:colId xmlns:a16="http://schemas.microsoft.com/office/drawing/2014/main" val="1829744584"/>
                        </a:ext>
                      </a:extLst>
                    </a:gridCol>
                    <a:gridCol w="1690576">
                      <a:extLst>
                        <a:ext uri="{9D8B030D-6E8A-4147-A177-3AD203B41FA5}">
                          <a16:colId xmlns:a16="http://schemas.microsoft.com/office/drawing/2014/main" val="271922060"/>
                        </a:ext>
                      </a:extLst>
                    </a:gridCol>
                  </a:tblGrid>
                  <a:tr h="316707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de-DE" sz="11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Recall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Precision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b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de-DE" sz="900" b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-score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Accuracy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Error Rate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437777"/>
                      </a:ext>
                    </a:extLst>
                  </a:tr>
                  <a:tr h="522026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Binary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𝐴𝑐𝑐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𝐸𝑅𝑅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𝐴𝑐𝑐</m:t>
                                </m:r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25891"/>
                      </a:ext>
                    </a:extLst>
                  </a:tr>
                  <a:tr h="75864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Macro-averaged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de-DE" sz="900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: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Number</a:t>
                          </a:r>
                          <a:r>
                            <a:rPr lang="de-DE" sz="9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baseline="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of</a:t>
                          </a:r>
                          <a:r>
                            <a:rPr lang="de-DE" sz="9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Classes</a:t>
                          </a:r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dirty="0" smtClean="0"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b>
                                    <m:r>
                                      <a:rPr lang="de-DE" sz="7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2⋅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𝐸𝑅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445855"/>
                      </a:ext>
                    </a:extLst>
                  </a:tr>
                  <a:tr h="522026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Micro-</a:t>
                          </a: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  <a:p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7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7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de-DE" sz="7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𝐸𝑅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4049586"/>
                      </a:ext>
                    </a:extLst>
                  </a:tr>
                  <a:tr h="782748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Weighted-averaged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de-DE" sz="9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: #</a:t>
                          </a:r>
                          <a:r>
                            <a:rPr lang="de-DE" sz="9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Dataset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9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900" b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# Instances in</a:t>
                          </a:r>
                          <a:r>
                            <a:rPr lang="de-DE" sz="9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Class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9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900" b="0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sz="900" b="0" baseline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dirty="0" smtClean="0"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b>
                                    <m:r>
                                      <a:rPr lang="de-DE" sz="7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⋅2⋅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</a:t>
                          </a: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literature</a:t>
                          </a:r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</a:t>
                          </a: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literature</a:t>
                          </a:r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463967"/>
                      </a:ext>
                    </a:extLst>
                  </a:tr>
                  <a:tr h="771449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Multi-label</a:t>
                          </a:r>
                        </a:p>
                        <a:p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Instance</a:t>
                          </a:r>
                          <a:b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Only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Strategy</a:t>
                          </a:r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7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7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dirty="0" smtClean="0">
                                        <a:latin typeface="Cambria Math" panose="02040503050406030204" pitchFamily="18" charset="0"/>
                                      </a:rPr>
                                      <m:t>ℱ</m:t>
                                    </m:r>
                                  </m:e>
                                  <m:sub>
                                    <m:r>
                                      <a:rPr lang="de-DE" sz="7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7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2⋅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algn="ctr"/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2⋅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7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(Jaccard </a:t>
                          </a:r>
                          <a:r>
                            <a:rPr lang="de-DE" sz="700" b="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Similarity</a:t>
                          </a:r>
                          <a:r>
                            <a:rPr lang="de-DE" sz="7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7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𝐴𝑐</m:t>
                                </m:r>
                                <m:sSub>
                                  <m:sSub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7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e-DE" sz="7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Hamming</m:t>
                                </m:r>
                                <m:r>
                                  <m:rPr>
                                    <m:nor/>
                                  </m:rPr>
                                  <a:rPr lang="de-DE" sz="7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7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Loss</m:t>
                                </m:r>
                                <m:r>
                                  <m:rPr>
                                    <m:nor/>
                                  </m:rPr>
                                  <a:rPr lang="de-DE" sz="700" b="0" dirty="0" smtClean="0">
                                    <a:latin typeface="Cambria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de-DE" sz="7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:br>
                            <a:rPr lang="de-DE" sz="7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𝐻𝐿</m:t>
                                </m:r>
                                <m:r>
                                  <a:rPr lang="de-DE" sz="7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7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de-DE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de-DE" sz="700" b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7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de-DE" sz="700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53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3">
                <a:extLst>
                  <a:ext uri="{FF2B5EF4-FFF2-40B4-BE49-F238E27FC236}">
                    <a16:creationId xmlns:a16="http://schemas.microsoft.com/office/drawing/2014/main" id="{6047C78B-FF63-4862-98B7-2AFD0FCD9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152498"/>
                  </p:ext>
                </p:extLst>
              </p:nvPr>
            </p:nvGraphicFramePr>
            <p:xfrm>
              <a:off x="249766" y="1772816"/>
              <a:ext cx="8644468" cy="36735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8208">
                      <a:extLst>
                        <a:ext uri="{9D8B030D-6E8A-4147-A177-3AD203B41FA5}">
                          <a16:colId xmlns:a16="http://schemas.microsoft.com/office/drawing/2014/main" val="2654861075"/>
                        </a:ext>
                      </a:extLst>
                    </a:gridCol>
                    <a:gridCol w="1236908">
                      <a:extLst>
                        <a:ext uri="{9D8B030D-6E8A-4147-A177-3AD203B41FA5}">
                          <a16:colId xmlns:a16="http://schemas.microsoft.com/office/drawing/2014/main" val="3735734115"/>
                        </a:ext>
                      </a:extLst>
                    </a:gridCol>
                    <a:gridCol w="1209058">
                      <a:extLst>
                        <a:ext uri="{9D8B030D-6E8A-4147-A177-3AD203B41FA5}">
                          <a16:colId xmlns:a16="http://schemas.microsoft.com/office/drawing/2014/main" val="1061963017"/>
                        </a:ext>
                      </a:extLst>
                    </a:gridCol>
                    <a:gridCol w="1151521">
                      <a:extLst>
                        <a:ext uri="{9D8B030D-6E8A-4147-A177-3AD203B41FA5}">
                          <a16:colId xmlns:a16="http://schemas.microsoft.com/office/drawing/2014/main" val="611632809"/>
                        </a:ext>
                      </a:extLst>
                    </a:gridCol>
                    <a:gridCol w="1708197">
                      <a:extLst>
                        <a:ext uri="{9D8B030D-6E8A-4147-A177-3AD203B41FA5}">
                          <a16:colId xmlns:a16="http://schemas.microsoft.com/office/drawing/2014/main" val="1829744584"/>
                        </a:ext>
                      </a:extLst>
                    </a:gridCol>
                    <a:gridCol w="1690576">
                      <a:extLst>
                        <a:ext uri="{9D8B030D-6E8A-4147-A177-3AD203B41FA5}">
                          <a16:colId xmlns:a16="http://schemas.microsoft.com/office/drawing/2014/main" val="271922060"/>
                        </a:ext>
                      </a:extLst>
                    </a:gridCol>
                  </a:tblGrid>
                  <a:tr h="316707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de-DE" sz="1100" b="1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Recall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Precision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614" t="-1923" r="-296296" b="-119807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Accuracy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Error Rate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437777"/>
                      </a:ext>
                    </a:extLst>
                  </a:tr>
                  <a:tr h="522026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Binary</a:t>
                          </a:r>
                        </a:p>
                      </a:txBody>
                      <a:tcPr marL="70132" marR="70132" marT="35066" marB="35066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990" t="-61628" r="-466995" b="-6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693" t="-61628" r="-376382" b="-6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614" t="-61628" r="-296296" b="-6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214" t="-61628" r="-100000" b="-62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151" t="-61628" r="-719" b="-62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3125891"/>
                      </a:ext>
                    </a:extLst>
                  </a:tr>
                  <a:tr h="75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9" t="-111200" r="-424723" b="-329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990" t="-111200" r="-466995" b="-329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693" t="-111200" r="-376382" b="-329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614" t="-111200" r="-296296" b="-329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214" t="-111200" r="-100000" b="-329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151" t="-111200" r="-719" b="-329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445855"/>
                      </a:ext>
                    </a:extLst>
                  </a:tr>
                  <a:tr h="522026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</a:t>
                          </a: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class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/Multi-label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Micro-</a:t>
                          </a:r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  <a:p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990" t="-310588" r="-466995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693" t="-310588" r="-376382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614" t="-310588" r="-296296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214" t="-310588" r="-10000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151" t="-310588" r="-719" b="-38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049586"/>
                      </a:ext>
                    </a:extLst>
                  </a:tr>
                  <a:tr h="7827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9" t="-270543" r="-424723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990" t="-270543" r="-466995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693" t="-270543" r="-376382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614" t="-270543" r="-296296" b="-15348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</a:t>
                          </a: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literature</a:t>
                          </a:r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</a:t>
                          </a:r>
                          <a:r>
                            <a:rPr lang="de-DE" sz="7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</a:t>
                          </a:r>
                          <a:r>
                            <a:rPr lang="de-DE" sz="7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literature</a:t>
                          </a:r>
                          <a:endParaRPr lang="de-DE" sz="7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463967"/>
                      </a:ext>
                    </a:extLst>
                  </a:tr>
                  <a:tr h="771449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Multi-label</a:t>
                          </a:r>
                        </a:p>
                        <a:p>
                          <a:r>
                            <a:rPr lang="de-DE" sz="900" b="1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Averaged</a:t>
                          </a:r>
                          <a:r>
                            <a:rPr lang="de-DE" sz="9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Instance</a:t>
                          </a:r>
                          <a:b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</a:b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Only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Macro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Averaging</a:t>
                          </a:r>
                          <a:r>
                            <a:rPr lang="de-DE" sz="9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:r>
                            <a:rPr lang="de-DE" sz="900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Strategy</a:t>
                          </a:r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  <a:p>
                          <a:endParaRPr lang="de-DE" sz="9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0132" marR="70132" marT="35066" marB="35066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>
                            <a:lumMod val="85000"/>
                          </a:sys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3990" t="-376378" r="-466995" b="-55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693" t="-376378" r="-376382" b="-55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6614" t="-376378" r="-296296" b="-55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214" t="-376378" r="-100000" b="-559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0132" marR="70132" marT="35066" marB="35066" anchor="ctr">
                        <a:lnL w="12700" cmpd="sng">
                          <a:solidFill>
                            <a:sysClr val="windowText" lastClr="000000"/>
                          </a:solidFill>
                        </a:lnL>
                        <a:lnR w="12700" cmpd="sng">
                          <a:solidFill>
                            <a:sysClr val="windowText" lastClr="000000"/>
                          </a:solidFill>
                        </a:lnR>
                        <a:lnT w="12700" cmpd="sng">
                          <a:solidFill>
                            <a:sysClr val="windowText" lastClr="000000"/>
                          </a:solidFill>
                        </a:lnT>
                        <a:lnB w="12700" cmpd="sng">
                          <a:solidFill>
                            <a:sysClr val="windowText" lastClr="000000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151" t="-376378" r="-719" b="-55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53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621874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D185-A469-4544-AFAA-D54056F2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Classification: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4C029AE-A054-4E53-9116-4F180F83D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Counts the number of correct and incorrect predictions of classifier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4C029AE-A054-4E53-9116-4F180F83D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D441A9F2-7DD2-40C9-8CC7-780CCEE164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573342"/>
                  </p:ext>
                </p:extLst>
              </p:nvPr>
            </p:nvGraphicFramePr>
            <p:xfrm>
              <a:off x="1993189" y="2494160"/>
              <a:ext cx="4754374" cy="217447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26168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926871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793110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793110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1315115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408443">
                    <a:tc rowSpan="2"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407152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de-DE" sz="14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4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475866"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11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475866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407152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D441A9F2-7DD2-40C9-8CC7-780CCEE164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573342"/>
                  </p:ext>
                </p:extLst>
              </p:nvPr>
            </p:nvGraphicFramePr>
            <p:xfrm>
              <a:off x="1993189" y="2494160"/>
              <a:ext cx="4754374" cy="217447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26168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926871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793110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793110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1315115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408443">
                    <a:tc rowSpan="2"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407152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061" t="-100000" r="-265649" b="-335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4615" t="-100000" r="-167692" b="-33582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475866"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71795" r="-315132" b="-18846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11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475866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149" marR="67149" marT="33576" marB="3357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71795" r="-315132" b="-8846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407152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96674" marR="96674" marT="48337" marB="48337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 marL="5596" marR="5596" marT="559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39AB62-65C8-4E2C-B05C-70B99BD68A60}"/>
              </a:ext>
            </a:extLst>
          </p:cNvPr>
          <p:cNvSpPr txBox="1">
            <a:spLocks/>
          </p:cNvSpPr>
          <p:nvPr/>
        </p:nvSpPr>
        <p:spPr bwMode="auto">
          <a:xfrm>
            <a:off x="986000" y="5396840"/>
            <a:ext cx="6768752" cy="144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z="1800" kern="0" dirty="0"/>
              <a:t>Raw confusion matrix is difficult to interpret</a:t>
            </a:r>
            <a:br>
              <a:rPr lang="en-US" sz="1800" kern="0" dirty="0"/>
            </a:br>
            <a:endParaRPr lang="en-US" sz="1000" kern="0" dirty="0"/>
          </a:p>
          <a:p>
            <a:pPr marL="0" indent="0" eaLnBrk="1" hangingPunct="1">
              <a:buNone/>
            </a:pPr>
            <a:r>
              <a:rPr lang="en-US" sz="1800" kern="0" dirty="0">
                <a:sym typeface="Wingdings" panose="05000000000000000000" pitchFamily="2" charset="2"/>
              </a:rPr>
              <a:t> Use metrics to summarize absolute confusion matrix values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627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D185-A469-4544-AFAA-D54056F2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98" y="908720"/>
            <a:ext cx="4464496" cy="657225"/>
          </a:xfrm>
        </p:spPr>
        <p:txBody>
          <a:bodyPr/>
          <a:lstStyle/>
          <a:p>
            <a:r>
              <a:rPr lang="en-US" dirty="0"/>
              <a:t>Excerpt of Binary Classification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Inhaltsplatzhalter 2">
                <a:extLst>
                  <a:ext uri="{FF2B5EF4-FFF2-40B4-BE49-F238E27FC236}">
                    <a16:creationId xmlns:a16="http://schemas.microsoft.com/office/drawing/2014/main" id="{EB1A6E87-B638-4E44-9DA9-224A1B24DF9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1123" y="1916832"/>
                <a:ext cx="7543800" cy="4556125"/>
              </a:xfrm>
            </p:spPr>
            <p:txBody>
              <a:bodyPr/>
              <a:lstStyle/>
              <a:p>
                <a:r>
                  <a:rPr lang="en-US" b="1" dirty="0"/>
                  <a:t>Recall</a:t>
                </a:r>
                <a:r>
                  <a:rPr lang="en-US" dirty="0"/>
                  <a:t>: Percentage of instances that have been correctly classified as positive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ym typeface="Wingdings" panose="05000000000000000000" pitchFamily="2" charset="2"/>
                  </a:rPr>
                  <a:t>Precision</a:t>
                </a:r>
                <a:r>
                  <a:rPr lang="en-US" dirty="0">
                    <a:sym typeface="Wingdings" panose="05000000000000000000" pitchFamily="2" charset="2"/>
                  </a:rPr>
                  <a:t>: Percentage of positive predictions that were actually correct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𝑭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ym typeface="Wingdings" panose="05000000000000000000" pitchFamily="2" charset="2"/>
                  </a:rPr>
                  <a:t>-score</a:t>
                </a:r>
                <a:r>
                  <a:rPr lang="en-US" dirty="0">
                    <a:sym typeface="Wingdings" panose="05000000000000000000" pitchFamily="2" charset="2"/>
                  </a:rPr>
                  <a:t>: harmonic mean of </a:t>
                </a:r>
                <a:r>
                  <a:rPr lang="en-US" b="1" dirty="0">
                    <a:sym typeface="Wingdings" panose="05000000000000000000" pitchFamily="2" charset="2"/>
                  </a:rPr>
                  <a:t>recall </a:t>
                </a:r>
                <a:r>
                  <a:rPr lang="en-US" dirty="0">
                    <a:sym typeface="Wingdings" panose="05000000000000000000" pitchFamily="2" charset="2"/>
                  </a:rPr>
                  <a:t>and </a:t>
                </a:r>
                <a:r>
                  <a:rPr lang="en-US" b="1" dirty="0">
                    <a:sym typeface="Wingdings" panose="05000000000000000000" pitchFamily="2" charset="2"/>
                  </a:rPr>
                  <a:t>precision</a:t>
                </a:r>
              </a:p>
              <a:p>
                <a:endParaRPr lang="en-US" b="1" dirty="0">
                  <a:sym typeface="Wingdings" panose="05000000000000000000" pitchFamily="2" charset="2"/>
                </a:endParaRPr>
              </a:p>
              <a:p>
                <a:endParaRPr lang="en-US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Inhaltsplatzhalter 2">
                <a:extLst>
                  <a:ext uri="{FF2B5EF4-FFF2-40B4-BE49-F238E27FC236}">
                    <a16:creationId xmlns:a16="http://schemas.microsoft.com/office/drawing/2014/main" id="{EB1A6E87-B638-4E44-9DA9-224A1B24D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1123" y="1916832"/>
                <a:ext cx="7543800" cy="4556125"/>
              </a:xfrm>
              <a:blipFill>
                <a:blip r:embed="rId2"/>
                <a:stretch>
                  <a:fillRect l="-646" t="-1203" r="-13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03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D185-A469-4544-AFAA-D54056F2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Imbalanced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406714-CBAC-4A26-84DE-E20F8C723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938" y="5270386"/>
                <a:ext cx="8208912" cy="13464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Although same proportion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/>
                  <a:t> different results for metric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Metrics which use values from both "actual class" columns are sensitive to imbalanced datasets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2406714-CBAC-4A26-84DE-E20F8C723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938" y="5270386"/>
                <a:ext cx="8208912" cy="1346428"/>
              </a:xfrm>
              <a:blipFill>
                <a:blip r:embed="rId2"/>
                <a:stretch>
                  <a:fillRect l="-594" t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5070DBA4-5E19-4AF4-978B-FE2D2FED5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6588139"/>
                  </p:ext>
                </p:extLst>
              </p:nvPr>
            </p:nvGraphicFramePr>
            <p:xfrm>
              <a:off x="4801840" y="2403184"/>
              <a:ext cx="3888434" cy="17784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7480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758054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1075586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334051">
                    <a:tc rowSpan="2"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332995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389195"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38919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332995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5070DBA4-5E19-4AF4-978B-FE2D2FED5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6588139"/>
                  </p:ext>
                </p:extLst>
              </p:nvPr>
            </p:nvGraphicFramePr>
            <p:xfrm>
              <a:off x="4801840" y="2403184"/>
              <a:ext cx="3888434" cy="17784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7480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758054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1075586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334051">
                    <a:tc rowSpan="2"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332995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710" t="-100000" r="-266355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5849" t="-100000" r="-168868" b="-33636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389195"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200" t="-174603" r="-313600" b="-1936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38919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200" t="-270313" r="-313600" b="-9062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332995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78305" marR="78305" marT="39152" marB="3915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4576" marR="4576" marT="4576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4">
                <a:extLst>
                  <a:ext uri="{FF2B5EF4-FFF2-40B4-BE49-F238E27FC236}">
                    <a16:creationId xmlns:a16="http://schemas.microsoft.com/office/drawing/2014/main" id="{EBB7257C-EF9E-4B38-92D9-1B731A378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108899"/>
                  </p:ext>
                </p:extLst>
              </p:nvPr>
            </p:nvGraphicFramePr>
            <p:xfrm>
              <a:off x="453238" y="2403183"/>
              <a:ext cx="3888433" cy="17784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7480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758055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1075584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334051">
                    <a:tc rowSpan="2"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332995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0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389195"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11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38919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332995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4">
                <a:extLst>
                  <a:ext uri="{FF2B5EF4-FFF2-40B4-BE49-F238E27FC236}">
                    <a16:creationId xmlns:a16="http://schemas.microsoft.com/office/drawing/2014/main" id="{EBB7257C-EF9E-4B38-92D9-1B731A378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108899"/>
                  </p:ext>
                </p:extLst>
              </p:nvPr>
            </p:nvGraphicFramePr>
            <p:xfrm>
              <a:off x="453238" y="2403183"/>
              <a:ext cx="3888433" cy="17784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57480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758055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648657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1075584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334051">
                    <a:tc rowSpan="2"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0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332995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710" t="-100000" r="-266355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5849" t="-100000" r="-168868" b="-33636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389195"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200" t="-174603" r="-313600" b="-1936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11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38919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920" marR="54920" marT="27460" marB="2746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200" t="-270313" r="-313600" b="-9062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332995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79641" marR="79641" marT="39821" marB="39821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</a:t>
                          </a:r>
                        </a:p>
                      </a:txBody>
                      <a:tcPr marL="4577" marR="4577" marT="4577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62F8B6DD-46A4-4D70-96F5-2477E24FD923}"/>
              </a:ext>
            </a:extLst>
          </p:cNvPr>
          <p:cNvSpPr txBox="1"/>
          <p:nvPr/>
        </p:nvSpPr>
        <p:spPr>
          <a:xfrm>
            <a:off x="895900" y="1745646"/>
            <a:ext cx="38142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+mn-lt"/>
                <a:ea typeface="Cambria" panose="02040503050406030204" pitchFamily="18" charset="0"/>
              </a:rPr>
              <a:t>Balanced Dataset: </a:t>
            </a:r>
          </a:p>
          <a:p>
            <a:pPr algn="ctr"/>
            <a:r>
              <a:rPr lang="en-US" sz="1600" dirty="0">
                <a:latin typeface="+mn-lt"/>
                <a:ea typeface="Cambria" panose="02040503050406030204" pitchFamily="18" charset="0"/>
              </a:rPr>
              <a:t>Equal amount of instances per class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ABEE1D-AA78-4738-BC46-666EC4AC93BE}"/>
              </a:ext>
            </a:extLst>
          </p:cNvPr>
          <p:cNvSpPr txBox="1"/>
          <p:nvPr/>
        </p:nvSpPr>
        <p:spPr>
          <a:xfrm>
            <a:off x="5255568" y="1745646"/>
            <a:ext cx="38884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+mn-lt"/>
                <a:ea typeface="Cambria" panose="02040503050406030204" pitchFamily="18" charset="0"/>
              </a:rPr>
              <a:t>Imbalanced Dataset</a:t>
            </a:r>
            <a:r>
              <a:rPr lang="en-US" sz="1600" dirty="0">
                <a:latin typeface="+mn-lt"/>
                <a:ea typeface="Cambria" panose="02040503050406030204" pitchFamily="18" charset="0"/>
              </a:rPr>
              <a:t>: </a:t>
            </a:r>
          </a:p>
          <a:p>
            <a:pPr algn="ctr"/>
            <a:r>
              <a:rPr lang="en-US" sz="1600" dirty="0">
                <a:latin typeface="+mn-lt"/>
                <a:ea typeface="Cambria" panose="02040503050406030204" pitchFamily="18" charset="0"/>
              </a:rPr>
              <a:t>Different amount of instances per class</a:t>
            </a:r>
            <a:endParaRPr lang="en-US" sz="1600" b="1" dirty="0">
              <a:latin typeface="+mn-lt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42B849D-DA3D-42F9-9753-357E1D33D72B}"/>
                  </a:ext>
                </a:extLst>
              </p:cNvPr>
              <p:cNvSpPr txBox="1"/>
              <p:nvPr/>
            </p:nvSpPr>
            <p:spPr>
              <a:xfrm>
                <a:off x="1290838" y="4377754"/>
                <a:ext cx="3024336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DE" sz="18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≈0.82</m:t>
                      </m:r>
                    </m:oMath>
                  </m:oMathPara>
                </a14:m>
                <a:endParaRPr lang="en-US" sz="1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42B849D-DA3D-42F9-9753-357E1D3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4377754"/>
                <a:ext cx="3024336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46998C1-737D-46A5-825E-44D24562C780}"/>
                  </a:ext>
                </a:extLst>
              </p:cNvPr>
              <p:cNvSpPr txBox="1"/>
              <p:nvPr/>
            </p:nvSpPr>
            <p:spPr>
              <a:xfrm>
                <a:off x="5687616" y="4377754"/>
                <a:ext cx="3024336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DE" sz="18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≈0.69</m:t>
                      </m:r>
                    </m:oMath>
                  </m:oMathPara>
                </a14:m>
                <a:endParaRPr lang="en-US" sz="1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46998C1-737D-46A5-825E-44D24562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16" y="4377754"/>
                <a:ext cx="3024336" cy="617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162B6EE-DB67-48D1-AC9C-631812A03D31}"/>
                  </a:ext>
                </a:extLst>
              </p:cNvPr>
              <p:cNvSpPr txBox="1"/>
              <p:nvPr/>
            </p:nvSpPr>
            <p:spPr>
              <a:xfrm>
                <a:off x="5939391" y="332400"/>
                <a:ext cx="2287977" cy="892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162B6EE-DB67-48D1-AC9C-631812A0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91" y="332400"/>
                <a:ext cx="2287977" cy="8924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6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2675-FB3A-4E08-9F29-7D2ED20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20EB7E8-6376-4344-A796-B9698CD94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Instance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de-DE" b="0" dirty="0"/>
              </a:p>
              <a:p>
                <a:pPr lvl="1"/>
                <a:r>
                  <a:rPr lang="en-US" dirty="0"/>
                  <a:t>Label space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one-hot-coded vectors</a:t>
                </a:r>
              </a:p>
              <a:p>
                <a:pPr lvl="1"/>
                <a:r>
                  <a:rPr lang="en-US" dirty="0"/>
                  <a:t>Classifier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/>
                  <a:t>, predicts exactly </a:t>
                </a:r>
                <a:r>
                  <a:rPr lang="en-US" b="1" dirty="0"/>
                  <a:t>one</a:t>
                </a:r>
                <a:r>
                  <a:rPr lang="en-US" dirty="0"/>
                  <a:t> class per instance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20EB7E8-6376-4344-A796-B9698CD94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8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39071C1-D97E-49A7-AAE7-4141C46568ED}"/>
              </a:ext>
            </a:extLst>
          </p:cNvPr>
          <p:cNvSpPr/>
          <p:nvPr/>
        </p:nvSpPr>
        <p:spPr bwMode="auto">
          <a:xfrm>
            <a:off x="447181" y="4462698"/>
            <a:ext cx="8281602" cy="2062645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BB5EDD-32CB-4002-AF08-29B311F787E6}"/>
              </a:ext>
            </a:extLst>
          </p:cNvPr>
          <p:cNvSpPr txBox="1"/>
          <p:nvPr/>
        </p:nvSpPr>
        <p:spPr>
          <a:xfrm>
            <a:off x="3167771" y="4714554"/>
            <a:ext cx="30222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What kind of animal is this?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19D39E2-2214-4EAF-84CC-C4EE11F913B3}"/>
              </a:ext>
            </a:extLst>
          </p:cNvPr>
          <p:cNvSpPr/>
          <p:nvPr/>
        </p:nvSpPr>
        <p:spPr bwMode="auto">
          <a:xfrm>
            <a:off x="4219330" y="5178676"/>
            <a:ext cx="648072" cy="56576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D44BBB6-EAAE-4686-ABE2-1DA3EE90A9BA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 flipV="1">
            <a:off x="4867402" y="5461558"/>
            <a:ext cx="132262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7C6281-E56B-41C6-804E-082BDCA7C7CE}"/>
              </a:ext>
            </a:extLst>
          </p:cNvPr>
          <p:cNvCxnSpPr>
            <a:endCxn id="25" idx="2"/>
          </p:cNvCxnSpPr>
          <p:nvPr/>
        </p:nvCxnSpPr>
        <p:spPr bwMode="auto">
          <a:xfrm>
            <a:off x="3067202" y="5461558"/>
            <a:ext cx="115212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DD0579-7ABE-4E51-B12E-55BAD3B4421E}"/>
                  </a:ext>
                </a:extLst>
              </p:cNvPr>
              <p:cNvSpPr txBox="1"/>
              <p:nvPr/>
            </p:nvSpPr>
            <p:spPr>
              <a:xfrm>
                <a:off x="6144533" y="5034929"/>
                <a:ext cx="1837209" cy="8249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800" dirty="0"/>
                  <a:t>Cat,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𝒴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CDD0579-7ABE-4E51-B12E-55BAD3B4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533" y="5034929"/>
                <a:ext cx="1837209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2A9C5AB-5F03-476C-B0C4-D739C18072AB}"/>
                  </a:ext>
                </a:extLst>
              </p:cNvPr>
              <p:cNvSpPr txBox="1"/>
              <p:nvPr/>
            </p:nvSpPr>
            <p:spPr>
              <a:xfrm>
                <a:off x="384229" y="5249356"/>
                <a:ext cx="143301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𝑥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∈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2A9C5AB-5F03-476C-B0C4-D739C1807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" y="5249356"/>
                <a:ext cx="14330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A1977BF-3111-4487-8806-E9A28E2370F6}"/>
                  </a:ext>
                </a:extLst>
              </p:cNvPr>
              <p:cNvSpPr txBox="1"/>
              <p:nvPr/>
            </p:nvSpPr>
            <p:spPr>
              <a:xfrm>
                <a:off x="967309" y="3248196"/>
                <a:ext cx="7690123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Example</a:t>
                </a:r>
                <a:r>
                  <a:rPr lang="de-DE" sz="1600" dirty="0"/>
                  <a:t>: Cat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Dog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Mouse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A1977BF-3111-4487-8806-E9A28E23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9" y="3248196"/>
                <a:ext cx="7690123" cy="743537"/>
              </a:xfrm>
              <a:prstGeom prst="rect">
                <a:avLst/>
              </a:prstGeom>
              <a:blipFill>
                <a:blip r:embed="rId5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8BE05B1-35B5-4E6E-9BFC-B6F675FD6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211" y="4945524"/>
            <a:ext cx="1142899" cy="980711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3BF01119-6FA4-4F0E-8BBF-D16FF2FAF1B2}"/>
              </a:ext>
            </a:extLst>
          </p:cNvPr>
          <p:cNvSpPr txBox="1"/>
          <p:nvPr/>
        </p:nvSpPr>
        <p:spPr>
          <a:xfrm>
            <a:off x="7936078" y="5164163"/>
            <a:ext cx="67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6AA1C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56AA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5" grpId="0" animBg="1"/>
      <p:bldP spid="32" grpId="0"/>
      <p:bldP spid="35" grpId="0"/>
      <p:bldP spid="26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111CA-09A8-43C6-8E54-C34669EF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E6C0A8-650C-41AD-851A-76B8C779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4365104"/>
                <a:ext cx="8064896" cy="22274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Confusion matrix becomes more complex: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classes,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confusion matrix</a:t>
                </a:r>
              </a:p>
              <a:p>
                <a:endParaRPr lang="en-US" dirty="0"/>
              </a:p>
              <a:p>
                <a:r>
                  <a:rPr lang="en-US" dirty="0"/>
                  <a:t>How to summarize now the performance of a given classifier?</a:t>
                </a:r>
              </a:p>
              <a:p>
                <a:endParaRPr lang="en-US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Create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 binary confusion matrix</a:t>
                </a:r>
                <a:endParaRPr lang="en-US" b="1" dirty="0"/>
              </a:p>
              <a:p>
                <a:pPr lvl="1"/>
                <a:r>
                  <a:rPr lang="en-US" dirty="0"/>
                  <a:t>Summarize all per-class results using an </a:t>
                </a:r>
                <a:r>
                  <a:rPr lang="en-US" b="1" dirty="0"/>
                  <a:t>averaging strategy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E6C0A8-650C-41AD-851A-76B8C779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4365104"/>
                <a:ext cx="8064896" cy="2227499"/>
              </a:xfrm>
              <a:blipFill>
                <a:blip r:embed="rId2"/>
                <a:stretch>
                  <a:fillRect l="-529" t="-1370" b="-3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75BCFB9C-5EB3-4435-BC22-6F3009A5D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39189"/>
                  </p:ext>
                </p:extLst>
              </p:nvPr>
            </p:nvGraphicFramePr>
            <p:xfrm>
              <a:off x="1907704" y="1536392"/>
              <a:ext cx="5040561" cy="259132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81918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982662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560568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560568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560568">
                      <a:extLst>
                        <a:ext uri="{9D8B030D-6E8A-4147-A177-3AD203B41FA5}">
                          <a16:colId xmlns:a16="http://schemas.microsoft.com/office/drawing/2014/main" val="3857787641"/>
                        </a:ext>
                      </a:extLst>
                    </a:gridCol>
                    <a:gridCol w="1394277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433029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43166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𝐷𝑜𝑔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𝑀𝑜𝑢𝑠𝑒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431660">
                    <a:tc rowSpan="3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𝐶𝑎𝑡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4316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𝐷𝑜𝑔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4316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𝑀𝑜𝑢𝑠𝑒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048691"/>
                      </a:ext>
                    </a:extLst>
                  </a:tr>
                  <a:tr h="431660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75BCFB9C-5EB3-4435-BC22-6F3009A5D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39189"/>
                  </p:ext>
                </p:extLst>
              </p:nvPr>
            </p:nvGraphicFramePr>
            <p:xfrm>
              <a:off x="1907704" y="1536392"/>
              <a:ext cx="5040561" cy="259132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81918">
                      <a:extLst>
                        <a:ext uri="{9D8B030D-6E8A-4147-A177-3AD203B41FA5}">
                          <a16:colId xmlns:a16="http://schemas.microsoft.com/office/drawing/2014/main" val="2290300711"/>
                        </a:ext>
                      </a:extLst>
                    </a:gridCol>
                    <a:gridCol w="982662">
                      <a:extLst>
                        <a:ext uri="{9D8B030D-6E8A-4147-A177-3AD203B41FA5}">
                          <a16:colId xmlns:a16="http://schemas.microsoft.com/office/drawing/2014/main" val="1585746858"/>
                        </a:ext>
                      </a:extLst>
                    </a:gridCol>
                    <a:gridCol w="560568">
                      <a:extLst>
                        <a:ext uri="{9D8B030D-6E8A-4147-A177-3AD203B41FA5}">
                          <a16:colId xmlns:a16="http://schemas.microsoft.com/office/drawing/2014/main" val="1880067584"/>
                        </a:ext>
                      </a:extLst>
                    </a:gridCol>
                    <a:gridCol w="560568">
                      <a:extLst>
                        <a:ext uri="{9D8B030D-6E8A-4147-A177-3AD203B41FA5}">
                          <a16:colId xmlns:a16="http://schemas.microsoft.com/office/drawing/2014/main" val="2748763009"/>
                        </a:ext>
                      </a:extLst>
                    </a:gridCol>
                    <a:gridCol w="560568">
                      <a:extLst>
                        <a:ext uri="{9D8B030D-6E8A-4147-A177-3AD203B41FA5}">
                          <a16:colId xmlns:a16="http://schemas.microsoft.com/office/drawing/2014/main" val="3857787641"/>
                        </a:ext>
                      </a:extLst>
                    </a:gridCol>
                    <a:gridCol w="1394277">
                      <a:extLst>
                        <a:ext uri="{9D8B030D-6E8A-4147-A177-3AD203B41FA5}">
                          <a16:colId xmlns:a16="http://schemas.microsoft.com/office/drawing/2014/main" val="1474188015"/>
                        </a:ext>
                      </a:extLst>
                    </a:gridCol>
                  </a:tblGrid>
                  <a:tr h="433029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Actual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Predictions per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2005180"/>
                      </a:ext>
                    </a:extLst>
                  </a:tr>
                  <a:tr h="431660"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en-US" sz="1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087" t="-100000" r="-451087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087" t="-100000" r="-351087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1087" t="-100000" r="-251087" b="-40281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Predicitons</a:t>
                          </a:r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per Class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2595"/>
                      </a:ext>
                    </a:extLst>
                  </a:tr>
                  <a:tr h="431660">
                    <a:tc rowSpan="3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Predicted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383" t="-200000" r="-312963" b="-30281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082596"/>
                      </a:ext>
                    </a:extLst>
                  </a:tr>
                  <a:tr h="4316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383" t="-300000" r="-312963" b="-20281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1458874"/>
                      </a:ext>
                    </a:extLst>
                  </a:tr>
                  <a:tr h="43166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193" marR="71193" marT="35596" marB="35596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383" t="-400000" r="-312963" b="-10281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616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>
                            <a:lumMod val="60000"/>
                            <a:lumOff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t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048691"/>
                      </a:ext>
                    </a:extLst>
                  </a:tr>
                  <a:tr h="431660">
                    <a:tc gridSpan="2"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Instances per Class</a:t>
                          </a:r>
                        </a:p>
                      </a:txBody>
                      <a:tcPr marL="82000" marR="82000" marT="41000" marB="4100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4572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30</a:t>
                          </a:r>
                        </a:p>
                      </a:txBody>
                      <a:tcPr marL="5933" marR="5933" marT="5933" marB="0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8301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05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01073-367A-47FA-9B8D-313F6574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Per-class Confusion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0DB28-0EED-41B5-B19E-BEE9EAD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5373216"/>
            <a:ext cx="7543800" cy="1228282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Previously introduced metrics can be computed </a:t>
            </a:r>
            <a:r>
              <a:rPr lang="en-US" b="1" dirty="0"/>
              <a:t>per class</a:t>
            </a:r>
          </a:p>
          <a:p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How to summarize the results over all classes? </a:t>
            </a:r>
          </a:p>
        </p:txBody>
      </p:sp>
      <p:pic>
        <p:nvPicPr>
          <p:cNvPr id="74" name="Grafik 73">
            <a:extLst>
              <a:ext uri="{FF2B5EF4-FFF2-40B4-BE49-F238E27FC236}">
                <a16:creationId xmlns:a16="http://schemas.microsoft.com/office/drawing/2014/main" id="{BCA453D9-E267-4E57-BB9D-3B6D2B34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5400600" cy="2872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9F1D24E-FEE0-4518-BA97-CFC07F4F0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3568" y="1704196"/>
                <a:ext cx="7543800" cy="1909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285750" indent="-285750" algn="l" rtl="0" fontAlgn="base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buChar char="-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en-US" sz="1800" kern="0" dirty="0"/>
                  <a:t>Converts the problem into a binary classification problem</a:t>
                </a:r>
              </a:p>
              <a:p>
                <a:pPr lvl="1" eaLnBrk="1" hangingPunct="1"/>
                <a:r>
                  <a:rPr lang="en-US" sz="1800" kern="0" dirty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0" dirty="0"/>
                  <a:t> and class "not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0" dirty="0"/>
                  <a:t>"</a:t>
                </a: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9F1D24E-FEE0-4518-BA97-CFC07F4F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704196"/>
                <a:ext cx="7543800" cy="1909192"/>
              </a:xfrm>
              <a:prstGeom prst="rect">
                <a:avLst/>
              </a:prstGeom>
              <a:blipFill>
                <a:blip r:embed="rId3"/>
                <a:stretch>
                  <a:fillRect l="-646" t="-3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E8DDA-3EFD-4F8B-8EC8-56B8013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48DA6D2-1EFF-4CBA-8842-DAD4C4FE4EE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09625" y="1772816"/>
                <a:ext cx="7800975" cy="496855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Macro Averaging</a:t>
                </a:r>
                <a:r>
                  <a:rPr lang="en-US" dirty="0"/>
                  <a:t>: Arithmetic mean of all per-class metrics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Micro Averaging</a:t>
                </a:r>
                <a:r>
                  <a:rPr lang="en-US" dirty="0"/>
                  <a:t>: Sum up numerator and denominator separately of the appropriate metric and compute the result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de-DE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de-DE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Weighted Averaging</a:t>
                </a:r>
                <a:r>
                  <a:rPr lang="en-US" dirty="0"/>
                  <a:t>: weight the per-class metrics by the number of instances of the appropriate class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de-DE" sz="18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800" b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800" b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800" b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18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48DA6D2-1EFF-4CBA-8842-DAD4C4FE4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09625" y="1772816"/>
                <a:ext cx="7800975" cy="4968552"/>
              </a:xfrm>
              <a:blipFill>
                <a:blip r:embed="rId2"/>
                <a:stretch>
                  <a:fillRect l="-703" t="-1227" b="-263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3E062E14-DAAB-4BAC-ACCE-A54AE34F06EA}"/>
              </a:ext>
            </a:extLst>
          </p:cNvPr>
          <p:cNvSpPr/>
          <p:nvPr/>
        </p:nvSpPr>
        <p:spPr bwMode="auto">
          <a:xfrm>
            <a:off x="5436096" y="2348880"/>
            <a:ext cx="2520280" cy="657225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All per-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class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results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weighted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equally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A32638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659C40-06B1-402C-B6AD-CE13BDD00C2D}"/>
              </a:ext>
            </a:extLst>
          </p:cNvPr>
          <p:cNvSpPr/>
          <p:nvPr/>
        </p:nvSpPr>
        <p:spPr bwMode="auto">
          <a:xfrm>
            <a:off x="5364088" y="5943600"/>
            <a:ext cx="3528392" cy="65722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Intentionally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weighted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by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number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of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instances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per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class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A32638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C5A021-1C6C-4BD4-A847-A323CA3DC42A}"/>
              </a:ext>
            </a:extLst>
          </p:cNvPr>
          <p:cNvSpPr/>
          <p:nvPr/>
        </p:nvSpPr>
        <p:spPr bwMode="auto">
          <a:xfrm>
            <a:off x="5436096" y="4149080"/>
            <a:ext cx="2520280" cy="657225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Sensitive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to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imbalanced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A32638"/>
                </a:solidFill>
                <a:effectLst/>
                <a:latin typeface="Arial" charset="0"/>
                <a:ea typeface="ＭＳ Ｐゴシック" charset="0"/>
              </a:rPr>
              <a:t>datasets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A32638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E6F649F-D980-47ED-A01B-14799E99CFE7}"/>
              </a:ext>
            </a:extLst>
          </p:cNvPr>
          <p:cNvCxnSpPr>
            <a:cxnSpLocks/>
          </p:cNvCxnSpPr>
          <p:nvPr/>
        </p:nvCxnSpPr>
        <p:spPr bwMode="auto">
          <a:xfrm>
            <a:off x="971600" y="2677492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37D8329-C7ED-4A05-8BD2-A43FFBFCDFDE}"/>
              </a:ext>
            </a:extLst>
          </p:cNvPr>
          <p:cNvSpPr txBox="1"/>
          <p:nvPr/>
        </p:nvSpPr>
        <p:spPr>
          <a:xfrm>
            <a:off x="183215" y="2336300"/>
            <a:ext cx="968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Example</a:t>
            </a:r>
            <a:r>
              <a:rPr lang="de-DE" sz="1400" dirty="0"/>
              <a:t>: </a:t>
            </a:r>
            <a:r>
              <a:rPr lang="de-DE" sz="1400" dirty="0" err="1"/>
              <a:t>macro-averaged</a:t>
            </a:r>
            <a:endParaRPr lang="de-DE" sz="1400" dirty="0"/>
          </a:p>
          <a:p>
            <a:r>
              <a:rPr lang="de-DE" sz="1400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7054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Microsoft Office PowerPoint</Application>
  <PresentationFormat>Bildschirmpräsentation (4:3)</PresentationFormat>
  <Paragraphs>586</Paragraphs>
  <Slides>24</Slides>
  <Notes>1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Courier New</vt:lpstr>
      <vt:lpstr>Symbol</vt:lpstr>
      <vt:lpstr>Times</vt:lpstr>
      <vt:lpstr>Wingdings</vt:lpstr>
      <vt:lpstr>Leere Präsentation</vt:lpstr>
      <vt:lpstr>PowerPoint-Präsentation</vt:lpstr>
      <vt:lpstr>Motivation for Metrics in Classification</vt:lpstr>
      <vt:lpstr>Binary Classification: Confusion Matrix</vt:lpstr>
      <vt:lpstr>Excerpt of Binary Classification Metrics</vt:lpstr>
      <vt:lpstr>Issue with Imbalanced Datasets</vt:lpstr>
      <vt:lpstr>Multi-class Classification</vt:lpstr>
      <vt:lpstr>Multi-class Confusion Matrix</vt:lpstr>
      <vt:lpstr>Per-class Confusion Matrix</vt:lpstr>
      <vt:lpstr>Averaging Strategies</vt:lpstr>
      <vt:lpstr>Averaging the F_1-score</vt:lpstr>
      <vt:lpstr>Multi-label Classification</vt:lpstr>
      <vt:lpstr>Multi-label Classification: Viewpoint of Correctness</vt:lpstr>
      <vt:lpstr>Per-instance Evaluation: Which Averaging Strategies?</vt:lpstr>
      <vt:lpstr>Best Practice When Dealing with Metrics</vt:lpstr>
      <vt:lpstr>Binary Classification</vt:lpstr>
      <vt:lpstr>Micro-Precision, Micro-Recall, and Micro-F_1</vt:lpstr>
      <vt:lpstr>Per-class Averaging Example</vt:lpstr>
      <vt:lpstr>Averaging the F_1-score</vt:lpstr>
      <vt:lpstr>Multi-label Classification: Per-instance evaluation</vt:lpstr>
      <vt:lpstr>Multi-label Example</vt:lpstr>
      <vt:lpstr>Best Practice When Dealing with Metrics </vt:lpstr>
      <vt:lpstr>Conclusion</vt:lpstr>
      <vt:lpstr>Accuracy and Error Rate</vt:lpstr>
      <vt:lpstr>Metric Summary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Max</dc:creator>
  <cp:lastModifiedBy>Max</cp:lastModifiedBy>
  <cp:revision>485</cp:revision>
  <dcterms:modified xsi:type="dcterms:W3CDTF">2021-07-25T15:53:19Z</dcterms:modified>
</cp:coreProperties>
</file>