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30279975" cy="42808525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8821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76431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64646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52861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0441076" algn="l" defTabSz="417643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12529292" algn="l" defTabSz="417643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14617507" algn="l" defTabSz="417643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16705722" algn="l" defTabSz="417643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483">
          <p15:clr>
            <a:srgbClr val="A4A3A4"/>
          </p15:clr>
        </p15:guide>
        <p15:guide id="4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1859" autoAdjust="0"/>
  </p:normalViewPr>
  <p:slideViewPr>
    <p:cSldViewPr>
      <p:cViewPr varScale="1">
        <p:scale>
          <a:sx n="15" d="100"/>
          <a:sy n="15" d="100"/>
        </p:scale>
        <p:origin x="3234" y="120"/>
      </p:cViewPr>
      <p:guideLst>
        <p:guide orient="horz" pos="2160"/>
        <p:guide pos="2880"/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31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4" cy="511731"/>
          </a:xfrm>
          <a:prstGeom prst="rect">
            <a:avLst/>
          </a:prstGeom>
        </p:spPr>
        <p:txBody>
          <a:bodyPr vert="horz" lIns="99034" tIns="49518" rIns="99034" bIns="4951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4" cy="511731"/>
          </a:xfrm>
          <a:prstGeom prst="rect">
            <a:avLst/>
          </a:prstGeom>
        </p:spPr>
        <p:txBody>
          <a:bodyPr vert="horz" lIns="99034" tIns="49518" rIns="99034" bIns="49518" rtlCol="0"/>
          <a:lstStyle>
            <a:lvl1pPr algn="r">
              <a:defRPr sz="1300"/>
            </a:lvl1pPr>
          </a:lstStyle>
          <a:p>
            <a:fld id="{6069360A-12CF-4EC5-BF59-B76E8313A0E4}" type="datetimeFigureOut">
              <a:rPr lang="en-US" smtClean="0"/>
              <a:pPr/>
              <a:t>10/8/2018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4" cy="511731"/>
          </a:xfrm>
          <a:prstGeom prst="rect">
            <a:avLst/>
          </a:prstGeom>
        </p:spPr>
        <p:txBody>
          <a:bodyPr vert="horz" lIns="99034" tIns="49518" rIns="99034" bIns="4951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4" cy="511731"/>
          </a:xfrm>
          <a:prstGeom prst="rect">
            <a:avLst/>
          </a:prstGeom>
        </p:spPr>
        <p:txBody>
          <a:bodyPr vert="horz" lIns="99034" tIns="49518" rIns="99034" bIns="49518" rtlCol="0" anchor="b"/>
          <a:lstStyle>
            <a:lvl1pPr algn="r">
              <a:defRPr sz="1300"/>
            </a:lvl1pPr>
          </a:lstStyle>
          <a:p>
            <a:fld id="{C7008439-CD7F-445C-8F5F-5984D62CD71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6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4" cy="511731"/>
          </a:xfrm>
          <a:prstGeom prst="rect">
            <a:avLst/>
          </a:prstGeom>
        </p:spPr>
        <p:txBody>
          <a:bodyPr vert="horz" lIns="99034" tIns="49518" rIns="99034" bIns="49518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4" cy="511731"/>
          </a:xfrm>
          <a:prstGeom prst="rect">
            <a:avLst/>
          </a:prstGeom>
        </p:spPr>
        <p:txBody>
          <a:bodyPr vert="horz" lIns="99034" tIns="49518" rIns="99034" bIns="49518" rtlCol="0"/>
          <a:lstStyle>
            <a:lvl1pPr algn="r">
              <a:defRPr sz="1300"/>
            </a:lvl1pPr>
          </a:lstStyle>
          <a:p>
            <a:pPr>
              <a:defRPr/>
            </a:pPr>
            <a:fld id="{F3B8D19A-CFC5-43DD-A44F-3E747FBF74A7}" type="datetimeFigureOut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768350"/>
            <a:ext cx="271462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4" tIns="49518" rIns="99034" bIns="495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9034" tIns="49518" rIns="99034" bIns="495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4" cy="511731"/>
          </a:xfrm>
          <a:prstGeom prst="rect">
            <a:avLst/>
          </a:prstGeom>
        </p:spPr>
        <p:txBody>
          <a:bodyPr vert="horz" lIns="99034" tIns="49518" rIns="99034" bIns="4951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4" cy="511731"/>
          </a:xfrm>
          <a:prstGeom prst="rect">
            <a:avLst/>
          </a:prstGeom>
        </p:spPr>
        <p:txBody>
          <a:bodyPr vert="horz" lIns="99034" tIns="49518" rIns="99034" bIns="49518" rtlCol="0" anchor="b"/>
          <a:lstStyle>
            <a:lvl1pPr algn="r">
              <a:defRPr sz="1300"/>
            </a:lvl1pPr>
          </a:lstStyle>
          <a:p>
            <a:pPr>
              <a:defRPr/>
            </a:pPr>
            <a:fld id="{FF9F1631-5AC3-449A-9550-73DC3B4AF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92338" y="768350"/>
            <a:ext cx="2714625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9F1631-5AC3-449A-9550-73DC3B4AFE4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4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666" y="2853913"/>
            <a:ext cx="25737979" cy="917608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666" y="15696459"/>
            <a:ext cx="21195983" cy="10939956"/>
          </a:xfrm>
        </p:spPr>
        <p:txBody>
          <a:bodyPr/>
          <a:lstStyle>
            <a:lvl1pPr marL="0" indent="0" algn="l">
              <a:buNone/>
              <a:defRPr/>
            </a:lvl1pPr>
            <a:lvl2pPr marL="2088215" indent="0" algn="ctr">
              <a:buNone/>
              <a:defRPr/>
            </a:lvl2pPr>
            <a:lvl3pPr marL="4176431" indent="0" algn="ctr">
              <a:buNone/>
              <a:defRPr/>
            </a:lvl3pPr>
            <a:lvl4pPr marL="6264646" indent="0" algn="ctr">
              <a:buNone/>
              <a:defRPr/>
            </a:lvl4pPr>
            <a:lvl5pPr marL="8352861" indent="0" algn="ctr">
              <a:buNone/>
              <a:defRPr/>
            </a:lvl5pPr>
            <a:lvl6pPr marL="10441076" indent="0" algn="ctr">
              <a:buNone/>
              <a:defRPr/>
            </a:lvl6pPr>
            <a:lvl7pPr marL="12529292" indent="0" algn="ctr">
              <a:buNone/>
              <a:defRPr/>
            </a:lvl7pPr>
            <a:lvl8pPr marL="14617507" indent="0" algn="ctr">
              <a:buNone/>
              <a:defRPr/>
            </a:lvl8pPr>
            <a:lvl9pPr marL="1670572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016070" y="1426951"/>
            <a:ext cx="6749913" cy="38052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6336" y="1426951"/>
            <a:ext cx="19745069" cy="38052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10" y="27508452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10" y="18144094"/>
            <a:ext cx="25737979" cy="9364360"/>
          </a:xfrm>
        </p:spPr>
        <p:txBody>
          <a:bodyPr anchor="b"/>
          <a:lstStyle>
            <a:lvl1pPr marL="0" indent="0">
              <a:buNone/>
              <a:defRPr sz="9100"/>
            </a:lvl1pPr>
            <a:lvl2pPr marL="2088215" indent="0">
              <a:buNone/>
              <a:defRPr sz="8200"/>
            </a:lvl2pPr>
            <a:lvl3pPr marL="4176431" indent="0">
              <a:buNone/>
              <a:defRPr sz="7300"/>
            </a:lvl3pPr>
            <a:lvl4pPr marL="6264646" indent="0">
              <a:buNone/>
              <a:defRPr sz="6400"/>
            </a:lvl4pPr>
            <a:lvl5pPr marL="8352861" indent="0">
              <a:buNone/>
              <a:defRPr sz="6400"/>
            </a:lvl5pPr>
            <a:lvl6pPr marL="10441076" indent="0">
              <a:buNone/>
              <a:defRPr sz="6400"/>
            </a:lvl6pPr>
            <a:lvl7pPr marL="12529292" indent="0">
              <a:buNone/>
              <a:defRPr sz="6400"/>
            </a:lvl7pPr>
            <a:lvl8pPr marL="14617507" indent="0">
              <a:buNone/>
              <a:defRPr sz="6400"/>
            </a:lvl8pPr>
            <a:lvl9pPr marL="16705722" indent="0">
              <a:buNone/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6339" y="9037360"/>
            <a:ext cx="13247489" cy="3044161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18494" y="9037360"/>
            <a:ext cx="13247489" cy="3044161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005" y="9582373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005" y="13575850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15" y="9582373"/>
            <a:ext cx="13384168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15" y="13575850"/>
            <a:ext cx="13384168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6" y="1704415"/>
            <a:ext cx="9961904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34" y="1704427"/>
            <a:ext cx="16927349" cy="36535892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6" y="8958093"/>
            <a:ext cx="9961904" cy="29282225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70"/>
            <a:ext cx="18167985" cy="353765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19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4"/>
            <a:ext cx="18167985" cy="5024051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30279975" cy="475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07803"/>
            <a:ext cx="30279975" cy="2045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1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100">
          <a:solidFill>
            <a:srgbClr val="00206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100">
          <a:solidFill>
            <a:srgbClr val="00206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100">
          <a:solidFill>
            <a:srgbClr val="00206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100">
          <a:solidFill>
            <a:srgbClr val="002060"/>
          </a:solidFill>
          <a:latin typeface="Arial" charset="0"/>
        </a:defRPr>
      </a:lvl5pPr>
      <a:lvl6pPr marL="2088215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417643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6264646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835286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161" indent="-1566161" algn="l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rtl="0" eaLnBrk="0" fontAlgn="base" hangingPunct="0">
        <a:spcBef>
          <a:spcPct val="20000"/>
        </a:spcBef>
        <a:spcAft>
          <a:spcPct val="0"/>
        </a:spcAft>
        <a:buChar char="–"/>
        <a:defRPr sz="14600">
          <a:solidFill>
            <a:schemeClr val="tx1"/>
          </a:solidFill>
          <a:latin typeface="+mn-lt"/>
        </a:defRPr>
      </a:lvl2pPr>
      <a:lvl3pPr marL="5220538" indent="-1044108" algn="l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</a:defRPr>
      </a:lvl3pPr>
      <a:lvl4pPr marL="7308753" indent="-1044108" algn="l" rtl="0" eaLnBrk="0" fontAlgn="base" hangingPunct="0">
        <a:spcBef>
          <a:spcPct val="20000"/>
        </a:spcBef>
        <a:spcAft>
          <a:spcPct val="0"/>
        </a:spcAft>
        <a:buChar char="–"/>
        <a:defRPr sz="14600">
          <a:solidFill>
            <a:schemeClr val="tx1"/>
          </a:solidFill>
          <a:latin typeface="+mn-lt"/>
        </a:defRPr>
      </a:lvl4pPr>
      <a:lvl5pPr marL="9396969" indent="-1044108" algn="l" rtl="0" eaLnBrk="0" fontAlgn="base" hangingPunct="0">
        <a:spcBef>
          <a:spcPct val="20000"/>
        </a:spcBef>
        <a:spcAft>
          <a:spcPct val="0"/>
        </a:spcAft>
        <a:buChar char="»"/>
        <a:defRPr sz="14600">
          <a:solidFill>
            <a:schemeClr val="tx1"/>
          </a:solidFill>
          <a:latin typeface="+mn-lt"/>
        </a:defRPr>
      </a:lvl5pPr>
      <a:lvl6pPr marL="11485184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3573399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5661615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7749830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30279975" cy="3924115"/>
          </a:xfrm>
        </p:spPr>
        <p:txBody>
          <a:bodyPr/>
          <a:lstStyle/>
          <a:p>
            <a:pPr eaLnBrk="1" hangingPunct="1"/>
            <a:r>
              <a:rPr lang="en-US" dirty="0"/>
              <a:t>(Catchy Title) (Subtitle)</a:t>
            </a:r>
            <a:endParaRPr lang="en-US" sz="16400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0" y="3924115"/>
            <a:ext cx="32298640" cy="285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algn="l" defTabSz="4176431">
              <a:spcBef>
                <a:spcPct val="20000"/>
              </a:spcBef>
              <a:defRPr/>
            </a:pPr>
            <a:r>
              <a:rPr lang="en-US" sz="12800" kern="0" dirty="0">
                <a:latin typeface="+mn-lt"/>
              </a:rPr>
              <a:t>(Author1, Author2, … </a:t>
            </a:r>
            <a:r>
              <a:rPr lang="en-US" sz="12800" kern="0" dirty="0" err="1">
                <a:latin typeface="+mn-lt"/>
              </a:rPr>
              <a:t>AuthorN</a:t>
            </a:r>
            <a:r>
              <a:rPr lang="en-US" sz="12800" kern="0" dirty="0">
                <a:latin typeface="+mn-lt"/>
              </a:rPr>
              <a:t>)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0" y="41367639"/>
            <a:ext cx="30279975" cy="1440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417643" tIns="208822" rIns="417643" bIns="208822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6400" dirty="0"/>
              <a:t>(Conference Name) (Year) </a:t>
            </a:r>
            <a:r>
              <a:rPr lang="en-US" sz="6400"/>
              <a:t>(Location)      (</a:t>
            </a:r>
            <a:r>
              <a:rPr lang="en-US" sz="6400" dirty="0"/>
              <a:t>Presenter)</a:t>
            </a:r>
          </a:p>
        </p:txBody>
      </p:sp>
      <p:cxnSp>
        <p:nvCxnSpPr>
          <p:cNvPr id="14" name="Gerade Verbindung 13"/>
          <p:cNvCxnSpPr/>
          <p:nvPr/>
        </p:nvCxnSpPr>
        <p:spPr bwMode="auto">
          <a:xfrm>
            <a:off x="1009332" y="16053197"/>
            <a:ext cx="275884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Gerade Verbindung 15"/>
          <p:cNvCxnSpPr/>
          <p:nvPr/>
        </p:nvCxnSpPr>
        <p:spPr bwMode="auto">
          <a:xfrm>
            <a:off x="976160" y="28182279"/>
            <a:ext cx="275884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672888" y="9631918"/>
            <a:ext cx="24560424" cy="285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algn="l" defTabSz="4176431">
              <a:spcBef>
                <a:spcPct val="20000"/>
              </a:spcBef>
              <a:defRPr/>
            </a:pPr>
            <a:r>
              <a:rPr lang="en-US" sz="12800" kern="0" dirty="0">
                <a:latin typeface="+mn-lt"/>
              </a:rPr>
              <a:t>~ 1/3 Motivation</a:t>
            </a:r>
          </a:p>
        </p:txBody>
      </p:sp>
      <p:sp>
        <p:nvSpPr>
          <p:cNvPr id="18" name="Rectangle 5"/>
          <p:cNvSpPr txBox="1">
            <a:spLocks noChangeArrowheads="1"/>
          </p:cNvSpPr>
          <p:nvPr/>
        </p:nvSpPr>
        <p:spPr bwMode="auto">
          <a:xfrm>
            <a:off x="1009330" y="20334049"/>
            <a:ext cx="28383706" cy="285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algn="l" defTabSz="4176431">
              <a:spcBef>
                <a:spcPct val="20000"/>
              </a:spcBef>
              <a:defRPr/>
            </a:pPr>
            <a:r>
              <a:rPr lang="en-US" sz="12800" kern="0" dirty="0">
                <a:latin typeface="+mn-lt"/>
              </a:rPr>
              <a:t>~ 1/3 Technical Details / Contribution</a:t>
            </a:r>
          </a:p>
        </p:txBody>
      </p:sp>
      <p:sp>
        <p:nvSpPr>
          <p:cNvPr id="19" name="Rectangle 5"/>
          <p:cNvSpPr txBox="1">
            <a:spLocks noChangeArrowheads="1"/>
          </p:cNvSpPr>
          <p:nvPr/>
        </p:nvSpPr>
        <p:spPr bwMode="auto">
          <a:xfrm>
            <a:off x="1009335" y="31749656"/>
            <a:ext cx="28383706" cy="285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algn="l" defTabSz="4176431">
              <a:spcBef>
                <a:spcPct val="20000"/>
              </a:spcBef>
              <a:defRPr/>
            </a:pPr>
            <a:r>
              <a:rPr lang="en-US" sz="12800" kern="0" dirty="0">
                <a:latin typeface="+mn-lt"/>
              </a:rPr>
              <a:t>~ </a:t>
            </a:r>
            <a:r>
              <a:rPr lang="en-US" sz="12800" kern="0">
                <a:latin typeface="+mn-lt"/>
              </a:rPr>
              <a:t>1/3 Evaluation</a:t>
            </a:r>
            <a:endParaRPr lang="en-US" sz="12800" kern="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(Catchy Title) (Subtitle)</vt:lpstr>
    </vt:vector>
  </TitlesOfParts>
  <Company>towson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jonathan lazar</dc:creator>
  <cp:lastModifiedBy>Ansgar Scherp</cp:lastModifiedBy>
  <cp:revision>664</cp:revision>
  <cp:lastPrinted>2014-09-11T10:54:56Z</cp:lastPrinted>
  <dcterms:created xsi:type="dcterms:W3CDTF">2009-12-31T02:30:39Z</dcterms:created>
  <dcterms:modified xsi:type="dcterms:W3CDTF">2018-10-08T20:36:52Z</dcterms:modified>
</cp:coreProperties>
</file>