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901" r:id="rId3"/>
    <p:sldId id="720" r:id="rId4"/>
    <p:sldId id="734" r:id="rId5"/>
    <p:sldId id="890" r:id="rId6"/>
    <p:sldId id="888" r:id="rId7"/>
    <p:sldId id="900" r:id="rId8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2" autoAdjust="0"/>
    <p:restoredTop sz="91859" autoAdjust="0"/>
  </p:normalViewPr>
  <p:slideViewPr>
    <p:cSldViewPr>
      <p:cViewPr varScale="1">
        <p:scale>
          <a:sx n="80" d="100"/>
          <a:sy n="80" d="100"/>
        </p:scale>
        <p:origin x="13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3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r">
              <a:defRPr sz="1300"/>
            </a:lvl1pPr>
          </a:lstStyle>
          <a:p>
            <a:fld id="{6069360A-12CF-4EC5-BF59-B76E8313A0E4}" type="datetimeFigureOut">
              <a:rPr lang="en-US" smtClean="0"/>
              <a:pPr/>
              <a:t>12/31/2018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r">
              <a:defRPr sz="1300"/>
            </a:lvl1pPr>
          </a:lstStyle>
          <a:p>
            <a:fld id="{C7008439-CD7F-445C-8F5F-5984D62CD71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6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r">
              <a:defRPr sz="1300"/>
            </a:lvl1pPr>
          </a:lstStyle>
          <a:p>
            <a:pPr>
              <a:defRPr/>
            </a:pPr>
            <a:fld id="{F3B8D19A-CFC5-43DD-A44F-3E747FBF74A7}" type="datetimeFigureOut">
              <a:rPr lang="en-US"/>
              <a:pPr>
                <a:defRPr/>
              </a:pPr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4" tIns="49518" rIns="99034" bIns="495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34" tIns="49518" rIns="99034" bIns="495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4" cy="511731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r">
              <a:defRPr sz="1300"/>
            </a:lvl1pPr>
          </a:lstStyle>
          <a:p>
            <a:pPr>
              <a:defRPr/>
            </a:pPr>
            <a:fld id="{FF9F1631-5AC3-449A-9550-73DC3B4AF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COMMENT: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come</a:t>
            </a:r>
            <a:r>
              <a:rPr lang="de-DE" baseline="0" dirty="0"/>
              <a:t> back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patterns</a:t>
            </a:r>
            <a:r>
              <a:rPr lang="de-DE" baseline="0" dirty="0"/>
              <a:t> </a:t>
            </a:r>
            <a:r>
              <a:rPr lang="de-DE" baseline="0" dirty="0" err="1"/>
              <a:t>later</a:t>
            </a:r>
            <a:r>
              <a:rPr lang="de-DE" baseline="0"/>
              <a:t> …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9F1631-5AC3-449A-9550-73DC3B4AFE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5146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0383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626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dirty="0"/>
              <a:t>Slide </a:t>
            </a:r>
            <a:fld id="{CD0674E7-B19F-4220-A704-79D0D2ED4C46}" type="slidenum">
              <a:rPr lang="en-US" sz="1400"/>
              <a:pPr algn="l">
                <a:spcBef>
                  <a:spcPct val="50000"/>
                </a:spcBef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auto">
          <a:xfrm>
            <a:off x="0" y="6553200"/>
            <a:ext cx="81534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dirty="0"/>
              <a:t>&lt;Title</a:t>
            </a:r>
            <a:r>
              <a:rPr lang="en-US" sz="1400" baseline="0" dirty="0"/>
              <a:t> Running&gt;</a:t>
            </a:r>
            <a:r>
              <a:rPr lang="en-US" sz="1400" dirty="0"/>
              <a:t>        </a:t>
            </a:r>
            <a:r>
              <a:rPr lang="en-US" sz="1400" baseline="0" dirty="0"/>
              <a:t>Prof. </a:t>
            </a:r>
            <a:r>
              <a:rPr lang="en-US" sz="1400" dirty="0"/>
              <a:t>Ansgar Scherp – </a:t>
            </a:r>
            <a:r>
              <a:rPr lang="en-US" sz="1400"/>
              <a:t>ansgar.scherp</a:t>
            </a:r>
            <a:r>
              <a:rPr lang="en-US" sz="1400" dirty="0"/>
              <a:t>@essex.ac.uk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presentationze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524000"/>
          </a:xfrm>
        </p:spPr>
        <p:txBody>
          <a:bodyPr/>
          <a:lstStyle/>
          <a:p>
            <a:pPr eaLnBrk="1" hangingPunct="1"/>
            <a:r>
              <a:rPr lang="en-US" sz="6600" dirty="0"/>
              <a:t>NLP &amp; Data Analytics:</a:t>
            </a:r>
            <a:br>
              <a:rPr lang="en-US" sz="6600" dirty="0"/>
            </a:br>
            <a:r>
              <a:rPr lang="en-US" sz="6600" dirty="0"/>
              <a:t>Slides Template</a:t>
            </a:r>
            <a:br>
              <a:rPr lang="en-US" sz="6600" dirty="0"/>
            </a:br>
            <a:r>
              <a:rPr lang="en-US" sz="4000" dirty="0"/>
              <a:t>Subtitle (for lectures e.g.)</a:t>
            </a:r>
            <a:endParaRPr lang="en-US" sz="5200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0" y="3124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Goals</a:t>
            </a:r>
          </a:p>
        </p:txBody>
      </p:sp>
      <p:pic>
        <p:nvPicPr>
          <p:cNvPr id="3076" name="Picture 5" descr="http://www.clker.com/cliparts/3/3/7/4/12065641501080097858johnny_automatic_Land_recreation_symbols_29.svg.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914400"/>
            <a:ext cx="1849438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3276600"/>
          </a:xfrm>
        </p:spPr>
        <p:txBody>
          <a:bodyPr/>
          <a:lstStyle/>
          <a:p>
            <a:pPr eaLnBrk="1" hangingPunct="1"/>
            <a:r>
              <a:rPr lang="en-US" altLang="de-DE" dirty="0"/>
              <a:t>First goal.</a:t>
            </a:r>
          </a:p>
          <a:p>
            <a:pPr eaLnBrk="1" hangingPunct="1"/>
            <a:r>
              <a:rPr lang="en-US" altLang="de-DE" dirty="0"/>
              <a:t>Second goal.</a:t>
            </a:r>
          </a:p>
          <a:p>
            <a:pPr eaLnBrk="1" hangingPunct="1"/>
            <a:r>
              <a:rPr lang="en-US" altLang="de-DE" dirty="0"/>
              <a:t>Third goal.</a:t>
            </a:r>
          </a:p>
        </p:txBody>
      </p:sp>
    </p:spTree>
    <p:extLst>
      <p:ext uri="{BB962C8B-B14F-4D97-AF65-F5344CB8AC3E}">
        <p14:creationId xmlns:p14="http://schemas.microsoft.com/office/powerpoint/2010/main" val="19558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US" dirty="0"/>
              <a:t>First item</a:t>
            </a:r>
          </a:p>
          <a:p>
            <a:r>
              <a:rPr lang="en-US" dirty="0"/>
              <a:t>Second item</a:t>
            </a:r>
          </a:p>
          <a:p>
            <a:r>
              <a:rPr lang="en-US" dirty="0"/>
              <a:t>Third item</a:t>
            </a:r>
          </a:p>
          <a:p>
            <a:r>
              <a:rPr lang="en-US" dirty="0"/>
              <a:t>Etc.</a:t>
            </a:r>
          </a:p>
        </p:txBody>
      </p:sp>
      <p:pic>
        <p:nvPicPr>
          <p:cNvPr id="4" name="Grafik 3" descr="icon-with-question-mark-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3176" y="5181600"/>
            <a:ext cx="1176542" cy="1176542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AF74996-676B-4B68-B433-F37368468C4B}"/>
              </a:ext>
            </a:extLst>
          </p:cNvPr>
          <p:cNvSpPr/>
          <p:nvPr/>
        </p:nvSpPr>
        <p:spPr bwMode="auto">
          <a:xfrm>
            <a:off x="4267200" y="3886200"/>
            <a:ext cx="3733800" cy="1066800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 world!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DA116-6A21-4F0E-A984-F6EDEEA42A03}"/>
              </a:ext>
            </a:extLst>
          </p:cNvPr>
          <p:cNvSpPr/>
          <p:nvPr/>
        </p:nvSpPr>
        <p:spPr bwMode="auto">
          <a:xfrm>
            <a:off x="6246896" y="1371600"/>
            <a:ext cx="1603209" cy="110198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TODO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Style of these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914400"/>
            <a:ext cx="4267200" cy="5105400"/>
          </a:xfrm>
        </p:spPr>
        <p:txBody>
          <a:bodyPr/>
          <a:lstStyle/>
          <a:p>
            <a:pPr marL="0">
              <a:buNone/>
            </a:pPr>
            <a:r>
              <a:rPr lang="de-DE" dirty="0"/>
              <a:t>Garr Reynolds:</a:t>
            </a:r>
            <a:br>
              <a:rPr lang="de-DE" dirty="0"/>
            </a:br>
            <a:r>
              <a:rPr lang="en-US" dirty="0"/>
              <a:t>Presentation Zen: Simple Ideas on Presentation Design and Delivery</a:t>
            </a:r>
            <a:r>
              <a:rPr lang="de-DE" dirty="0"/>
              <a:t>, New Riders, 2011.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2000" dirty="0"/>
          </a:p>
          <a:p>
            <a:r>
              <a:rPr lang="de-DE" dirty="0"/>
              <a:t>Homepage: </a:t>
            </a:r>
            <a:r>
              <a:rPr lang="de-DE" dirty="0">
                <a:hlinkClick r:id="rId2"/>
              </a:rPr>
              <a:t>http://www.presentationzen.com/</a:t>
            </a:r>
            <a:endParaRPr lang="de-DE" dirty="0"/>
          </a:p>
          <a:p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6200" y="6019800"/>
            <a:ext cx="906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lang="en-US" sz="3200" kern="0" dirty="0">
                <a:latin typeface="+mn-lt"/>
              </a:rPr>
              <a:t>: </a:t>
            </a:r>
            <a:r>
              <a:rPr lang="en-US" sz="3200" kern="0" dirty="0">
                <a:latin typeface="+mn-lt"/>
                <a:hlinkClick r:id="rId2"/>
              </a:rPr>
              <a:t>http://www.presentationzen.com/</a:t>
            </a:r>
            <a:endParaRPr lang="en-US" sz="3200" kern="0" dirty="0">
              <a:latin typeface="+mn-lt"/>
            </a:endParaRPr>
          </a:p>
          <a:p>
            <a:pPr marL="342900" lvl="0" indent="-342900" algn="l" eaLnBrk="0" hangingPunct="0">
              <a:spcBef>
                <a:spcPct val="20000"/>
              </a:spcBef>
              <a:buFontTx/>
              <a:buChar char="•"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presentation-zen-book-revi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90600"/>
            <a:ext cx="3810000" cy="466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94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Infographics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 b="3553"/>
          <a:stretch/>
        </p:blipFill>
        <p:spPr>
          <a:xfrm>
            <a:off x="266700" y="762000"/>
            <a:ext cx="8610600" cy="5822406"/>
          </a:xfrm>
        </p:spPr>
      </p:pic>
    </p:spTree>
    <p:extLst>
      <p:ext uri="{BB962C8B-B14F-4D97-AF65-F5344CB8AC3E}">
        <p14:creationId xmlns:p14="http://schemas.microsoft.com/office/powerpoint/2010/main" val="210177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3276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 dirty="0"/>
              <a:t>Comparison of User and Item Profiling for Movie Recommendation</a:t>
            </a:r>
          </a:p>
        </p:txBody>
      </p:sp>
      <p:pic>
        <p:nvPicPr>
          <p:cNvPr id="6" name="Picture 2" descr="http://blog.guillaume-pitel.fr/wp-content/uploads/2014/04/netflix-recommend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93" y="4032920"/>
            <a:ext cx="359435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content.gcflearnfree.org/topics/184/who_timeline_h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6" y="1684040"/>
            <a:ext cx="1972419" cy="221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3qdigital.com/wp-content/uploads/2014/08/twitter-logo.png?75a2c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5" y="1035968"/>
            <a:ext cx="172272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g.brothersoft.com/screenshots/softimage/m/movie_dvd_icons-200255-1229913792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83" y="1003963"/>
            <a:ext cx="1859973" cy="278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28878" y="2084730"/>
            <a:ext cx="1279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User Profile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8336" y="2084730"/>
            <a:ext cx="1278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Item Profile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3120" y="3196208"/>
            <a:ext cx="27363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compute similarity score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3568380" y="2454062"/>
            <a:ext cx="0" cy="74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5817390" y="2454062"/>
            <a:ext cx="0" cy="74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6" idx="0"/>
          </p:cNvCxnSpPr>
          <p:nvPr/>
        </p:nvCxnSpPr>
        <p:spPr>
          <a:xfrm>
            <a:off x="4731272" y="3565540"/>
            <a:ext cx="0" cy="467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0"/>
          </p:cNvCxnSpPr>
          <p:nvPr/>
        </p:nvCxnSpPr>
        <p:spPr>
          <a:xfrm>
            <a:off x="2452198" y="1360004"/>
            <a:ext cx="1116182" cy="724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817389" y="1281178"/>
            <a:ext cx="999094" cy="790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Goals</a:t>
            </a:r>
          </a:p>
        </p:txBody>
      </p:sp>
      <p:pic>
        <p:nvPicPr>
          <p:cNvPr id="4" name="Picture 4" descr="http://www.clker.com/cliparts/9/a/1/3/11949942198586854193rightarrow.svg.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25" y="5199062"/>
            <a:ext cx="120173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3276600"/>
          </a:xfrm>
        </p:spPr>
        <p:txBody>
          <a:bodyPr/>
          <a:lstStyle/>
          <a:p>
            <a:pPr eaLnBrk="1" hangingPunct="1"/>
            <a:r>
              <a:rPr lang="en-US" altLang="de-DE" dirty="0"/>
              <a:t>First goal.</a:t>
            </a:r>
          </a:p>
          <a:p>
            <a:pPr eaLnBrk="1" hangingPunct="1"/>
            <a:r>
              <a:rPr lang="en-US" altLang="de-DE" dirty="0"/>
              <a:t>Second goal.</a:t>
            </a:r>
          </a:p>
          <a:p>
            <a:pPr eaLnBrk="1" hangingPunct="1"/>
            <a:r>
              <a:rPr lang="en-US" altLang="de-DE" dirty="0"/>
              <a:t>Third goal.</a:t>
            </a:r>
          </a:p>
        </p:txBody>
      </p:sp>
    </p:spTree>
    <p:extLst>
      <p:ext uri="{BB962C8B-B14F-4D97-AF65-F5344CB8AC3E}">
        <p14:creationId xmlns:p14="http://schemas.microsoft.com/office/powerpoint/2010/main" val="29763075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Design</vt:lpstr>
      <vt:lpstr>NLP &amp; Data Analytics: Slides Template Subtitle (for lectures e.g.)</vt:lpstr>
      <vt:lpstr>Learning Goals</vt:lpstr>
      <vt:lpstr>Example Content Slide</vt:lpstr>
      <vt:lpstr>About the Style of these Slides</vt:lpstr>
      <vt:lpstr>Classification of Infographics </vt:lpstr>
      <vt:lpstr>PowerPoint Presentation</vt:lpstr>
      <vt:lpstr>Learning Goals</vt:lpstr>
    </vt:vector>
  </TitlesOfParts>
  <Company>towson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lazar</dc:creator>
  <cp:lastModifiedBy>Ansgar Scherp</cp:lastModifiedBy>
  <cp:revision>658</cp:revision>
  <cp:lastPrinted>2014-09-11T10:54:56Z</cp:lastPrinted>
  <dcterms:created xsi:type="dcterms:W3CDTF">2009-12-31T02:30:39Z</dcterms:created>
  <dcterms:modified xsi:type="dcterms:W3CDTF">2018-12-31T16:12:41Z</dcterms:modified>
</cp:coreProperties>
</file>