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13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C6AA6-8EFA-4B7F-97EB-74A05F984949}" type="datetimeFigureOut">
              <a:rPr lang="de-DE" smtClean="0"/>
              <a:pPr/>
              <a:t>13.07.2015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FB6A-B72D-4194-99D9-8A6060AC82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D1F3-D6D6-49E2-9552-E19A9946D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</a:t>
            </a:r>
            <a:r>
              <a:rPr lang="de-DE" dirty="0" smtClean="0"/>
              <a:t>(e)</a:t>
            </a:r>
            <a:r>
              <a:rPr lang="de-DE" dirty="0" err="1" smtClean="0"/>
              <a:t>hopper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13.07.2015</a:t>
            </a:r>
            <a:endParaRPr lang="de-DE"/>
          </a:p>
        </p:txBody>
      </p:sp>
      <p:pic>
        <p:nvPicPr>
          <p:cNvPr id="7" name="Inhaltsplatzhalt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8" y="1604774"/>
            <a:ext cx="9141312" cy="4416514"/>
          </a:xfrm>
        </p:spPr>
      </p:pic>
      <p:cxnSp>
        <p:nvCxnSpPr>
          <p:cNvPr id="11" name="Gerade Verbindung mit Pfeil 10"/>
          <p:cNvCxnSpPr>
            <a:stCxn id="12" idx="1"/>
          </p:cNvCxnSpPr>
          <p:nvPr/>
        </p:nvCxnSpPr>
        <p:spPr>
          <a:xfrm flipH="1">
            <a:off x="4427984" y="799838"/>
            <a:ext cx="2376264" cy="900970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04248" y="476672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Try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r>
              <a:rPr lang="de-DE" dirty="0" smtClean="0"/>
              <a:t> </a:t>
            </a:r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12" idx="2"/>
          </p:cNvCxnSpPr>
          <p:nvPr/>
        </p:nvCxnSpPr>
        <p:spPr>
          <a:xfrm flipH="1">
            <a:off x="6444208" y="1123003"/>
            <a:ext cx="1260140" cy="1729933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804248" y="1484784"/>
            <a:ext cx="1800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hopping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…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1"/>
          </p:cNvCxnSpPr>
          <p:nvPr/>
        </p:nvCxnSpPr>
        <p:spPr>
          <a:xfrm flipH="1">
            <a:off x="5724128" y="1946449"/>
            <a:ext cx="1080120" cy="2130623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2"/>
          </p:cNvCxnSpPr>
          <p:nvPr/>
        </p:nvCxnSpPr>
        <p:spPr>
          <a:xfrm flipH="1">
            <a:off x="5292080" y="2408114"/>
            <a:ext cx="2412268" cy="2389038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804248" y="2780928"/>
            <a:ext cx="1800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!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25" idx="1"/>
          </p:cNvCxnSpPr>
          <p:nvPr/>
        </p:nvCxnSpPr>
        <p:spPr>
          <a:xfrm flipH="1" flipV="1">
            <a:off x="5580112" y="2996952"/>
            <a:ext cx="1224136" cy="107142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>
            <a:off x="4860032" y="3427259"/>
            <a:ext cx="2844316" cy="793829"/>
          </a:xfrm>
          <a:prstGeom prst="straightConnector1">
            <a:avLst/>
          </a:prstGeom>
          <a:ln w="50800" cap="sq">
            <a:solidFill>
              <a:srgbClr val="FF0000"/>
            </a:solidFill>
            <a:round/>
            <a:tailEnd type="arrow"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1F3-D6D6-49E2-9552-E19A9946D97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8" grpId="0" animBg="1"/>
      <p:bldP spid="25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Stat(e)hopper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Stat(e)hopper</dc:title>
  <dc:creator>slydor</dc:creator>
  <cp:lastModifiedBy>slydor</cp:lastModifiedBy>
  <cp:revision>42</cp:revision>
  <dcterms:created xsi:type="dcterms:W3CDTF">2015-06-02T08:51:52Z</dcterms:created>
  <dcterms:modified xsi:type="dcterms:W3CDTF">2015-07-13T10:51:54Z</dcterms:modified>
</cp:coreProperties>
</file>