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/>
    <p:restoredTop sz="94676"/>
  </p:normalViewPr>
  <p:slideViewPr>
    <p:cSldViewPr snapToGrid="0" snapToObjects="1">
      <p:cViewPr>
        <p:scale>
          <a:sx n="79" d="100"/>
          <a:sy n="79" d="100"/>
        </p:scale>
        <p:origin x="94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71C-0662-E043-AC72-3255BC99F799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A65A-5ACB-7648-A008-0B3DDD5B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CCA5-40EF-9A45-AE4D-E3567D1F429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3838" y="5964524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</a:t>
            </a:r>
          </a:p>
        </p:txBody>
      </p:sp>
      <p:cxnSp>
        <p:nvCxnSpPr>
          <p:cNvPr id="7" name="Straight Arrow Connector 6"/>
          <p:cNvCxnSpPr>
            <a:cxnSpLocks/>
            <a:stCxn id="4" idx="3"/>
            <a:endCxn id="11" idx="1"/>
          </p:cNvCxnSpPr>
          <p:nvPr/>
        </p:nvCxnSpPr>
        <p:spPr>
          <a:xfrm>
            <a:off x="4431985" y="6343666"/>
            <a:ext cx="140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11" idx="3"/>
            <a:endCxn id="16" idx="1"/>
          </p:cNvCxnSpPr>
          <p:nvPr/>
        </p:nvCxnSpPr>
        <p:spPr>
          <a:xfrm flipV="1">
            <a:off x="7172489" y="6339102"/>
            <a:ext cx="140235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4342" y="5964524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3756" y="5601716"/>
            <a:ext cx="9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  <a:p>
            <a:pPr algn="ctr"/>
            <a:r>
              <a:rPr lang="en-US" i="1" dirty="0" err="1"/>
              <a:t>Z</a:t>
            </a:r>
            <a:r>
              <a:rPr lang="en-US" i="1" baseline="-25000" dirty="0" err="1"/>
              <a:t>m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B0135-D57A-CA45-B16C-BC4E7F7C5DFD}"/>
              </a:ext>
            </a:extLst>
          </p:cNvPr>
          <p:cNvSpPr/>
          <p:nvPr/>
        </p:nvSpPr>
        <p:spPr>
          <a:xfrm>
            <a:off x="8574846" y="5959960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2FCA7-6771-A949-93F4-3B1E8C462BC1}"/>
              </a:ext>
            </a:extLst>
          </p:cNvPr>
          <p:cNvSpPr txBox="1"/>
          <p:nvPr/>
        </p:nvSpPr>
        <p:spPr>
          <a:xfrm>
            <a:off x="9776298" y="5601716"/>
            <a:ext cx="205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Discretized levels</a:t>
            </a:r>
          </a:p>
          <a:p>
            <a:pPr algn="ctr"/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26D399-9351-D948-B74B-83B78BD532BA}"/>
              </a:ext>
            </a:extLst>
          </p:cNvPr>
          <p:cNvCxnSpPr>
            <a:cxnSpLocks/>
          </p:cNvCxnSpPr>
          <p:nvPr/>
        </p:nvCxnSpPr>
        <p:spPr>
          <a:xfrm flipV="1">
            <a:off x="9912993" y="6299123"/>
            <a:ext cx="140235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5B2C-32B9-5045-8D20-926FF9CC68BC}"/>
              </a:ext>
            </a:extLst>
          </p:cNvPr>
          <p:cNvCxnSpPr>
            <a:cxnSpLocks/>
          </p:cNvCxnSpPr>
          <p:nvPr/>
        </p:nvCxnSpPr>
        <p:spPr>
          <a:xfrm flipV="1">
            <a:off x="1678448" y="6339101"/>
            <a:ext cx="140235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95572-42EF-D748-9F3F-8E711D841B32}"/>
              </a:ext>
            </a:extLst>
          </p:cNvPr>
          <p:cNvSpPr txBox="1"/>
          <p:nvPr/>
        </p:nvSpPr>
        <p:spPr>
          <a:xfrm>
            <a:off x="1583218" y="5601716"/>
            <a:ext cx="155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Nucleotides</a:t>
            </a:r>
          </a:p>
          <a:p>
            <a:pPr algn="ctr"/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BA7EE-1A4A-7145-99D5-2285441E13A1}"/>
              </a:ext>
            </a:extLst>
          </p:cNvPr>
          <p:cNvSpPr txBox="1"/>
          <p:nvPr/>
        </p:nvSpPr>
        <p:spPr>
          <a:xfrm>
            <a:off x="4635657" y="5601716"/>
            <a:ext cx="9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  <a:p>
            <a:pPr algn="ctr"/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7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cp:lastPrinted>2018-01-17T01:07:05Z</cp:lastPrinted>
  <dcterms:created xsi:type="dcterms:W3CDTF">2018-01-16T23:21:42Z</dcterms:created>
  <dcterms:modified xsi:type="dcterms:W3CDTF">2018-01-25T19:28:42Z</dcterms:modified>
</cp:coreProperties>
</file>