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6"/>
  </p:normalViewPr>
  <p:slideViewPr>
    <p:cSldViewPr snapToGrid="0" snapToObjects="1">
      <p:cViewPr>
        <p:scale>
          <a:sx n="196" d="100"/>
          <a:sy n="196" d="100"/>
        </p:scale>
        <p:origin x="-1672" y="-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3367056" y="2801401"/>
            <a:ext cx="5146929" cy="2005265"/>
            <a:chOff x="6350558" y="621337"/>
            <a:chExt cx="5146929" cy="2005265"/>
          </a:xfrm>
        </p:grpSpPr>
        <p:grpSp>
          <p:nvGrpSpPr>
            <p:cNvPr id="64" name="Group 63"/>
            <p:cNvGrpSpPr/>
            <p:nvPr/>
          </p:nvGrpSpPr>
          <p:grpSpPr>
            <a:xfrm>
              <a:off x="6350558" y="621338"/>
              <a:ext cx="1024932" cy="2005264"/>
              <a:chOff x="6350558" y="621338"/>
              <a:chExt cx="1024932" cy="20052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491041" y="621338"/>
                <a:ext cx="264695" cy="26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491041" y="1022391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491041" y="1423444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91041" y="2225549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91041" y="1824497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7363" y="621338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7363" y="1022391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4" name="Straight Connector 13"/>
              <p:cNvCxnSpPr>
                <a:stCxn id="6" idx="2"/>
                <a:endCxn id="7" idx="0"/>
              </p:cNvCxnSpPr>
              <p:nvPr/>
            </p:nvCxnSpPr>
            <p:spPr>
              <a:xfrm>
                <a:off x="6623389" y="88603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23388" y="1287086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623388" y="1688139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3388" y="208919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67886" y="88603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3"/>
                <a:endCxn id="11" idx="1"/>
              </p:cNvCxnSpPr>
              <p:nvPr/>
            </p:nvCxnSpPr>
            <p:spPr>
              <a:xfrm>
                <a:off x="6755736" y="753686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755735" y="1154738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6587" y="2490244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350558" y="2626601"/>
                <a:ext cx="1024932" cy="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8552040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52040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552040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52040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52040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998362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98362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9" name="Straight Connector 38"/>
            <p:cNvCxnSpPr>
              <a:stCxn id="36" idx="2"/>
              <a:endCxn id="37" idx="0"/>
            </p:cNvCxnSpPr>
            <p:nvPr/>
          </p:nvCxnSpPr>
          <p:spPr>
            <a:xfrm>
              <a:off x="8684388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684387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684387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84387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128885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1" idx="1"/>
            </p:cNvCxnSpPr>
            <p:nvPr/>
          </p:nvCxnSpPr>
          <p:spPr>
            <a:xfrm>
              <a:off x="8816735" y="753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816734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687586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411557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0472555" y="621337"/>
              <a:ext cx="1024932" cy="2005264"/>
              <a:chOff x="10472555" y="621337"/>
              <a:chExt cx="1024932" cy="200526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0613038" y="621337"/>
                <a:ext cx="264695" cy="26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613038" y="1022390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13038" y="1423443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613038" y="2225548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613038" y="1824496"/>
                <a:ext cx="264695" cy="26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059360" y="621337"/>
                <a:ext cx="264695" cy="2646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059360" y="1022390"/>
                <a:ext cx="264695" cy="2646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55" name="Straight Connector 54"/>
              <p:cNvCxnSpPr>
                <a:stCxn id="52" idx="2"/>
                <a:endCxn id="53" idx="0"/>
              </p:cNvCxnSpPr>
              <p:nvPr/>
            </p:nvCxnSpPr>
            <p:spPr>
              <a:xfrm>
                <a:off x="10745386" y="88603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745385" y="1287085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745385" y="1688138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0745385" y="2089191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89883" y="886032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2" idx="3"/>
                <a:endCxn id="57" idx="1"/>
              </p:cNvCxnSpPr>
              <p:nvPr/>
            </p:nvCxnSpPr>
            <p:spPr>
              <a:xfrm>
                <a:off x="10877733" y="753685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877732" y="1154737"/>
                <a:ext cx="18162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48584" y="2490243"/>
                <a:ext cx="0" cy="13635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472555" y="2626600"/>
                <a:ext cx="1024932" cy="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9001626" y="1423442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9128884" y="128708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816733" y="1555789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1050452" y="181633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180975" y="1679981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868824" y="1948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1055542" y="1419365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1182800" y="1283007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870649" y="1551712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5-Point Star 75"/>
            <p:cNvSpPr/>
            <p:nvPr/>
          </p:nvSpPr>
          <p:spPr>
            <a:xfrm>
              <a:off x="9176094" y="1532500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11223170" y="1931522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367056" y="5438911"/>
            <a:ext cx="2333830" cy="2005264"/>
            <a:chOff x="6350558" y="621338"/>
            <a:chExt cx="2333830" cy="2005264"/>
          </a:xfrm>
        </p:grpSpPr>
        <p:sp>
          <p:nvSpPr>
            <p:cNvPr id="250" name="Rectangle 249"/>
            <p:cNvSpPr/>
            <p:nvPr/>
          </p:nvSpPr>
          <p:spPr>
            <a:xfrm>
              <a:off x="6491041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491041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491041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491041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491041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937363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937363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7" name="Straight Connector 256"/>
            <p:cNvCxnSpPr>
              <a:stCxn id="208" idx="2"/>
              <a:endCxn id="209" idx="0"/>
            </p:cNvCxnSpPr>
            <p:nvPr/>
          </p:nvCxnSpPr>
          <p:spPr>
            <a:xfrm>
              <a:off x="8684388" y="1688139"/>
              <a:ext cx="0" cy="53741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623388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6623388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623388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067886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755735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6626587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6350558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7489053" y="5438910"/>
            <a:ext cx="1024932" cy="2005264"/>
            <a:chOff x="10472555" y="621337"/>
            <a:chExt cx="1024932" cy="2005264"/>
          </a:xfrm>
        </p:grpSpPr>
        <p:sp>
          <p:nvSpPr>
            <p:cNvPr id="234" name="Rectangle 233"/>
            <p:cNvSpPr/>
            <p:nvPr/>
          </p:nvSpPr>
          <p:spPr>
            <a:xfrm>
              <a:off x="10613038" y="621337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G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0613038" y="1022390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T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613038" y="1423443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C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613038" y="2225548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A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613038" y="1824496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T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1059360" y="621337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C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1059360" y="1022390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A</a:t>
              </a: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0745385" y="1287085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0745385" y="1688138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0745385" y="2089191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1189883" y="88603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0877732" y="1154737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0748584" y="249024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10472555" y="2626600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Rectangle 228"/>
          <p:cNvSpPr/>
          <p:nvPr/>
        </p:nvSpPr>
        <p:spPr>
          <a:xfrm>
            <a:off x="8072040" y="6236938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8199298" y="610058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887147" y="6369285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5428055" y="5438911"/>
            <a:ext cx="1024932" cy="2005264"/>
            <a:chOff x="8349675" y="6687848"/>
            <a:chExt cx="1024932" cy="2005264"/>
          </a:xfrm>
        </p:grpSpPr>
        <p:sp>
          <p:nvSpPr>
            <p:cNvPr id="206" name="Rectangle 205"/>
            <p:cNvSpPr/>
            <p:nvPr/>
          </p:nvSpPr>
          <p:spPr>
            <a:xfrm>
              <a:off x="8490158" y="668784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490158" y="708890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90158" y="748995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90158" y="829205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490158" y="789100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8936480" y="668784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8936480" y="708890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8622505" y="735359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622505" y="775464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8622505" y="815570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9067003" y="695254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754852" y="722124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25704" y="855675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349675" y="869311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8939744" y="7489952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9067002" y="735359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754851" y="7622299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5-Point Star 231"/>
            <p:cNvSpPr/>
            <p:nvPr/>
          </p:nvSpPr>
          <p:spPr>
            <a:xfrm>
              <a:off x="9114212" y="7599010"/>
              <a:ext cx="215660" cy="21566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3" name="5-Point Star 232"/>
          <p:cNvSpPr/>
          <p:nvPr/>
        </p:nvSpPr>
        <p:spPr>
          <a:xfrm>
            <a:off x="8239668" y="635007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9" name="Group 328"/>
          <p:cNvGrpSpPr/>
          <p:nvPr/>
        </p:nvGrpSpPr>
        <p:grpSpPr>
          <a:xfrm>
            <a:off x="3367056" y="8076420"/>
            <a:ext cx="1024932" cy="2005264"/>
            <a:chOff x="6350558" y="621338"/>
            <a:chExt cx="1024932" cy="2005264"/>
          </a:xfrm>
        </p:grpSpPr>
        <p:sp>
          <p:nvSpPr>
            <p:cNvPr id="374" name="Rectangle 373"/>
            <p:cNvSpPr/>
            <p:nvPr/>
          </p:nvSpPr>
          <p:spPr>
            <a:xfrm>
              <a:off x="6491041" y="621338"/>
              <a:ext cx="264695" cy="2646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6491041" y="1022391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491041" y="1423444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491041" y="2225549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491041" y="1824497"/>
              <a:ext cx="264695" cy="2646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6937363" y="621338"/>
              <a:ext cx="264695" cy="2646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6937363" y="1022391"/>
              <a:ext cx="264695" cy="2646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381" name="Straight Connector 380"/>
            <p:cNvCxnSpPr/>
            <p:nvPr/>
          </p:nvCxnSpPr>
          <p:spPr>
            <a:xfrm>
              <a:off x="6623389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6623388" y="1287086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623388" y="1688139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623388" y="2089192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7067886" y="886033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755736" y="753686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755735" y="1154738"/>
              <a:ext cx="18162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626587" y="2490244"/>
              <a:ext cx="0" cy="13635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50558" y="2626601"/>
              <a:ext cx="1024932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angle 329"/>
          <p:cNvSpPr/>
          <p:nvPr/>
        </p:nvSpPr>
        <p:spPr>
          <a:xfrm>
            <a:off x="5568538" y="8076420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5568538" y="847747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568538" y="8878526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5568538" y="9680631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5568538" y="9279579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6014860" y="8076420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6014860" y="847747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700886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700885" y="87421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00885" y="914322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700885" y="954427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145383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833233" y="8208768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5833232" y="8609820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704084" y="994532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428055" y="10081683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629536" y="8076419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7629536" y="8477472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7629536" y="8878525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7629536" y="9680630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7629536" y="9279578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075858" y="8076419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8075858" y="847747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65" name="Straight Connector 364"/>
          <p:cNvCxnSpPr/>
          <p:nvPr/>
        </p:nvCxnSpPr>
        <p:spPr>
          <a:xfrm>
            <a:off x="7761884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7761883" y="874216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761883" y="914322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7761883" y="9544273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63" idx="2"/>
            <a:endCxn id="364" idx="0"/>
          </p:cNvCxnSpPr>
          <p:nvPr/>
        </p:nvCxnSpPr>
        <p:spPr>
          <a:xfrm>
            <a:off x="8208206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894231" y="8208767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9" idx="3"/>
            <a:endCxn id="364" idx="1"/>
          </p:cNvCxnSpPr>
          <p:nvPr/>
        </p:nvCxnSpPr>
        <p:spPr>
          <a:xfrm>
            <a:off x="7894231" y="8609820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765082" y="994532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7489053" y="10081682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6018124" y="8878524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48" name="Straight Connector 347"/>
          <p:cNvCxnSpPr/>
          <p:nvPr/>
        </p:nvCxnSpPr>
        <p:spPr>
          <a:xfrm>
            <a:off x="6145382" y="874216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833231" y="9010871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8075858" y="9279578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51" name="Straight Connector 350"/>
          <p:cNvCxnSpPr>
            <a:stCxn id="353" idx="2"/>
            <a:endCxn id="350" idx="0"/>
          </p:cNvCxnSpPr>
          <p:nvPr/>
        </p:nvCxnSpPr>
        <p:spPr>
          <a:xfrm>
            <a:off x="8208206" y="9139142"/>
            <a:ext cx="0" cy="1404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62" idx="3"/>
            <a:endCxn id="350" idx="1"/>
          </p:cNvCxnSpPr>
          <p:nvPr/>
        </p:nvCxnSpPr>
        <p:spPr>
          <a:xfrm>
            <a:off x="7894231" y="9411926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8075858" y="8874447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55" name="Straight Connector 354"/>
          <p:cNvCxnSpPr/>
          <p:nvPr/>
        </p:nvCxnSpPr>
        <p:spPr>
          <a:xfrm>
            <a:off x="7887147" y="9006794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204387" y="9544273"/>
            <a:ext cx="3819" cy="1363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61" idx="3"/>
          </p:cNvCxnSpPr>
          <p:nvPr/>
        </p:nvCxnSpPr>
        <p:spPr>
          <a:xfrm>
            <a:off x="7894231" y="9812978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64" idx="2"/>
            <a:endCxn id="353" idx="0"/>
          </p:cNvCxnSpPr>
          <p:nvPr/>
        </p:nvCxnSpPr>
        <p:spPr>
          <a:xfrm>
            <a:off x="8208206" y="8742167"/>
            <a:ext cx="0" cy="1322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6018124" y="9273426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09" name="Straight Connector 408"/>
          <p:cNvCxnSpPr/>
          <p:nvPr/>
        </p:nvCxnSpPr>
        <p:spPr>
          <a:xfrm>
            <a:off x="6148647" y="91370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836496" y="9405773"/>
            <a:ext cx="18162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5-Point Star 355"/>
          <p:cNvSpPr/>
          <p:nvPr/>
        </p:nvSpPr>
        <p:spPr>
          <a:xfrm>
            <a:off x="6192592" y="938648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2" name="Straight Connector 411"/>
          <p:cNvCxnSpPr/>
          <p:nvPr/>
        </p:nvCxnSpPr>
        <p:spPr>
          <a:xfrm flipH="1">
            <a:off x="2532323" y="2125739"/>
            <a:ext cx="40867" cy="8439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570923" y="2140815"/>
            <a:ext cx="6291418" cy="7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 rot="16200000">
            <a:off x="1192282" y="3167143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Normal</a:t>
            </a:r>
            <a:endParaRPr lang="en-US" sz="22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1192282" y="580465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Lagging</a:t>
            </a:r>
            <a:endParaRPr lang="en-US" sz="2200" dirty="0"/>
          </a:p>
        </p:txBody>
      </p:sp>
      <p:sp>
        <p:nvSpPr>
          <p:cNvPr id="425" name="TextBox 424"/>
          <p:cNvSpPr txBox="1"/>
          <p:nvPr/>
        </p:nvSpPr>
        <p:spPr>
          <a:xfrm rot="16200000">
            <a:off x="1192282" y="844216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Leading</a:t>
            </a:r>
            <a:endParaRPr lang="en-US" sz="2200" dirty="0"/>
          </a:p>
        </p:txBody>
      </p:sp>
      <p:sp>
        <p:nvSpPr>
          <p:cNvPr id="426" name="TextBox 425"/>
          <p:cNvSpPr txBox="1"/>
          <p:nvPr/>
        </p:nvSpPr>
        <p:spPr>
          <a:xfrm rot="5400000">
            <a:off x="5537640" y="8975393"/>
            <a:ext cx="23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dGTP</a:t>
            </a:r>
            <a:r>
              <a:rPr lang="en-US" dirty="0"/>
              <a:t> </a:t>
            </a:r>
            <a:r>
              <a:rPr lang="en-US" dirty="0" smtClean="0"/>
              <a:t>instead of </a:t>
            </a:r>
            <a:r>
              <a:rPr lang="en-US" dirty="0" err="1" smtClean="0"/>
              <a:t>ddGTP</a:t>
            </a:r>
            <a:endParaRPr lang="en-US" dirty="0"/>
          </a:p>
        </p:txBody>
      </p:sp>
      <p:sp>
        <p:nvSpPr>
          <p:cNvPr id="427" name="Rectangle 426"/>
          <p:cNvSpPr/>
          <p:nvPr/>
        </p:nvSpPr>
        <p:spPr>
          <a:xfrm>
            <a:off x="8072040" y="968156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57" name="5-Point Star 356"/>
          <p:cNvSpPr/>
          <p:nvPr/>
        </p:nvSpPr>
        <p:spPr>
          <a:xfrm>
            <a:off x="8246583" y="9791666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TextBox 427"/>
          <p:cNvSpPr txBox="1"/>
          <p:nvPr/>
        </p:nvSpPr>
        <p:spPr>
          <a:xfrm rot="5400000">
            <a:off x="5172343" y="6493431"/>
            <a:ext cx="306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termination fails</a:t>
            </a:r>
          </a:p>
        </p:txBody>
      </p:sp>
      <p:sp>
        <p:nvSpPr>
          <p:cNvPr id="429" name="TextBox 428"/>
          <p:cNvSpPr txBox="1"/>
          <p:nvPr/>
        </p:nvSpPr>
        <p:spPr>
          <a:xfrm rot="5400000">
            <a:off x="4090483" y="2949609"/>
            <a:ext cx="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Primer</a:t>
            </a:r>
            <a:endParaRPr lang="en-US" dirty="0"/>
          </a:p>
        </p:txBody>
      </p:sp>
      <p:sp>
        <p:nvSpPr>
          <p:cNvPr id="430" name="TextBox 429"/>
          <p:cNvSpPr txBox="1"/>
          <p:nvPr/>
        </p:nvSpPr>
        <p:spPr>
          <a:xfrm rot="16200000">
            <a:off x="2613786" y="2990399"/>
            <a:ext cx="116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3229619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0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7351616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2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5290618" y="1375412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Cycle 1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02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6946" y="434897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Channel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1405" y="4740612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5093" y="4724398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3009" y="4724397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 8"/>
          <p:cNvSpPr/>
          <p:nvPr/>
        </p:nvSpPr>
        <p:spPr>
          <a:xfrm>
            <a:off x="5140634" y="4588210"/>
            <a:ext cx="272375" cy="27237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276821" y="3917004"/>
            <a:ext cx="1" cy="6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4143" y="4524820"/>
            <a:ext cx="4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04265" y="4524820"/>
            <a:ext cx="70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42250" y="3602992"/>
            <a:ext cx="6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43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98</Words>
  <Application>Microsoft Macintosh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2018-01-16T23:21:42Z</dcterms:created>
  <dcterms:modified xsi:type="dcterms:W3CDTF">2018-01-17T01:04:52Z</dcterms:modified>
</cp:coreProperties>
</file>