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0"/>
    <p:restoredTop sz="94676"/>
  </p:normalViewPr>
  <p:slideViewPr>
    <p:cSldViewPr snapToGrid="0" snapToObjects="1">
      <p:cViewPr>
        <p:scale>
          <a:sx n="59" d="100"/>
          <a:sy n="59" d="100"/>
        </p:scale>
        <p:origin x="1688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C71C-0662-E043-AC72-3255BC99F799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1A65A-5ACB-7648-A008-0B3DDD5B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E895572-42EF-D748-9F3F-8E711D841B32}"/>
              </a:ext>
            </a:extLst>
          </p:cNvPr>
          <p:cNvSpPr txBox="1"/>
          <p:nvPr/>
        </p:nvSpPr>
        <p:spPr>
          <a:xfrm>
            <a:off x="3869764" y="6518392"/>
            <a:ext cx="112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BA7EE-1A4A-7145-99D5-2285441E13A1}"/>
              </a:ext>
            </a:extLst>
          </p:cNvPr>
          <p:cNvSpPr txBox="1"/>
          <p:nvPr/>
        </p:nvSpPr>
        <p:spPr>
          <a:xfrm rot="16200000">
            <a:off x="418306" y="4305140"/>
            <a:ext cx="268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Log(# of length-L repeats)</a:t>
            </a:r>
            <a:endParaRPr lang="en-US" i="1" dirty="0"/>
          </a:p>
        </p:txBody>
      </p:sp>
      <p:pic>
        <p:nvPicPr>
          <p:cNvPr id="14" name="Picture 4" descr="a_ell.eps">
            <a:extLst>
              <a:ext uri="{FF2B5EF4-FFF2-40B4-BE49-F238E27FC236}">
                <a16:creationId xmlns:a16="http://schemas.microsoft.com/office/drawing/2014/main" id="{E4B43991-B38E-DC4A-8DDD-EA5109A7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5583" y="2738000"/>
            <a:ext cx="4386263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62E0278-C257-4245-97B4-38AF12319EFE}"/>
              </a:ext>
            </a:extLst>
          </p:cNvPr>
          <p:cNvGrpSpPr/>
          <p:nvPr/>
        </p:nvGrpSpPr>
        <p:grpSpPr>
          <a:xfrm>
            <a:off x="4898511" y="4489806"/>
            <a:ext cx="1871662" cy="646112"/>
            <a:chOff x="4738687" y="6256341"/>
            <a:chExt cx="1871662" cy="6461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1D0429-82B4-264E-AD6D-BCBDC8017D0A}"/>
                </a:ext>
              </a:extLst>
            </p:cNvPr>
            <p:cNvSpPr txBox="1"/>
            <p:nvPr/>
          </p:nvSpPr>
          <p:spPr bwMode="auto">
            <a:xfrm>
              <a:off x="4738687" y="6256341"/>
              <a:ext cx="1871662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+mn-cs"/>
                </a:rPr>
                <a:t>longest repeat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+mn-cs"/>
                </a:rPr>
                <a:t> at </a:t>
              </a:r>
            </a:p>
          </p:txBody>
        </p:sp>
        <p:pic>
          <p:nvPicPr>
            <p:cNvPr id="23" name="Picture 2" descr="latex-image-1.pdf">
              <a:extLst>
                <a:ext uri="{FF2B5EF4-FFF2-40B4-BE49-F238E27FC236}">
                  <a16:creationId xmlns:a16="http://schemas.microsoft.com/office/drawing/2014/main" id="{1D53ACEA-445F-1A4D-858B-408E6B250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39853" y="6606009"/>
              <a:ext cx="1073033" cy="225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5790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11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cp:lastPrinted>2018-01-17T01:07:05Z</cp:lastPrinted>
  <dcterms:created xsi:type="dcterms:W3CDTF">2018-01-16T23:21:42Z</dcterms:created>
  <dcterms:modified xsi:type="dcterms:W3CDTF">2018-01-25T22:49:36Z</dcterms:modified>
</cp:coreProperties>
</file>