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676"/>
  </p:normalViewPr>
  <p:slideViewPr>
    <p:cSldViewPr snapToGrid="0" snapToObjects="1">
      <p:cViewPr>
        <p:scale>
          <a:sx n="78" d="100"/>
          <a:sy n="78" d="100"/>
        </p:scale>
        <p:origin x="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C71C-0662-E043-AC72-3255BC99F799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1A65A-5ACB-7648-A008-0B3DDD5B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3367056" y="2801401"/>
            <a:ext cx="5146929" cy="2005265"/>
            <a:chOff x="6350558" y="621337"/>
            <a:chExt cx="5146929" cy="2005265"/>
          </a:xfrm>
        </p:grpSpPr>
        <p:grpSp>
          <p:nvGrpSpPr>
            <p:cNvPr id="64" name="Group 63"/>
            <p:cNvGrpSpPr/>
            <p:nvPr/>
          </p:nvGrpSpPr>
          <p:grpSpPr>
            <a:xfrm>
              <a:off x="6350558" y="621338"/>
              <a:ext cx="1024932" cy="2005264"/>
              <a:chOff x="6350558" y="621338"/>
              <a:chExt cx="1024932" cy="200526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491041" y="621338"/>
                <a:ext cx="264695" cy="26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491041" y="1022391"/>
                <a:ext cx="264695" cy="26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491041" y="1423444"/>
                <a:ext cx="264695" cy="2646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91041" y="2225549"/>
                <a:ext cx="264695" cy="2646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491041" y="1824497"/>
                <a:ext cx="264695" cy="26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7363" y="621338"/>
                <a:ext cx="264695" cy="2646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7363" y="1022391"/>
                <a:ext cx="264695" cy="2646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4" name="Straight Connector 13"/>
              <p:cNvCxnSpPr>
                <a:stCxn id="6" idx="2"/>
                <a:endCxn id="7" idx="0"/>
              </p:cNvCxnSpPr>
              <p:nvPr/>
            </p:nvCxnSpPr>
            <p:spPr>
              <a:xfrm>
                <a:off x="6623389" y="886033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623388" y="1287086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623388" y="1688139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623388" y="2089192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067886" y="886033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3"/>
                <a:endCxn id="11" idx="1"/>
              </p:cNvCxnSpPr>
              <p:nvPr/>
            </p:nvCxnSpPr>
            <p:spPr>
              <a:xfrm>
                <a:off x="6755736" y="753686"/>
                <a:ext cx="18162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755735" y="1154738"/>
                <a:ext cx="18162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6587" y="2490244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350558" y="2626601"/>
                <a:ext cx="1024932" cy="1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8552040" y="621338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52040" y="1022391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552040" y="1423444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552040" y="2225549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52040" y="1824497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998362" y="621338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98362" y="1022391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39" name="Straight Connector 38"/>
            <p:cNvCxnSpPr>
              <a:stCxn id="36" idx="2"/>
              <a:endCxn id="37" idx="0"/>
            </p:cNvCxnSpPr>
            <p:nvPr/>
          </p:nvCxnSpPr>
          <p:spPr>
            <a:xfrm>
              <a:off x="8684388" y="88603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684387" y="1287086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684387" y="1688139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684387" y="2089192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128885" y="88603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3"/>
              <a:endCxn id="41" idx="1"/>
            </p:cNvCxnSpPr>
            <p:nvPr/>
          </p:nvCxnSpPr>
          <p:spPr>
            <a:xfrm>
              <a:off x="8816735" y="753686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816734" y="1154738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687586" y="2490244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411557" y="2626601"/>
              <a:ext cx="1024932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10472555" y="621337"/>
              <a:ext cx="1024932" cy="2005264"/>
              <a:chOff x="10472555" y="621337"/>
              <a:chExt cx="1024932" cy="200526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0613038" y="621337"/>
                <a:ext cx="264695" cy="26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0613038" y="1022390"/>
                <a:ext cx="264695" cy="26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13038" y="1423443"/>
                <a:ext cx="264695" cy="2646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613038" y="2225548"/>
                <a:ext cx="264695" cy="2646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613038" y="1824496"/>
                <a:ext cx="264695" cy="26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1059360" y="621337"/>
                <a:ext cx="264695" cy="2646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1059360" y="1022390"/>
                <a:ext cx="264695" cy="2646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55" name="Straight Connector 54"/>
              <p:cNvCxnSpPr>
                <a:stCxn id="52" idx="2"/>
                <a:endCxn id="53" idx="0"/>
              </p:cNvCxnSpPr>
              <p:nvPr/>
            </p:nvCxnSpPr>
            <p:spPr>
              <a:xfrm>
                <a:off x="10745386" y="886032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0745385" y="1287085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745385" y="1688138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0745385" y="2089191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1189883" y="886032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2" idx="3"/>
                <a:endCxn id="57" idx="1"/>
              </p:cNvCxnSpPr>
              <p:nvPr/>
            </p:nvCxnSpPr>
            <p:spPr>
              <a:xfrm>
                <a:off x="10877733" y="753685"/>
                <a:ext cx="18162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0877732" y="1154737"/>
                <a:ext cx="18162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0748584" y="2490243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0472555" y="2626600"/>
                <a:ext cx="1024932" cy="1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9001626" y="1423442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9128884" y="1287084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816733" y="1555789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11050452" y="1816339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180975" y="1679981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868824" y="1948686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1055542" y="1419365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1182800" y="1283007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0870649" y="1551712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5-Point Star 75"/>
            <p:cNvSpPr/>
            <p:nvPr/>
          </p:nvSpPr>
          <p:spPr>
            <a:xfrm>
              <a:off x="9176094" y="1532500"/>
              <a:ext cx="215660" cy="21566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5-Point Star 76"/>
            <p:cNvSpPr/>
            <p:nvPr/>
          </p:nvSpPr>
          <p:spPr>
            <a:xfrm>
              <a:off x="11223170" y="1931522"/>
              <a:ext cx="215660" cy="21566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3367056" y="5438911"/>
            <a:ext cx="2333830" cy="2005264"/>
            <a:chOff x="6350558" y="621338"/>
            <a:chExt cx="2333830" cy="2005264"/>
          </a:xfrm>
        </p:grpSpPr>
        <p:sp>
          <p:nvSpPr>
            <p:cNvPr id="250" name="Rectangle 249"/>
            <p:cNvSpPr/>
            <p:nvPr/>
          </p:nvSpPr>
          <p:spPr>
            <a:xfrm>
              <a:off x="6491041" y="621338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6491041" y="1022391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491041" y="1423444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6491041" y="2225549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491041" y="1824497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937363" y="621338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6937363" y="1022391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57" name="Straight Connector 256"/>
            <p:cNvCxnSpPr>
              <a:stCxn id="208" idx="2"/>
              <a:endCxn id="209" idx="0"/>
            </p:cNvCxnSpPr>
            <p:nvPr/>
          </p:nvCxnSpPr>
          <p:spPr>
            <a:xfrm>
              <a:off x="8684388" y="1688139"/>
              <a:ext cx="0" cy="53741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623388" y="1287086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6623388" y="1688139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623388" y="2089192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067886" y="88603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755735" y="1154738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6626587" y="2490244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6350558" y="2626601"/>
              <a:ext cx="1024932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7489053" y="5438910"/>
            <a:ext cx="1024932" cy="2005264"/>
            <a:chOff x="10472555" y="621337"/>
            <a:chExt cx="1024932" cy="2005264"/>
          </a:xfrm>
        </p:grpSpPr>
        <p:sp>
          <p:nvSpPr>
            <p:cNvPr id="234" name="Rectangle 233"/>
            <p:cNvSpPr/>
            <p:nvPr/>
          </p:nvSpPr>
          <p:spPr>
            <a:xfrm>
              <a:off x="10613038" y="621337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G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0613038" y="1022390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T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0613038" y="1423443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C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0613038" y="2225548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A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0613038" y="1824496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T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1059360" y="621337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C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1059360" y="1022390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A</a:t>
              </a: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0745385" y="1287085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10745385" y="1688138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10745385" y="2089191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11189883" y="886032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0877732" y="1154737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0748584" y="249024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10472555" y="2626600"/>
              <a:ext cx="1024932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Rectangle 228"/>
          <p:cNvSpPr/>
          <p:nvPr/>
        </p:nvSpPr>
        <p:spPr>
          <a:xfrm>
            <a:off x="8072040" y="6236938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30" name="Straight Connector 229"/>
          <p:cNvCxnSpPr/>
          <p:nvPr/>
        </p:nvCxnSpPr>
        <p:spPr>
          <a:xfrm>
            <a:off x="8199298" y="6100580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7887147" y="6369285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2" name="Group 441"/>
          <p:cNvGrpSpPr/>
          <p:nvPr/>
        </p:nvGrpSpPr>
        <p:grpSpPr>
          <a:xfrm>
            <a:off x="5428055" y="5438911"/>
            <a:ext cx="1024932" cy="2005264"/>
            <a:chOff x="8349675" y="6687848"/>
            <a:chExt cx="1024932" cy="2005264"/>
          </a:xfrm>
        </p:grpSpPr>
        <p:sp>
          <p:nvSpPr>
            <p:cNvPr id="206" name="Rectangle 205"/>
            <p:cNvSpPr/>
            <p:nvPr/>
          </p:nvSpPr>
          <p:spPr>
            <a:xfrm>
              <a:off x="8490158" y="6687848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8490158" y="7088901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490158" y="7489954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490158" y="8292059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8490158" y="7891007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8936480" y="6687848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8936480" y="7088901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8622505" y="7353596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622505" y="7754649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8622505" y="8155702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9067003" y="695254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754852" y="7221248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25704" y="8556754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349675" y="8693111"/>
              <a:ext cx="1024932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8939744" y="7489952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224" name="Straight Connector 223"/>
            <p:cNvCxnSpPr/>
            <p:nvPr/>
          </p:nvCxnSpPr>
          <p:spPr>
            <a:xfrm>
              <a:off x="9067002" y="7353594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8754851" y="7622299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5-Point Star 231"/>
            <p:cNvSpPr/>
            <p:nvPr/>
          </p:nvSpPr>
          <p:spPr>
            <a:xfrm>
              <a:off x="9114212" y="7599010"/>
              <a:ext cx="215660" cy="21566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3" name="5-Point Star 232"/>
          <p:cNvSpPr/>
          <p:nvPr/>
        </p:nvSpPr>
        <p:spPr>
          <a:xfrm>
            <a:off x="8239668" y="6350073"/>
            <a:ext cx="215660" cy="2156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9" name="Group 328"/>
          <p:cNvGrpSpPr/>
          <p:nvPr/>
        </p:nvGrpSpPr>
        <p:grpSpPr>
          <a:xfrm>
            <a:off x="3367056" y="8076420"/>
            <a:ext cx="1024932" cy="2005264"/>
            <a:chOff x="6350558" y="621338"/>
            <a:chExt cx="1024932" cy="2005264"/>
          </a:xfrm>
        </p:grpSpPr>
        <p:sp>
          <p:nvSpPr>
            <p:cNvPr id="374" name="Rectangle 373"/>
            <p:cNvSpPr/>
            <p:nvPr/>
          </p:nvSpPr>
          <p:spPr>
            <a:xfrm>
              <a:off x="6491041" y="621338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6491041" y="1022391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6491041" y="1423444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6491041" y="2225549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491041" y="1824497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6937363" y="621338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6937363" y="1022391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381" name="Straight Connector 380"/>
            <p:cNvCxnSpPr/>
            <p:nvPr/>
          </p:nvCxnSpPr>
          <p:spPr>
            <a:xfrm>
              <a:off x="6623389" y="88603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6623388" y="1287086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623388" y="1688139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6623388" y="2089192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7067886" y="88603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755736" y="753686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6755735" y="1154738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626587" y="2490244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50558" y="2626601"/>
              <a:ext cx="1024932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0" name="Rectangle 329"/>
          <p:cNvSpPr/>
          <p:nvPr/>
        </p:nvSpPr>
        <p:spPr>
          <a:xfrm>
            <a:off x="5568538" y="8076420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5568538" y="8477473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5568538" y="8878526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5568538" y="9680631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5568538" y="9279579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6014860" y="8076420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6014860" y="8477473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37" name="Straight Connector 336"/>
          <p:cNvCxnSpPr/>
          <p:nvPr/>
        </p:nvCxnSpPr>
        <p:spPr>
          <a:xfrm>
            <a:off x="5700886" y="834111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700885" y="8742168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5700885" y="9143221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5700885" y="9544274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6145383" y="834111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5833233" y="8208768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5833232" y="8609820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5704084" y="994532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5428055" y="10081683"/>
            <a:ext cx="1024932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7629536" y="8076419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59" name="Rectangle 358"/>
          <p:cNvSpPr/>
          <p:nvPr/>
        </p:nvSpPr>
        <p:spPr>
          <a:xfrm>
            <a:off x="7629536" y="8477472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60" name="Rectangle 359"/>
          <p:cNvSpPr/>
          <p:nvPr/>
        </p:nvSpPr>
        <p:spPr>
          <a:xfrm>
            <a:off x="7629536" y="8878525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7629536" y="9680630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7629536" y="9279578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8075858" y="8076419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64" name="Rectangle 363"/>
          <p:cNvSpPr/>
          <p:nvPr/>
        </p:nvSpPr>
        <p:spPr>
          <a:xfrm>
            <a:off x="8075858" y="8477472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65" name="Straight Connector 364"/>
          <p:cNvCxnSpPr/>
          <p:nvPr/>
        </p:nvCxnSpPr>
        <p:spPr>
          <a:xfrm>
            <a:off x="7761884" y="8341114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7761883" y="8742167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7761883" y="9143220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7761883" y="9544273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363" idx="2"/>
            <a:endCxn id="364" idx="0"/>
          </p:cNvCxnSpPr>
          <p:nvPr/>
        </p:nvCxnSpPr>
        <p:spPr>
          <a:xfrm>
            <a:off x="8208206" y="8341114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7894231" y="8208767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59" idx="3"/>
            <a:endCxn id="364" idx="1"/>
          </p:cNvCxnSpPr>
          <p:nvPr/>
        </p:nvCxnSpPr>
        <p:spPr>
          <a:xfrm>
            <a:off x="7894231" y="8609820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7765082" y="994532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7489053" y="10081682"/>
            <a:ext cx="1024932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/>
          <p:cNvSpPr/>
          <p:nvPr/>
        </p:nvSpPr>
        <p:spPr>
          <a:xfrm>
            <a:off x="6018124" y="8878524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48" name="Straight Connector 347"/>
          <p:cNvCxnSpPr/>
          <p:nvPr/>
        </p:nvCxnSpPr>
        <p:spPr>
          <a:xfrm>
            <a:off x="6145382" y="874216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5833231" y="9010871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/>
          <p:cNvSpPr/>
          <p:nvPr/>
        </p:nvSpPr>
        <p:spPr>
          <a:xfrm>
            <a:off x="8075858" y="9279578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51" name="Straight Connector 350"/>
          <p:cNvCxnSpPr>
            <a:stCxn id="353" idx="2"/>
            <a:endCxn id="350" idx="0"/>
          </p:cNvCxnSpPr>
          <p:nvPr/>
        </p:nvCxnSpPr>
        <p:spPr>
          <a:xfrm>
            <a:off x="8208206" y="9139142"/>
            <a:ext cx="0" cy="14043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362" idx="3"/>
            <a:endCxn id="350" idx="1"/>
          </p:cNvCxnSpPr>
          <p:nvPr/>
        </p:nvCxnSpPr>
        <p:spPr>
          <a:xfrm>
            <a:off x="7894231" y="9411926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8075858" y="8874447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55" name="Straight Connector 354"/>
          <p:cNvCxnSpPr/>
          <p:nvPr/>
        </p:nvCxnSpPr>
        <p:spPr>
          <a:xfrm>
            <a:off x="7887147" y="9006794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8204387" y="9544273"/>
            <a:ext cx="3819" cy="13635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361" idx="3"/>
          </p:cNvCxnSpPr>
          <p:nvPr/>
        </p:nvCxnSpPr>
        <p:spPr>
          <a:xfrm>
            <a:off x="7894231" y="9812978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>
            <a:stCxn id="364" idx="2"/>
            <a:endCxn id="353" idx="0"/>
          </p:cNvCxnSpPr>
          <p:nvPr/>
        </p:nvCxnSpPr>
        <p:spPr>
          <a:xfrm>
            <a:off x="8208206" y="8742167"/>
            <a:ext cx="0" cy="13228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/>
          <p:cNvSpPr/>
          <p:nvPr/>
        </p:nvSpPr>
        <p:spPr>
          <a:xfrm>
            <a:off x="6018124" y="9273426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09" name="Straight Connector 408"/>
          <p:cNvCxnSpPr/>
          <p:nvPr/>
        </p:nvCxnSpPr>
        <p:spPr>
          <a:xfrm>
            <a:off x="6148647" y="9137068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5836496" y="9405773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5-Point Star 355"/>
          <p:cNvSpPr/>
          <p:nvPr/>
        </p:nvSpPr>
        <p:spPr>
          <a:xfrm>
            <a:off x="6192592" y="9386483"/>
            <a:ext cx="215660" cy="2156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2" name="Straight Connector 411"/>
          <p:cNvCxnSpPr/>
          <p:nvPr/>
        </p:nvCxnSpPr>
        <p:spPr>
          <a:xfrm flipH="1">
            <a:off x="2532323" y="2125739"/>
            <a:ext cx="40867" cy="8439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2570923" y="2140815"/>
            <a:ext cx="6291418" cy="7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 rot="16200000">
            <a:off x="1192282" y="3167143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/>
              <a:t>Normal</a:t>
            </a:r>
            <a:endParaRPr lang="en-US" sz="2200" dirty="0"/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1192282" y="5804651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/>
              <a:t>Lagging</a:t>
            </a:r>
            <a:endParaRPr lang="en-US" sz="2200" dirty="0"/>
          </a:p>
        </p:txBody>
      </p:sp>
      <p:sp>
        <p:nvSpPr>
          <p:cNvPr id="425" name="TextBox 424"/>
          <p:cNvSpPr txBox="1"/>
          <p:nvPr/>
        </p:nvSpPr>
        <p:spPr>
          <a:xfrm rot="16200000">
            <a:off x="1192282" y="8442161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/>
              <a:t>Leading</a:t>
            </a:r>
            <a:endParaRPr lang="en-US" sz="2200" dirty="0"/>
          </a:p>
        </p:txBody>
      </p:sp>
      <p:sp>
        <p:nvSpPr>
          <p:cNvPr id="426" name="TextBox 425"/>
          <p:cNvSpPr txBox="1"/>
          <p:nvPr/>
        </p:nvSpPr>
        <p:spPr>
          <a:xfrm rot="5400000">
            <a:off x="5537640" y="8975393"/>
            <a:ext cx="237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dGTP</a:t>
            </a:r>
            <a:r>
              <a:rPr lang="en-US" dirty="0"/>
              <a:t> </a:t>
            </a:r>
            <a:r>
              <a:rPr lang="en-US" dirty="0" smtClean="0"/>
              <a:t>instead of </a:t>
            </a:r>
            <a:r>
              <a:rPr lang="en-US" dirty="0" err="1" smtClean="0"/>
              <a:t>ddGTP</a:t>
            </a:r>
            <a:endParaRPr lang="en-US" dirty="0"/>
          </a:p>
        </p:txBody>
      </p:sp>
      <p:sp>
        <p:nvSpPr>
          <p:cNvPr id="427" name="Rectangle 426"/>
          <p:cNvSpPr/>
          <p:nvPr/>
        </p:nvSpPr>
        <p:spPr>
          <a:xfrm>
            <a:off x="8072040" y="9681563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57" name="5-Point Star 356"/>
          <p:cNvSpPr/>
          <p:nvPr/>
        </p:nvSpPr>
        <p:spPr>
          <a:xfrm>
            <a:off x="8246583" y="9791666"/>
            <a:ext cx="215660" cy="2156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8" name="TextBox 427"/>
          <p:cNvSpPr txBox="1"/>
          <p:nvPr/>
        </p:nvSpPr>
        <p:spPr>
          <a:xfrm rot="5400000">
            <a:off x="5172343" y="6493431"/>
            <a:ext cx="306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termination fails</a:t>
            </a:r>
          </a:p>
        </p:txBody>
      </p:sp>
      <p:sp>
        <p:nvSpPr>
          <p:cNvPr id="429" name="TextBox 428"/>
          <p:cNvSpPr txBox="1"/>
          <p:nvPr/>
        </p:nvSpPr>
        <p:spPr>
          <a:xfrm rot="5400000">
            <a:off x="4090483" y="2949609"/>
            <a:ext cx="80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Primer</a:t>
            </a:r>
            <a:endParaRPr lang="en-US" dirty="0"/>
          </a:p>
        </p:txBody>
      </p:sp>
      <p:sp>
        <p:nvSpPr>
          <p:cNvPr id="430" name="TextBox 429"/>
          <p:cNvSpPr txBox="1"/>
          <p:nvPr/>
        </p:nvSpPr>
        <p:spPr>
          <a:xfrm rot="16200000">
            <a:off x="2613786" y="2990399"/>
            <a:ext cx="116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31" name="TextBox 430"/>
          <p:cNvSpPr txBox="1"/>
          <p:nvPr/>
        </p:nvSpPr>
        <p:spPr>
          <a:xfrm>
            <a:off x="3229619" y="1359687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Cycle 0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7351616" y="1359687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Cycle 2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5290618" y="1375412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Cycle 1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5026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6946" y="4348976"/>
            <a:ext cx="1338147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Channel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31405" y="4740612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05093" y="4724398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13009" y="4724397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 8"/>
          <p:cNvSpPr/>
          <p:nvPr/>
        </p:nvSpPr>
        <p:spPr>
          <a:xfrm>
            <a:off x="5140634" y="4588210"/>
            <a:ext cx="272375" cy="272375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276821" y="3917004"/>
            <a:ext cx="1" cy="67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14143" y="4524820"/>
            <a:ext cx="46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i="1" baseline="30000" dirty="0" smtClean="0"/>
              <a:t>(A)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04265" y="4524820"/>
            <a:ext cx="70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i="1" baseline="30000" dirty="0" smtClean="0"/>
              <a:t>(A)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42250" y="3602992"/>
            <a:ext cx="64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r>
              <a:rPr lang="en-US" i="1" baseline="30000" dirty="0" smtClean="0"/>
              <a:t>(A)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43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6946" y="4348976"/>
            <a:ext cx="1338147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Sequencing chemistry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31405" y="4740612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05093" y="4724398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18883" y="4714666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3963" y="4524820"/>
            <a:ext cx="77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DNA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84418" y="4524820"/>
            <a:ext cx="9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6780736" y="4345256"/>
            <a:ext cx="1338147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calling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45195" y="4724397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15559" y="4524820"/>
            <a:ext cx="9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790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105</Words>
  <Application>Microsoft Macintosh PowerPoint</Application>
  <PresentationFormat>Custom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cp:lastPrinted>2018-01-17T01:07:05Z</cp:lastPrinted>
  <dcterms:created xsi:type="dcterms:W3CDTF">2018-01-16T23:21:42Z</dcterms:created>
  <dcterms:modified xsi:type="dcterms:W3CDTF">2018-01-17T01:21:51Z</dcterms:modified>
</cp:coreProperties>
</file>