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/>
    <p:restoredTop sz="97810" autoAdjust="0"/>
  </p:normalViewPr>
  <p:slideViewPr>
    <p:cSldViewPr snapToGrid="0" snapToObjects="1">
      <p:cViewPr>
        <p:scale>
          <a:sx n="183" d="100"/>
          <a:sy n="183" d="100"/>
        </p:scale>
        <p:origin x="1472" y="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23C4-7F7C-EC45-9A63-D27E31F56AA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5705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1457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77209" y="2460013"/>
            <a:ext cx="1407264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>
            <a:off x="3992969" y="2911969"/>
            <a:ext cx="178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7188721" y="2911969"/>
            <a:ext cx="178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5675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Transcription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1428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44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0073" y="1125755"/>
            <a:ext cx="7917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35439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33610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776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7229" y="811824"/>
            <a:ext cx="0" cy="47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2994" y="73380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2926" y="733806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2470" y="981709"/>
            <a:ext cx="173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enome (DNA)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60073" y="1125756"/>
            <a:ext cx="7917454" cy="17124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0654" y="2801014"/>
            <a:ext cx="116251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3171" y="2801014"/>
            <a:ext cx="1319730" cy="173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258" y="2801014"/>
            <a:ext cx="1059242" cy="173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2901" y="2801014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91500" y="2801014"/>
            <a:ext cx="1661855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20654" y="1297004"/>
            <a:ext cx="1914785" cy="1507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33610" y="1297002"/>
            <a:ext cx="4319745" cy="150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2606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01417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56701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55730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65455" y="293626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57007" y="4801701"/>
            <a:ext cx="116251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50223" y="4801701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928959" y="4936952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23" y="4936952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62392" y="5863883"/>
            <a:ext cx="2129357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22538" y="5863883"/>
            <a:ext cx="1661855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6192" y="5999134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96493" y="5999134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3237" y="4666179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43237" y="5726249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6019524" y="3633302"/>
            <a:ext cx="702759" cy="5526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81451" y="363330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4224" y="2460013"/>
            <a:ext cx="1828800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transcriptase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6590" y="2460013"/>
            <a:ext cx="1828800" cy="90391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83024" y="2911969"/>
            <a:ext cx="1673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8585390" y="2911969"/>
            <a:ext cx="136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6561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4586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cDNA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1427" y="2471455"/>
            <a:ext cx="205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87272" y="2911969"/>
            <a:ext cx="136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Kamath</dc:creator>
  <cp:lastModifiedBy>Jesse Zhang</cp:lastModifiedBy>
  <cp:revision>24</cp:revision>
  <dcterms:created xsi:type="dcterms:W3CDTF">2016-04-03T21:50:06Z</dcterms:created>
  <dcterms:modified xsi:type="dcterms:W3CDTF">2016-05-17T23:42:28Z</dcterms:modified>
</cp:coreProperties>
</file>