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8"/>
    <p:restoredTop sz="97810" autoAdjust="0"/>
  </p:normalViewPr>
  <p:slideViewPr>
    <p:cSldViewPr snapToGrid="0" snapToObjects="1">
      <p:cViewPr>
        <p:scale>
          <a:sx n="130" d="100"/>
          <a:sy n="130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23C4-7F7C-EC45-9A63-D27E31F56AA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077546" y="1968624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46174" y="1973385"/>
            <a:ext cx="1828800" cy="1689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96905" y="210387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65533" y="210387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77546" y="3333645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46174" y="3333645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96905" y="3468896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65533" y="3468896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61084" y="1833102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1 (RNA)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61084" y="3196011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2 (RNA)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12989" y="1463770"/>
            <a:ext cx="115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9 reads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88015" y="1463770"/>
            <a:ext cx="214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9 reads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4855" y="2838795"/>
            <a:ext cx="183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1 read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7029647" y="2838795"/>
            <a:ext cx="166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1 read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8992261" y="1842871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ρ</a:t>
            </a:r>
            <a:r>
              <a:rPr lang="en-US" baseline="-25000" dirty="0" smtClean="0"/>
              <a:t>1</a:t>
            </a:r>
            <a:r>
              <a:rPr lang="en-US" dirty="0" smtClean="0"/>
              <a:t>= 0.9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992261" y="3205780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ρ</a:t>
            </a:r>
            <a:r>
              <a:rPr lang="en-US" baseline="-25000" dirty="0" smtClean="0"/>
              <a:t>2</a:t>
            </a:r>
            <a:r>
              <a:rPr lang="en-US" dirty="0" smtClean="0"/>
              <a:t>=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7875" y="1959674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6503" y="1964435"/>
            <a:ext cx="1828800" cy="1689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57234" y="209492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5862" y="209492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37875" y="3607996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06503" y="3607996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57234" y="374324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5862" y="374324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1413" y="1824152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1 (RNA)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1413" y="3470362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2 (RNA)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84800" y="1825624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ρ</a:t>
            </a:r>
            <a:r>
              <a:rPr lang="en-US" baseline="-25000" dirty="0" smtClean="0"/>
              <a:t>1</a:t>
            </a:r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84800" y="3471834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ρ</a:t>
            </a:r>
            <a:r>
              <a:rPr lang="en-US" baseline="-25000" dirty="0" smtClean="0"/>
              <a:t>2</a:t>
            </a:r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79668" y="1964435"/>
            <a:ext cx="1828800" cy="1689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99027" y="209492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79668" y="3607996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99027" y="374324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2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 Kamath</dc:creator>
  <cp:lastModifiedBy>Jesse Zhang</cp:lastModifiedBy>
  <cp:revision>33</cp:revision>
  <dcterms:created xsi:type="dcterms:W3CDTF">2016-04-03T21:50:06Z</dcterms:created>
  <dcterms:modified xsi:type="dcterms:W3CDTF">2016-05-23T23:18:32Z</dcterms:modified>
</cp:coreProperties>
</file>