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8"/>
    <p:restoredTop sz="97810" autoAdjust="0"/>
  </p:normalViewPr>
  <p:slideViewPr>
    <p:cSldViewPr snapToGrid="0" snapToObjects="1">
      <p:cViewPr>
        <p:scale>
          <a:sx n="130" d="100"/>
          <a:sy n="130" d="100"/>
        </p:scale>
        <p:origin x="-80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4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23C4-7F7C-EC45-9A63-D27E31F56AA1}" type="datetimeFigureOut">
              <a:rPr lang="en-US" smtClean="0"/>
              <a:t>5/25/16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0E26-AB0D-A04A-B40E-D7EAD1FF8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7875" y="1959674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6503" y="1964435"/>
            <a:ext cx="1828800" cy="1689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57234" y="209492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5862" y="209492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37875" y="3607996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06503" y="3607996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57234" y="374324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5862" y="374324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1413" y="1824152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1 (RNA)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1413" y="3470362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2 (RNA)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84800" y="1825624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ρ</a:t>
            </a:r>
            <a:r>
              <a:rPr lang="en-US" baseline="-25000" dirty="0" smtClean="0"/>
              <a:t>1</a:t>
            </a:r>
            <a:r>
              <a:rPr lang="en-US" dirty="0" smtClean="0"/>
              <a:t>=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884800" y="3471834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ρ</a:t>
            </a:r>
            <a:r>
              <a:rPr lang="en-US" baseline="-25000" dirty="0" smtClean="0"/>
              <a:t>2</a:t>
            </a:r>
            <a:r>
              <a:rPr lang="en-US" dirty="0" smtClean="0"/>
              <a:t>=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22" name="Rectangle 21"/>
          <p:cNvSpPr/>
          <p:nvPr/>
        </p:nvSpPr>
        <p:spPr>
          <a:xfrm>
            <a:off x="6779668" y="1964435"/>
            <a:ext cx="1828800" cy="1689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99027" y="209492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C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79668" y="3607996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99027" y="374324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C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2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124" y="1959674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20752" y="1964435"/>
            <a:ext cx="1828800" cy="1689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57234" y="209492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5862" y="209492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52124" y="3636690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20752" y="3637303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57234" y="374324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A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5862" y="374324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1413" y="1824152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1 (RNA)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1413" y="3509438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2 (RNA)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40435" y="1825624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ρ</a:t>
            </a:r>
            <a:r>
              <a:rPr lang="en-US" baseline="-25000" dirty="0" smtClean="0"/>
              <a:t>1</a:t>
            </a:r>
            <a:r>
              <a:rPr lang="en-US" dirty="0" smtClean="0"/>
              <a:t>=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8840435" y="3471834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ρ</a:t>
            </a:r>
            <a:r>
              <a:rPr lang="en-US" baseline="-25000" dirty="0" smtClean="0"/>
              <a:t>2</a:t>
            </a:r>
            <a:r>
              <a:rPr lang="en-US" dirty="0" smtClean="0"/>
              <a:t>=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22" name="Rectangle 21"/>
          <p:cNvSpPr/>
          <p:nvPr/>
        </p:nvSpPr>
        <p:spPr>
          <a:xfrm>
            <a:off x="6793917" y="1964435"/>
            <a:ext cx="1828800" cy="1689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99027" y="2094925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xon C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93917" y="3637303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199027" y="374324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C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52124" y="5313706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920752" y="5313706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471483" y="544895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40111" y="544895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5662" y="5176072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ranscript </a:t>
            </a:r>
            <a:r>
              <a:rPr lang="en-US" dirty="0" smtClean="0"/>
              <a:t>3 </a:t>
            </a:r>
            <a:r>
              <a:rPr lang="en-US" dirty="0" smtClean="0"/>
              <a:t>(RNA)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40435" y="5177544"/>
            <a:ext cx="243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ρ</a:t>
            </a:r>
            <a:r>
              <a:rPr lang="en-US" baseline="-25000" dirty="0" smtClean="0"/>
              <a:t>3</a:t>
            </a:r>
            <a:r>
              <a:rPr lang="en-US" dirty="0" smtClean="0"/>
              <a:t>= </a:t>
            </a:r>
            <a:r>
              <a:rPr lang="en-US" i="1" dirty="0" smtClean="0"/>
              <a:t>z</a:t>
            </a:r>
            <a:endParaRPr lang="en-US" i="1" dirty="0"/>
          </a:p>
        </p:txBody>
      </p:sp>
      <p:sp>
        <p:nvSpPr>
          <p:cNvPr id="37" name="Rectangle 36"/>
          <p:cNvSpPr/>
          <p:nvPr/>
        </p:nvSpPr>
        <p:spPr>
          <a:xfrm>
            <a:off x="6793917" y="5313706"/>
            <a:ext cx="1828800" cy="17373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13276" y="5448957"/>
            <a:ext cx="99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exon C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0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70</Words>
  <Application>Microsoft Macintosh PowerPoint</Application>
  <PresentationFormat>Custom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 Kamath</dc:creator>
  <cp:lastModifiedBy>Jesse Zhang</cp:lastModifiedBy>
  <cp:revision>34</cp:revision>
  <dcterms:created xsi:type="dcterms:W3CDTF">2016-04-03T21:50:06Z</dcterms:created>
  <dcterms:modified xsi:type="dcterms:W3CDTF">2016-05-25T22:32:09Z</dcterms:modified>
</cp:coreProperties>
</file>