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23C4-7F7C-EC45-9A63-D27E31F56AA1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55900" y="241300"/>
            <a:ext cx="6667500" cy="6375400"/>
            <a:chOff x="2755900" y="241300"/>
            <a:chExt cx="6667500" cy="6375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900" y="241300"/>
              <a:ext cx="6667500" cy="6375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804213" y="406101"/>
                  <a:ext cx="750270" cy="411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#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dirty="0" smtClean="0">
                      <a:solidFill>
                        <a:srgbClr val="C00000"/>
                      </a:solidFill>
                    </a:rPr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99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13" y="406101"/>
                  <a:ext cx="750270" cy="411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130" r="-7317" b="-20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443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 Kamath</dc:creator>
  <cp:lastModifiedBy>Govinda Kamath</cp:lastModifiedBy>
  <cp:revision>1</cp:revision>
  <dcterms:created xsi:type="dcterms:W3CDTF">2016-04-03T21:50:06Z</dcterms:created>
  <dcterms:modified xsi:type="dcterms:W3CDTF">2016-04-03T21:56:03Z</dcterms:modified>
</cp:coreProperties>
</file>