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76"/>
  </p:normalViewPr>
  <p:slideViewPr>
    <p:cSldViewPr snapToGrid="0" snapToObjects="1">
      <p:cViewPr>
        <p:scale>
          <a:sx n="154" d="100"/>
          <a:sy n="154" d="100"/>
        </p:scale>
        <p:origin x="-1984" y="-5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71C-0662-E043-AC72-3255BC99F799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1A65A-5ACB-7648-A008-0B3DDD5B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CCA5-40EF-9A45-AE4D-E3567D1F429F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07539" y="2801402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7539" y="3202455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7539" y="3603508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7539" y="4405613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7539" y="4004561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53861" y="2801402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3861" y="3202455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Straight Connector 13"/>
          <p:cNvCxnSpPr>
            <a:stCxn id="6" idx="2"/>
            <a:endCxn id="7" idx="0"/>
          </p:cNvCxnSpPr>
          <p:nvPr/>
        </p:nvCxnSpPr>
        <p:spPr>
          <a:xfrm>
            <a:off x="3639887" y="306609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9886" y="3467150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39886" y="3868203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39886" y="426925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84384" y="306609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11" idx="1"/>
          </p:cNvCxnSpPr>
          <p:nvPr/>
        </p:nvCxnSpPr>
        <p:spPr>
          <a:xfrm>
            <a:off x="3772234" y="2933750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2233" y="3334802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43085" y="467030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67056" y="4806665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68538" y="2801402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68538" y="3202455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68538" y="3603508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8538" y="4405613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68538" y="4004561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4860" y="2801402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14860" y="3202455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9" name="Straight Connector 38"/>
          <p:cNvCxnSpPr>
            <a:stCxn id="36" idx="2"/>
            <a:endCxn id="37" idx="0"/>
          </p:cNvCxnSpPr>
          <p:nvPr/>
        </p:nvCxnSpPr>
        <p:spPr>
          <a:xfrm>
            <a:off x="5700886" y="306609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700885" y="3467150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00885" y="3868203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00885" y="426925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145383" y="306609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3"/>
            <a:endCxn id="41" idx="1"/>
          </p:cNvCxnSpPr>
          <p:nvPr/>
        </p:nvCxnSpPr>
        <p:spPr>
          <a:xfrm>
            <a:off x="5833233" y="2933750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33232" y="3334802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04084" y="467030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28055" y="4806665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629536" y="2801401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629536" y="3202454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29536" y="3603507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29536" y="4405612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629536" y="4004560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075858" y="2801401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75858" y="3202454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5" name="Straight Connector 54"/>
          <p:cNvCxnSpPr>
            <a:stCxn id="52" idx="2"/>
            <a:endCxn id="53" idx="0"/>
          </p:cNvCxnSpPr>
          <p:nvPr/>
        </p:nvCxnSpPr>
        <p:spPr>
          <a:xfrm>
            <a:off x="7761884" y="306609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761883" y="3467149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61883" y="3868202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61883" y="426925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206381" y="306609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3"/>
            <a:endCxn id="57" idx="1"/>
          </p:cNvCxnSpPr>
          <p:nvPr/>
        </p:nvCxnSpPr>
        <p:spPr>
          <a:xfrm>
            <a:off x="7894231" y="2933749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894230" y="3334801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65082" y="467030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489053" y="4806664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018124" y="3603506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6145382" y="346714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33231" y="3735853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066950" y="3996403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8197473" y="386004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885322" y="4128750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072040" y="3599429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8199298" y="3463071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887147" y="3731776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-Point Star 75"/>
          <p:cNvSpPr/>
          <p:nvPr/>
        </p:nvSpPr>
        <p:spPr>
          <a:xfrm>
            <a:off x="6192592" y="3712564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8239668" y="4111586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507539" y="5438911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3507539" y="5839964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3507539" y="6241017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3507539" y="7043122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3507539" y="6642070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3953861" y="5438911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3953861" y="5839964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7" name="Straight Connector 256"/>
          <p:cNvCxnSpPr>
            <a:stCxn id="208" idx="2"/>
            <a:endCxn id="209" idx="0"/>
          </p:cNvCxnSpPr>
          <p:nvPr/>
        </p:nvCxnSpPr>
        <p:spPr>
          <a:xfrm>
            <a:off x="5700886" y="6505712"/>
            <a:ext cx="0" cy="53741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3639886" y="6104659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3639886" y="6505712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3639886" y="690676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084384" y="570360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3772233" y="5972311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3643085" y="730781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3367056" y="7444174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7629536" y="5438910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/>
              <a:t>G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7629536" y="5839963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/>
              <a:t>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7629536" y="6241016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/>
              <a:t>C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7629536" y="7043121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/>
              <a:t>A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7629536" y="6642069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/>
              <a:t>T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8075858" y="5438910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/>
              <a:t>C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8075858" y="5839963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/>
              <a:t>A</a:t>
            </a:r>
          </a:p>
        </p:txBody>
      </p:sp>
      <p:cxnSp>
        <p:nvCxnSpPr>
          <p:cNvPr id="242" name="Straight Connector 241"/>
          <p:cNvCxnSpPr/>
          <p:nvPr/>
        </p:nvCxnSpPr>
        <p:spPr>
          <a:xfrm>
            <a:off x="7761883" y="610465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761883" y="6505711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7761883" y="690676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206381" y="570360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7894230" y="5972310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7765082" y="730781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7489053" y="7444173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8072040" y="6236938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30" name="Straight Connector 229"/>
          <p:cNvCxnSpPr/>
          <p:nvPr/>
        </p:nvCxnSpPr>
        <p:spPr>
          <a:xfrm>
            <a:off x="8199298" y="6100580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887147" y="6369285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5568538" y="5438911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568538" y="5839964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568538" y="6241017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5568538" y="7043122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568538" y="6642070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014860" y="5438911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6014860" y="5839964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14" name="Straight Connector 213"/>
          <p:cNvCxnSpPr/>
          <p:nvPr/>
        </p:nvCxnSpPr>
        <p:spPr>
          <a:xfrm>
            <a:off x="5700885" y="6104659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5700885" y="6505712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700885" y="690676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145383" y="570360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5833232" y="5972311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04084" y="730781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428055" y="7444174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6018124" y="6241015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224" name="Straight Connector 223"/>
          <p:cNvCxnSpPr/>
          <p:nvPr/>
        </p:nvCxnSpPr>
        <p:spPr>
          <a:xfrm>
            <a:off x="6145382" y="610465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833231" y="6373362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5-Point Star 231"/>
          <p:cNvSpPr/>
          <p:nvPr/>
        </p:nvSpPr>
        <p:spPr>
          <a:xfrm>
            <a:off x="6192592" y="6350073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3" name="5-Point Star 232"/>
          <p:cNvSpPr/>
          <p:nvPr/>
        </p:nvSpPr>
        <p:spPr>
          <a:xfrm>
            <a:off x="8239668" y="6350073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3507539" y="8076420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75" name="Rectangle 374"/>
          <p:cNvSpPr/>
          <p:nvPr/>
        </p:nvSpPr>
        <p:spPr>
          <a:xfrm>
            <a:off x="3507539" y="8477473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3507539" y="8878526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7" name="Rectangle 376"/>
          <p:cNvSpPr/>
          <p:nvPr/>
        </p:nvSpPr>
        <p:spPr>
          <a:xfrm>
            <a:off x="3507539" y="9680631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3507539" y="9279579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79" name="Rectangle 378"/>
          <p:cNvSpPr/>
          <p:nvPr/>
        </p:nvSpPr>
        <p:spPr>
          <a:xfrm>
            <a:off x="3953861" y="8076420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0" name="Rectangle 379"/>
          <p:cNvSpPr/>
          <p:nvPr/>
        </p:nvSpPr>
        <p:spPr>
          <a:xfrm>
            <a:off x="3953861" y="8477473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81" name="Straight Connector 380"/>
          <p:cNvCxnSpPr/>
          <p:nvPr/>
        </p:nvCxnSpPr>
        <p:spPr>
          <a:xfrm>
            <a:off x="3639887" y="834111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3639886" y="874216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3639886" y="9143221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3639886" y="954427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084384" y="834111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3772234" y="8208768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3772233" y="8609820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3643085" y="994532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3367056" y="10081683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5568538" y="8076420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5568538" y="8477473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5568538" y="8878526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5568538" y="9680631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5568538" y="9279579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6014860" y="8076420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6014860" y="8477473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7" name="Straight Connector 336"/>
          <p:cNvCxnSpPr/>
          <p:nvPr/>
        </p:nvCxnSpPr>
        <p:spPr>
          <a:xfrm>
            <a:off x="5700886" y="834111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5700885" y="874216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700885" y="9143221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5700885" y="954427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6145383" y="834111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5833233" y="8208768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5833232" y="8609820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5704084" y="994532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5428055" y="10081683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7629536" y="8076419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59" name="Rectangle 358"/>
          <p:cNvSpPr/>
          <p:nvPr/>
        </p:nvSpPr>
        <p:spPr>
          <a:xfrm>
            <a:off x="7629536" y="8477472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60" name="Rectangle 359"/>
          <p:cNvSpPr/>
          <p:nvPr/>
        </p:nvSpPr>
        <p:spPr>
          <a:xfrm>
            <a:off x="7629536" y="8878525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7629536" y="9680630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7629536" y="9279578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63" name="Rectangle 362"/>
          <p:cNvSpPr/>
          <p:nvPr/>
        </p:nvSpPr>
        <p:spPr>
          <a:xfrm>
            <a:off x="8075858" y="8076419"/>
            <a:ext cx="264695" cy="264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64" name="Rectangle 363"/>
          <p:cNvSpPr/>
          <p:nvPr/>
        </p:nvSpPr>
        <p:spPr>
          <a:xfrm>
            <a:off x="8075858" y="8477472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65" name="Straight Connector 364"/>
          <p:cNvCxnSpPr/>
          <p:nvPr/>
        </p:nvCxnSpPr>
        <p:spPr>
          <a:xfrm>
            <a:off x="7761884" y="834111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7761883" y="8742167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7761883" y="9143220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7761883" y="9544273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363" idx="2"/>
            <a:endCxn id="364" idx="0"/>
          </p:cNvCxnSpPr>
          <p:nvPr/>
        </p:nvCxnSpPr>
        <p:spPr>
          <a:xfrm>
            <a:off x="8208206" y="8341114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7894231" y="8208767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59" idx="3"/>
            <a:endCxn id="364" idx="1"/>
          </p:cNvCxnSpPr>
          <p:nvPr/>
        </p:nvCxnSpPr>
        <p:spPr>
          <a:xfrm>
            <a:off x="7894231" y="8609820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7765082" y="994532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7489053" y="10081682"/>
            <a:ext cx="1024932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/>
          <p:cNvSpPr/>
          <p:nvPr/>
        </p:nvSpPr>
        <p:spPr>
          <a:xfrm>
            <a:off x="6018124" y="8878524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48" name="Straight Connector 347"/>
          <p:cNvCxnSpPr/>
          <p:nvPr/>
        </p:nvCxnSpPr>
        <p:spPr>
          <a:xfrm>
            <a:off x="6145382" y="8742166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5833231" y="9010871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/>
          <p:cNvSpPr/>
          <p:nvPr/>
        </p:nvSpPr>
        <p:spPr>
          <a:xfrm>
            <a:off x="8075858" y="9279578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51" name="Straight Connector 350"/>
          <p:cNvCxnSpPr>
            <a:stCxn id="353" idx="2"/>
            <a:endCxn id="350" idx="0"/>
          </p:cNvCxnSpPr>
          <p:nvPr/>
        </p:nvCxnSpPr>
        <p:spPr>
          <a:xfrm>
            <a:off x="8208206" y="9139142"/>
            <a:ext cx="0" cy="14043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362" idx="3"/>
            <a:endCxn id="350" idx="1"/>
          </p:cNvCxnSpPr>
          <p:nvPr/>
        </p:nvCxnSpPr>
        <p:spPr>
          <a:xfrm>
            <a:off x="7894231" y="9411926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8075858" y="8874447"/>
            <a:ext cx="264695" cy="26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55" name="Straight Connector 354"/>
          <p:cNvCxnSpPr/>
          <p:nvPr/>
        </p:nvCxnSpPr>
        <p:spPr>
          <a:xfrm>
            <a:off x="7887147" y="9006794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8204387" y="9544273"/>
            <a:ext cx="3819" cy="13635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361" idx="3"/>
          </p:cNvCxnSpPr>
          <p:nvPr/>
        </p:nvCxnSpPr>
        <p:spPr>
          <a:xfrm>
            <a:off x="7894231" y="9812978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>
            <a:stCxn id="364" idx="2"/>
            <a:endCxn id="353" idx="0"/>
          </p:cNvCxnSpPr>
          <p:nvPr/>
        </p:nvCxnSpPr>
        <p:spPr>
          <a:xfrm>
            <a:off x="8208206" y="8742167"/>
            <a:ext cx="0" cy="13228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6018124" y="9273426"/>
            <a:ext cx="264695" cy="2646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09" name="Straight Connector 408"/>
          <p:cNvCxnSpPr/>
          <p:nvPr/>
        </p:nvCxnSpPr>
        <p:spPr>
          <a:xfrm>
            <a:off x="6148647" y="9137068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5836496" y="9405773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5-Point Star 355"/>
          <p:cNvSpPr/>
          <p:nvPr/>
        </p:nvSpPr>
        <p:spPr>
          <a:xfrm>
            <a:off x="6192592" y="9386483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2" name="Straight Connector 411"/>
          <p:cNvCxnSpPr/>
          <p:nvPr/>
        </p:nvCxnSpPr>
        <p:spPr>
          <a:xfrm flipH="1">
            <a:off x="2532323" y="2125739"/>
            <a:ext cx="40867" cy="8439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2570923" y="2140815"/>
            <a:ext cx="6291418" cy="7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 rot="16200000">
            <a:off x="1192282" y="3167143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Normal</a:t>
            </a:r>
            <a:endParaRPr lang="en-US" sz="2200" dirty="0"/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1192282" y="5804651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Lagging</a:t>
            </a:r>
            <a:endParaRPr lang="en-US" sz="2200" dirty="0"/>
          </a:p>
        </p:txBody>
      </p:sp>
      <p:sp>
        <p:nvSpPr>
          <p:cNvPr id="425" name="TextBox 424"/>
          <p:cNvSpPr txBox="1"/>
          <p:nvPr/>
        </p:nvSpPr>
        <p:spPr>
          <a:xfrm rot="16200000">
            <a:off x="1192282" y="8442161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Leading</a:t>
            </a:r>
            <a:endParaRPr lang="en-US" sz="2200" dirty="0"/>
          </a:p>
        </p:txBody>
      </p:sp>
      <p:sp>
        <p:nvSpPr>
          <p:cNvPr id="426" name="TextBox 425"/>
          <p:cNvSpPr txBox="1"/>
          <p:nvPr/>
        </p:nvSpPr>
        <p:spPr>
          <a:xfrm rot="5400000">
            <a:off x="5537640" y="8975393"/>
            <a:ext cx="237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dGTP</a:t>
            </a:r>
            <a:r>
              <a:rPr lang="en-US" dirty="0"/>
              <a:t> </a:t>
            </a:r>
            <a:r>
              <a:rPr lang="en-US" dirty="0" smtClean="0"/>
              <a:t>instead of </a:t>
            </a:r>
            <a:r>
              <a:rPr lang="en-US" dirty="0" err="1" smtClean="0"/>
              <a:t>ddGTP</a:t>
            </a:r>
            <a:endParaRPr lang="en-US" dirty="0"/>
          </a:p>
        </p:txBody>
      </p:sp>
      <p:sp>
        <p:nvSpPr>
          <p:cNvPr id="427" name="Rectangle 426"/>
          <p:cNvSpPr/>
          <p:nvPr/>
        </p:nvSpPr>
        <p:spPr>
          <a:xfrm>
            <a:off x="8072040" y="9681563"/>
            <a:ext cx="264695" cy="2646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57" name="5-Point Star 356"/>
          <p:cNvSpPr/>
          <p:nvPr/>
        </p:nvSpPr>
        <p:spPr>
          <a:xfrm>
            <a:off x="8246583" y="9791666"/>
            <a:ext cx="215660" cy="21566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8" name="TextBox 427"/>
          <p:cNvSpPr txBox="1"/>
          <p:nvPr/>
        </p:nvSpPr>
        <p:spPr>
          <a:xfrm rot="5400000">
            <a:off x="5172343" y="6493431"/>
            <a:ext cx="306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termination fails</a:t>
            </a:r>
          </a:p>
        </p:txBody>
      </p:sp>
      <p:sp>
        <p:nvSpPr>
          <p:cNvPr id="429" name="TextBox 428"/>
          <p:cNvSpPr txBox="1"/>
          <p:nvPr/>
        </p:nvSpPr>
        <p:spPr>
          <a:xfrm rot="5400000">
            <a:off x="4090483" y="2949609"/>
            <a:ext cx="8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Primer</a:t>
            </a:r>
            <a:endParaRPr lang="en-US" dirty="0"/>
          </a:p>
        </p:txBody>
      </p:sp>
      <p:sp>
        <p:nvSpPr>
          <p:cNvPr id="430" name="TextBox 429"/>
          <p:cNvSpPr txBox="1"/>
          <p:nvPr/>
        </p:nvSpPr>
        <p:spPr>
          <a:xfrm rot="16200000">
            <a:off x="2613786" y="2990399"/>
            <a:ext cx="116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3229619" y="1359687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Cycle 0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7351616" y="1359687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Cycle 2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5290618" y="1375412"/>
            <a:ext cx="11623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Cycle 1</a:t>
            </a:r>
            <a:endParaRPr lang="en-US" sz="2200" dirty="0" smtClean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7761883" y="570360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639886" y="570360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3772233" y="5566161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5702911" y="5703605"/>
            <a:ext cx="0" cy="13635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5835258" y="5571257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7894230" y="5571257"/>
            <a:ext cx="181627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6946" y="4348976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Channel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1405" y="4740612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05093" y="4724398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13009" y="4724397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 8"/>
          <p:cNvSpPr/>
          <p:nvPr/>
        </p:nvSpPr>
        <p:spPr>
          <a:xfrm>
            <a:off x="5140634" y="4588210"/>
            <a:ext cx="272375" cy="272375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>
            <a:off x="5276821" y="3917004"/>
            <a:ext cx="1" cy="67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4143" y="4524820"/>
            <a:ext cx="4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i="1" baseline="30000" dirty="0" smtClean="0"/>
              <a:t>(A)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04265" y="4524820"/>
            <a:ext cx="70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i="1" baseline="30000" dirty="0" smtClean="0"/>
              <a:t>(A)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42250" y="3602992"/>
            <a:ext cx="64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r>
              <a:rPr lang="en-US" i="1" baseline="30000" dirty="0" smtClean="0"/>
              <a:t>(A)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43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6946" y="4348976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Sequencing chemistry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31405" y="4740612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05093" y="4724398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118883" y="4714666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3963" y="4524820"/>
            <a:ext cx="7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DNA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84418" y="4524820"/>
            <a:ext cx="9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6780736" y="4345256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calling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45195" y="4724397"/>
            <a:ext cx="635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15559" y="4524820"/>
            <a:ext cx="9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790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105</Words>
  <Application>Microsoft Macintosh PowerPoint</Application>
  <PresentationFormat>Custom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cp:lastPrinted>2018-01-17T01:07:05Z</cp:lastPrinted>
  <dcterms:created xsi:type="dcterms:W3CDTF">2018-01-16T23:21:42Z</dcterms:created>
  <dcterms:modified xsi:type="dcterms:W3CDTF">2018-01-18T02:41:17Z</dcterms:modified>
</cp:coreProperties>
</file>