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482" r:id="rId3"/>
    <p:sldId id="484" r:id="rId4"/>
    <p:sldId id="483" r:id="rId5"/>
    <p:sldId id="485" r:id="rId6"/>
    <p:sldId id="486" r:id="rId7"/>
    <p:sldId id="487" r:id="rId8"/>
    <p:sldId id="488" r:id="rId9"/>
    <p:sldId id="489" r:id="rId10"/>
    <p:sldId id="490" r:id="rId11"/>
    <p:sldId id="491" r:id="rId12"/>
    <p:sldId id="492" r:id="rId13"/>
    <p:sldId id="493" r:id="rId14"/>
    <p:sldId id="494" r:id="rId15"/>
    <p:sldId id="495" r:id="rId16"/>
    <p:sldId id="496" r:id="rId17"/>
    <p:sldId id="497" r:id="rId18"/>
    <p:sldId id="498" r:id="rId19"/>
    <p:sldId id="499" r:id="rId20"/>
    <p:sldId id="501" r:id="rId21"/>
    <p:sldId id="500" r:id="rId22"/>
    <p:sldId id="502" r:id="rId23"/>
    <p:sldId id="504" r:id="rId24"/>
    <p:sldId id="257" r:id="rId25"/>
    <p:sldId id="474" r:id="rId26"/>
    <p:sldId id="475" r:id="rId27"/>
    <p:sldId id="476" r:id="rId28"/>
    <p:sldId id="479" r:id="rId29"/>
    <p:sldId id="480" r:id="rId30"/>
    <p:sldId id="478" r:id="rId31"/>
    <p:sldId id="477" r:id="rId32"/>
    <p:sldId id="48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D20C63-A481-AD4B-BE9E-F1D7E4189C7E}" v="124" dt="2020-04-24T02:28:27.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9246"/>
    <p:restoredTop sz="94638"/>
  </p:normalViewPr>
  <p:slideViewPr>
    <p:cSldViewPr snapToGrid="0" snapToObjects="1">
      <p:cViewPr varScale="1">
        <p:scale>
          <a:sx n="76" d="100"/>
          <a:sy n="76" d="100"/>
        </p:scale>
        <p:origin x="216" y="2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wyn Pan" userId="fcffad2f-dbaf-4975-b541-3ad06d08e4e1" providerId="ADAL" clId="{A711E339-6230-EE45-9815-5AF359694F03}"/>
    <pc:docChg chg="undo custSel addSld delSld modSld">
      <pc:chgData name="Alwyn Pan" userId="fcffad2f-dbaf-4975-b541-3ad06d08e4e1" providerId="ADAL" clId="{A711E339-6230-EE45-9815-5AF359694F03}" dt="2020-04-05T09:03:18.261" v="1471" actId="20577"/>
      <pc:docMkLst>
        <pc:docMk/>
      </pc:docMkLst>
      <pc:sldChg chg="modSp">
        <pc:chgData name="Alwyn Pan" userId="fcffad2f-dbaf-4975-b541-3ad06d08e4e1" providerId="ADAL" clId="{A711E339-6230-EE45-9815-5AF359694F03}" dt="2020-04-05T06:10:11.540" v="149" actId="207"/>
        <pc:sldMkLst>
          <pc:docMk/>
          <pc:sldMk cId="2019112150" sldId="257"/>
        </pc:sldMkLst>
        <pc:spChg chg="mod">
          <ac:chgData name="Alwyn Pan" userId="fcffad2f-dbaf-4975-b541-3ad06d08e4e1" providerId="ADAL" clId="{A711E339-6230-EE45-9815-5AF359694F03}" dt="2020-04-05T06:05:15.681" v="43" actId="20577"/>
          <ac:spMkLst>
            <pc:docMk/>
            <pc:sldMk cId="2019112150" sldId="257"/>
            <ac:spMk id="2" creationId="{F3CD1278-9618-2B46-AFC4-D5872DC881E3}"/>
          </ac:spMkLst>
        </pc:spChg>
        <pc:spChg chg="mod">
          <ac:chgData name="Alwyn Pan" userId="fcffad2f-dbaf-4975-b541-3ad06d08e4e1" providerId="ADAL" clId="{A711E339-6230-EE45-9815-5AF359694F03}" dt="2020-04-05T06:10:11.540" v="149" actId="207"/>
          <ac:spMkLst>
            <pc:docMk/>
            <pc:sldMk cId="2019112150" sldId="257"/>
            <ac:spMk id="3" creationId="{C790B91F-3C1E-D44B-A712-0C32178E6EF2}"/>
          </ac:spMkLst>
        </pc:spChg>
      </pc:sldChg>
      <pc:sldChg chg="addSp delSp del">
        <pc:chgData name="Alwyn Pan" userId="fcffad2f-dbaf-4975-b541-3ad06d08e4e1" providerId="ADAL" clId="{A711E339-6230-EE45-9815-5AF359694F03}" dt="2020-04-05T09:00:49.353" v="1378" actId="2696"/>
        <pc:sldMkLst>
          <pc:docMk/>
          <pc:sldMk cId="2119957309" sldId="258"/>
        </pc:sldMkLst>
        <pc:spChg chg="add del">
          <ac:chgData name="Alwyn Pan" userId="fcffad2f-dbaf-4975-b541-3ad06d08e4e1" providerId="ADAL" clId="{A711E339-6230-EE45-9815-5AF359694F03}" dt="2020-04-05T06:08:33.162" v="137" actId="478"/>
          <ac:spMkLst>
            <pc:docMk/>
            <pc:sldMk cId="2119957309" sldId="258"/>
            <ac:spMk id="3" creationId="{740B1DFA-4833-F349-A4E5-68D778A3D26C}"/>
          </ac:spMkLst>
        </pc:spChg>
      </pc:sldChg>
      <pc:sldChg chg="del">
        <pc:chgData name="Alwyn Pan" userId="fcffad2f-dbaf-4975-b541-3ad06d08e4e1" providerId="ADAL" clId="{A711E339-6230-EE45-9815-5AF359694F03}" dt="2020-04-05T09:00:49.389" v="1379" actId="2696"/>
        <pc:sldMkLst>
          <pc:docMk/>
          <pc:sldMk cId="3114038888" sldId="259"/>
        </pc:sldMkLst>
      </pc:sldChg>
      <pc:sldChg chg="del">
        <pc:chgData name="Alwyn Pan" userId="fcffad2f-dbaf-4975-b541-3ad06d08e4e1" providerId="ADAL" clId="{A711E339-6230-EE45-9815-5AF359694F03}" dt="2020-04-05T09:00:49.402" v="1380" actId="2696"/>
        <pc:sldMkLst>
          <pc:docMk/>
          <pc:sldMk cId="3988069914" sldId="460"/>
        </pc:sldMkLst>
      </pc:sldChg>
      <pc:sldChg chg="del">
        <pc:chgData name="Alwyn Pan" userId="fcffad2f-dbaf-4975-b541-3ad06d08e4e1" providerId="ADAL" clId="{A711E339-6230-EE45-9815-5AF359694F03}" dt="2020-04-05T09:00:49.455" v="1381" actId="2696"/>
        <pc:sldMkLst>
          <pc:docMk/>
          <pc:sldMk cId="1050650150" sldId="461"/>
        </pc:sldMkLst>
      </pc:sldChg>
      <pc:sldChg chg="del">
        <pc:chgData name="Alwyn Pan" userId="fcffad2f-dbaf-4975-b541-3ad06d08e4e1" providerId="ADAL" clId="{A711E339-6230-EE45-9815-5AF359694F03}" dt="2020-04-05T09:00:49.508" v="1382" actId="2696"/>
        <pc:sldMkLst>
          <pc:docMk/>
          <pc:sldMk cId="1693134451" sldId="462"/>
        </pc:sldMkLst>
      </pc:sldChg>
      <pc:sldChg chg="del">
        <pc:chgData name="Alwyn Pan" userId="fcffad2f-dbaf-4975-b541-3ad06d08e4e1" providerId="ADAL" clId="{A711E339-6230-EE45-9815-5AF359694F03}" dt="2020-04-05T09:00:49.575" v="1383" actId="2696"/>
        <pc:sldMkLst>
          <pc:docMk/>
          <pc:sldMk cId="4093377528" sldId="463"/>
        </pc:sldMkLst>
      </pc:sldChg>
      <pc:sldChg chg="del">
        <pc:chgData name="Alwyn Pan" userId="fcffad2f-dbaf-4975-b541-3ad06d08e4e1" providerId="ADAL" clId="{A711E339-6230-EE45-9815-5AF359694F03}" dt="2020-04-05T09:00:49.606" v="1384" actId="2696"/>
        <pc:sldMkLst>
          <pc:docMk/>
          <pc:sldMk cId="2085711963" sldId="464"/>
        </pc:sldMkLst>
      </pc:sldChg>
      <pc:sldChg chg="del">
        <pc:chgData name="Alwyn Pan" userId="fcffad2f-dbaf-4975-b541-3ad06d08e4e1" providerId="ADAL" clId="{A711E339-6230-EE45-9815-5AF359694F03}" dt="2020-04-05T09:00:49.643" v="1385" actId="2696"/>
        <pc:sldMkLst>
          <pc:docMk/>
          <pc:sldMk cId="691526323" sldId="465"/>
        </pc:sldMkLst>
      </pc:sldChg>
      <pc:sldChg chg="del">
        <pc:chgData name="Alwyn Pan" userId="fcffad2f-dbaf-4975-b541-3ad06d08e4e1" providerId="ADAL" clId="{A711E339-6230-EE45-9815-5AF359694F03}" dt="2020-04-05T09:00:49.658" v="1386" actId="2696"/>
        <pc:sldMkLst>
          <pc:docMk/>
          <pc:sldMk cId="4257492260" sldId="466"/>
        </pc:sldMkLst>
      </pc:sldChg>
      <pc:sldChg chg="del">
        <pc:chgData name="Alwyn Pan" userId="fcffad2f-dbaf-4975-b541-3ad06d08e4e1" providerId="ADAL" clId="{A711E339-6230-EE45-9815-5AF359694F03}" dt="2020-04-05T09:00:49.693" v="1388" actId="2696"/>
        <pc:sldMkLst>
          <pc:docMk/>
          <pc:sldMk cId="4028713451" sldId="467"/>
        </pc:sldMkLst>
      </pc:sldChg>
      <pc:sldChg chg="del">
        <pc:chgData name="Alwyn Pan" userId="fcffad2f-dbaf-4975-b541-3ad06d08e4e1" providerId="ADAL" clId="{A711E339-6230-EE45-9815-5AF359694F03}" dt="2020-04-05T09:00:49.720" v="1389" actId="2696"/>
        <pc:sldMkLst>
          <pc:docMk/>
          <pc:sldMk cId="1457982944" sldId="468"/>
        </pc:sldMkLst>
      </pc:sldChg>
      <pc:sldChg chg="del">
        <pc:chgData name="Alwyn Pan" userId="fcffad2f-dbaf-4975-b541-3ad06d08e4e1" providerId="ADAL" clId="{A711E339-6230-EE45-9815-5AF359694F03}" dt="2020-04-05T09:00:49.677" v="1387" actId="2696"/>
        <pc:sldMkLst>
          <pc:docMk/>
          <pc:sldMk cId="2040556882" sldId="469"/>
        </pc:sldMkLst>
      </pc:sldChg>
      <pc:sldChg chg="del">
        <pc:chgData name="Alwyn Pan" userId="fcffad2f-dbaf-4975-b541-3ad06d08e4e1" providerId="ADAL" clId="{A711E339-6230-EE45-9815-5AF359694F03}" dt="2020-04-05T09:00:49.748" v="1390" actId="2696"/>
        <pc:sldMkLst>
          <pc:docMk/>
          <pc:sldMk cId="2432744278" sldId="470"/>
        </pc:sldMkLst>
      </pc:sldChg>
      <pc:sldChg chg="del">
        <pc:chgData name="Alwyn Pan" userId="fcffad2f-dbaf-4975-b541-3ad06d08e4e1" providerId="ADAL" clId="{A711E339-6230-EE45-9815-5AF359694F03}" dt="2020-04-05T09:00:49.776" v="1391" actId="2696"/>
        <pc:sldMkLst>
          <pc:docMk/>
          <pc:sldMk cId="2747491597" sldId="471"/>
        </pc:sldMkLst>
      </pc:sldChg>
      <pc:sldChg chg="del">
        <pc:chgData name="Alwyn Pan" userId="fcffad2f-dbaf-4975-b541-3ad06d08e4e1" providerId="ADAL" clId="{A711E339-6230-EE45-9815-5AF359694F03}" dt="2020-04-05T09:00:49.787" v="1392" actId="2696"/>
        <pc:sldMkLst>
          <pc:docMk/>
          <pc:sldMk cId="145329101" sldId="472"/>
        </pc:sldMkLst>
      </pc:sldChg>
      <pc:sldChg chg="del">
        <pc:chgData name="Alwyn Pan" userId="fcffad2f-dbaf-4975-b541-3ad06d08e4e1" providerId="ADAL" clId="{A711E339-6230-EE45-9815-5AF359694F03}" dt="2020-04-05T09:00:49.800" v="1393" actId="2696"/>
        <pc:sldMkLst>
          <pc:docMk/>
          <pc:sldMk cId="1876994577" sldId="473"/>
        </pc:sldMkLst>
      </pc:sldChg>
      <pc:sldChg chg="addSp delSp modSp add">
        <pc:chgData name="Alwyn Pan" userId="fcffad2f-dbaf-4975-b541-3ad06d08e4e1" providerId="ADAL" clId="{A711E339-6230-EE45-9815-5AF359694F03}" dt="2020-04-05T07:42:34.702" v="740" actId="1076"/>
        <pc:sldMkLst>
          <pc:docMk/>
          <pc:sldMk cId="2468682292" sldId="474"/>
        </pc:sldMkLst>
        <pc:spChg chg="mod">
          <ac:chgData name="Alwyn Pan" userId="fcffad2f-dbaf-4975-b541-3ad06d08e4e1" providerId="ADAL" clId="{A711E339-6230-EE45-9815-5AF359694F03}" dt="2020-04-05T06:08:40.541" v="140" actId="20577"/>
          <ac:spMkLst>
            <pc:docMk/>
            <pc:sldMk cId="2468682292" sldId="474"/>
            <ac:spMk id="2" creationId="{F3CD1278-9618-2B46-AFC4-D5872DC881E3}"/>
          </ac:spMkLst>
        </pc:spChg>
        <pc:spChg chg="mod">
          <ac:chgData name="Alwyn Pan" userId="fcffad2f-dbaf-4975-b541-3ad06d08e4e1" providerId="ADAL" clId="{A711E339-6230-EE45-9815-5AF359694F03}" dt="2020-04-05T06:16:55.168" v="256" actId="20577"/>
          <ac:spMkLst>
            <pc:docMk/>
            <pc:sldMk cId="2468682292" sldId="474"/>
            <ac:spMk id="3" creationId="{C790B91F-3C1E-D44B-A712-0C32178E6EF2}"/>
          </ac:spMkLst>
        </pc:spChg>
        <pc:graphicFrameChg chg="add del mod">
          <ac:chgData name="Alwyn Pan" userId="fcffad2f-dbaf-4975-b541-3ad06d08e4e1" providerId="ADAL" clId="{A711E339-6230-EE45-9815-5AF359694F03}" dt="2020-04-05T07:41:48.224" v="731" actId="478"/>
          <ac:graphicFrameMkLst>
            <pc:docMk/>
            <pc:sldMk cId="2468682292" sldId="474"/>
            <ac:graphicFrameMk id="6" creationId="{E46D1FCE-9398-5E43-951D-F5CE91206720}"/>
          </ac:graphicFrameMkLst>
        </pc:graphicFrameChg>
        <pc:picChg chg="add mod">
          <ac:chgData name="Alwyn Pan" userId="fcffad2f-dbaf-4975-b541-3ad06d08e4e1" providerId="ADAL" clId="{A711E339-6230-EE45-9815-5AF359694F03}" dt="2020-04-05T07:41:53.559" v="734" actId="1076"/>
          <ac:picMkLst>
            <pc:docMk/>
            <pc:sldMk cId="2468682292" sldId="474"/>
            <ac:picMk id="4" creationId="{573B8550-6D31-A445-BA58-5EE7DD77FCF9}"/>
          </ac:picMkLst>
        </pc:picChg>
        <pc:picChg chg="add del mod">
          <ac:chgData name="Alwyn Pan" userId="fcffad2f-dbaf-4975-b541-3ad06d08e4e1" providerId="ADAL" clId="{A711E339-6230-EE45-9815-5AF359694F03}" dt="2020-04-05T07:42:30.387" v="737" actId="478"/>
          <ac:picMkLst>
            <pc:docMk/>
            <pc:sldMk cId="2468682292" sldId="474"/>
            <ac:picMk id="7" creationId="{BA3D5E2E-2D1C-1F47-B91A-2AA9549704E4}"/>
          </ac:picMkLst>
        </pc:picChg>
        <pc:picChg chg="add mod">
          <ac:chgData name="Alwyn Pan" userId="fcffad2f-dbaf-4975-b541-3ad06d08e4e1" providerId="ADAL" clId="{A711E339-6230-EE45-9815-5AF359694F03}" dt="2020-04-05T07:42:34.702" v="740" actId="1076"/>
          <ac:picMkLst>
            <pc:docMk/>
            <pc:sldMk cId="2468682292" sldId="474"/>
            <ac:picMk id="8" creationId="{DF85920B-4638-EB48-AC62-D4535CA0A770}"/>
          </ac:picMkLst>
        </pc:picChg>
      </pc:sldChg>
      <pc:sldChg chg="addSp delSp modSp add">
        <pc:chgData name="Alwyn Pan" userId="fcffad2f-dbaf-4975-b541-3ad06d08e4e1" providerId="ADAL" clId="{A711E339-6230-EE45-9815-5AF359694F03}" dt="2020-04-05T08:40:48.433" v="1257" actId="114"/>
        <pc:sldMkLst>
          <pc:docMk/>
          <pc:sldMk cId="1707938155" sldId="475"/>
        </pc:sldMkLst>
        <pc:spChg chg="mod">
          <ac:chgData name="Alwyn Pan" userId="fcffad2f-dbaf-4975-b541-3ad06d08e4e1" providerId="ADAL" clId="{A711E339-6230-EE45-9815-5AF359694F03}" dt="2020-04-05T08:40:48.433" v="1257" actId="114"/>
          <ac:spMkLst>
            <pc:docMk/>
            <pc:sldMk cId="1707938155" sldId="475"/>
            <ac:spMk id="3" creationId="{C790B91F-3C1E-D44B-A712-0C32178E6EF2}"/>
          </ac:spMkLst>
        </pc:spChg>
        <pc:spChg chg="add del">
          <ac:chgData name="Alwyn Pan" userId="fcffad2f-dbaf-4975-b541-3ad06d08e4e1" providerId="ADAL" clId="{A711E339-6230-EE45-9815-5AF359694F03}" dt="2020-04-05T06:48:17.600" v="397"/>
          <ac:spMkLst>
            <pc:docMk/>
            <pc:sldMk cId="1707938155" sldId="475"/>
            <ac:spMk id="4" creationId="{4FA1437D-6CF2-D343-AB48-E977D17EC991}"/>
          </ac:spMkLst>
        </pc:spChg>
        <pc:spChg chg="add del">
          <ac:chgData name="Alwyn Pan" userId="fcffad2f-dbaf-4975-b541-3ad06d08e4e1" providerId="ADAL" clId="{A711E339-6230-EE45-9815-5AF359694F03}" dt="2020-04-05T06:48:20.289" v="399"/>
          <ac:spMkLst>
            <pc:docMk/>
            <pc:sldMk cId="1707938155" sldId="475"/>
            <ac:spMk id="5" creationId="{B5E349FC-51F6-B34A-9A15-62AFC31376CC}"/>
          </ac:spMkLst>
        </pc:spChg>
        <pc:spChg chg="add mod">
          <ac:chgData name="Alwyn Pan" userId="fcffad2f-dbaf-4975-b541-3ad06d08e4e1" providerId="ADAL" clId="{A711E339-6230-EE45-9815-5AF359694F03}" dt="2020-04-05T08:12:35.723" v="1034" actId="207"/>
          <ac:spMkLst>
            <pc:docMk/>
            <pc:sldMk cId="1707938155" sldId="475"/>
            <ac:spMk id="6" creationId="{D0565D1E-FA18-9047-BD40-77E7669CF394}"/>
          </ac:spMkLst>
        </pc:spChg>
      </pc:sldChg>
      <pc:sldChg chg="addSp modSp add">
        <pc:chgData name="Alwyn Pan" userId="fcffad2f-dbaf-4975-b541-3ad06d08e4e1" providerId="ADAL" clId="{A711E339-6230-EE45-9815-5AF359694F03}" dt="2020-04-05T07:50:50.433" v="881" actId="20577"/>
        <pc:sldMkLst>
          <pc:docMk/>
          <pc:sldMk cId="807306771" sldId="476"/>
        </pc:sldMkLst>
        <pc:spChg chg="mod">
          <ac:chgData name="Alwyn Pan" userId="fcffad2f-dbaf-4975-b541-3ad06d08e4e1" providerId="ADAL" clId="{A711E339-6230-EE45-9815-5AF359694F03}" dt="2020-04-05T07:50:50.433" v="881" actId="20577"/>
          <ac:spMkLst>
            <pc:docMk/>
            <pc:sldMk cId="807306771" sldId="476"/>
            <ac:spMk id="3" creationId="{C790B91F-3C1E-D44B-A712-0C32178E6EF2}"/>
          </ac:spMkLst>
        </pc:spChg>
        <pc:graphicFrameChg chg="add mod">
          <ac:chgData name="Alwyn Pan" userId="fcffad2f-dbaf-4975-b541-3ad06d08e4e1" providerId="ADAL" clId="{A711E339-6230-EE45-9815-5AF359694F03}" dt="2020-04-05T07:50:34.418" v="866" actId="1076"/>
          <ac:graphicFrameMkLst>
            <pc:docMk/>
            <pc:sldMk cId="807306771" sldId="476"/>
            <ac:graphicFrameMk id="4" creationId="{09CAF21E-AD10-074B-A6BD-02594B2E428A}"/>
          </ac:graphicFrameMkLst>
        </pc:graphicFrameChg>
      </pc:sldChg>
      <pc:sldChg chg="addSp delSp modSp add">
        <pc:chgData name="Alwyn Pan" userId="fcffad2f-dbaf-4975-b541-3ad06d08e4e1" providerId="ADAL" clId="{A711E339-6230-EE45-9815-5AF359694F03}" dt="2020-04-05T08:58:05.226" v="1377" actId="20577"/>
        <pc:sldMkLst>
          <pc:docMk/>
          <pc:sldMk cId="205731835" sldId="477"/>
        </pc:sldMkLst>
        <pc:spChg chg="mod">
          <ac:chgData name="Alwyn Pan" userId="fcffad2f-dbaf-4975-b541-3ad06d08e4e1" providerId="ADAL" clId="{A711E339-6230-EE45-9815-5AF359694F03}" dt="2020-04-05T08:58:05.226" v="1377" actId="20577"/>
          <ac:spMkLst>
            <pc:docMk/>
            <pc:sldMk cId="205731835" sldId="477"/>
            <ac:spMk id="3" creationId="{C790B91F-3C1E-D44B-A712-0C32178E6EF2}"/>
          </ac:spMkLst>
        </pc:spChg>
        <pc:graphicFrameChg chg="add del mod">
          <ac:chgData name="Alwyn Pan" userId="fcffad2f-dbaf-4975-b541-3ad06d08e4e1" providerId="ADAL" clId="{A711E339-6230-EE45-9815-5AF359694F03}" dt="2020-04-05T08:54:35.248" v="1286" actId="1076"/>
          <ac:graphicFrameMkLst>
            <pc:docMk/>
            <pc:sldMk cId="205731835" sldId="477"/>
            <ac:graphicFrameMk id="4" creationId="{09CAF21E-AD10-074B-A6BD-02594B2E428A}"/>
          </ac:graphicFrameMkLst>
        </pc:graphicFrameChg>
      </pc:sldChg>
      <pc:sldChg chg="addSp modSp add">
        <pc:chgData name="Alwyn Pan" userId="fcffad2f-dbaf-4975-b541-3ad06d08e4e1" providerId="ADAL" clId="{A711E339-6230-EE45-9815-5AF359694F03}" dt="2020-04-05T08:41:44.333" v="1265" actId="108"/>
        <pc:sldMkLst>
          <pc:docMk/>
          <pc:sldMk cId="1548499776" sldId="478"/>
        </pc:sldMkLst>
        <pc:spChg chg="mod">
          <ac:chgData name="Alwyn Pan" userId="fcffad2f-dbaf-4975-b541-3ad06d08e4e1" providerId="ADAL" clId="{A711E339-6230-EE45-9815-5AF359694F03}" dt="2020-04-05T08:41:21.468" v="1262" actId="255"/>
          <ac:spMkLst>
            <pc:docMk/>
            <pc:sldMk cId="1548499776" sldId="478"/>
            <ac:spMk id="3" creationId="{C790B91F-3C1E-D44B-A712-0C32178E6EF2}"/>
          </ac:spMkLst>
        </pc:spChg>
        <pc:spChg chg="add mod">
          <ac:chgData name="Alwyn Pan" userId="fcffad2f-dbaf-4975-b541-3ad06d08e4e1" providerId="ADAL" clId="{A711E339-6230-EE45-9815-5AF359694F03}" dt="2020-04-05T08:41:44.333" v="1265" actId="108"/>
          <ac:spMkLst>
            <pc:docMk/>
            <pc:sldMk cId="1548499776" sldId="478"/>
            <ac:spMk id="4" creationId="{43034EF9-EA65-A648-AF36-667052F5F981}"/>
          </ac:spMkLst>
        </pc:spChg>
      </pc:sldChg>
      <pc:sldChg chg="addSp delSp modSp add">
        <pc:chgData name="Alwyn Pan" userId="fcffad2f-dbaf-4975-b541-3ad06d08e4e1" providerId="ADAL" clId="{A711E339-6230-EE45-9815-5AF359694F03}" dt="2020-04-05T08:23:01.893" v="1158" actId="20577"/>
        <pc:sldMkLst>
          <pc:docMk/>
          <pc:sldMk cId="3257782168" sldId="479"/>
        </pc:sldMkLst>
        <pc:spChg chg="mod">
          <ac:chgData name="Alwyn Pan" userId="fcffad2f-dbaf-4975-b541-3ad06d08e4e1" providerId="ADAL" clId="{A711E339-6230-EE45-9815-5AF359694F03}" dt="2020-04-05T08:23:01.893" v="1158" actId="20577"/>
          <ac:spMkLst>
            <pc:docMk/>
            <pc:sldMk cId="3257782168" sldId="479"/>
            <ac:spMk id="3" creationId="{C790B91F-3C1E-D44B-A712-0C32178E6EF2}"/>
          </ac:spMkLst>
        </pc:spChg>
        <pc:graphicFrameChg chg="del">
          <ac:chgData name="Alwyn Pan" userId="fcffad2f-dbaf-4975-b541-3ad06d08e4e1" providerId="ADAL" clId="{A711E339-6230-EE45-9815-5AF359694F03}" dt="2020-04-05T08:04:31.676" v="936" actId="478"/>
          <ac:graphicFrameMkLst>
            <pc:docMk/>
            <pc:sldMk cId="3257782168" sldId="479"/>
            <ac:graphicFrameMk id="4" creationId="{09CAF21E-AD10-074B-A6BD-02594B2E428A}"/>
          </ac:graphicFrameMkLst>
        </pc:graphicFrameChg>
        <pc:graphicFrameChg chg="add mod">
          <ac:chgData name="Alwyn Pan" userId="fcffad2f-dbaf-4975-b541-3ad06d08e4e1" providerId="ADAL" clId="{A711E339-6230-EE45-9815-5AF359694F03}" dt="2020-04-05T08:19:44.663" v="1123" actId="1076"/>
          <ac:graphicFrameMkLst>
            <pc:docMk/>
            <pc:sldMk cId="3257782168" sldId="479"/>
            <ac:graphicFrameMk id="5" creationId="{85E4FB69-92CC-D74D-A7E4-F73A616786D5}"/>
          </ac:graphicFrameMkLst>
        </pc:graphicFrameChg>
      </pc:sldChg>
      <pc:sldChg chg="modSp add del">
        <pc:chgData name="Alwyn Pan" userId="fcffad2f-dbaf-4975-b541-3ad06d08e4e1" providerId="ADAL" clId="{A711E339-6230-EE45-9815-5AF359694F03}" dt="2020-04-05T08:19:05.975" v="1118" actId="2696"/>
        <pc:sldMkLst>
          <pc:docMk/>
          <pc:sldMk cId="1195198294" sldId="480"/>
        </pc:sldMkLst>
        <pc:spChg chg="mod">
          <ac:chgData name="Alwyn Pan" userId="fcffad2f-dbaf-4975-b541-3ad06d08e4e1" providerId="ADAL" clId="{A711E339-6230-EE45-9815-5AF359694F03}" dt="2020-04-05T08:15:47.376" v="1096"/>
          <ac:spMkLst>
            <pc:docMk/>
            <pc:sldMk cId="1195198294" sldId="480"/>
            <ac:spMk id="3" creationId="{C790B91F-3C1E-D44B-A712-0C32178E6EF2}"/>
          </ac:spMkLst>
        </pc:spChg>
        <pc:spChg chg="mod">
          <ac:chgData name="Alwyn Pan" userId="fcffad2f-dbaf-4975-b541-3ad06d08e4e1" providerId="ADAL" clId="{A711E339-6230-EE45-9815-5AF359694F03}" dt="2020-04-05T08:14:22.391" v="1094" actId="108"/>
          <ac:spMkLst>
            <pc:docMk/>
            <pc:sldMk cId="1195198294" sldId="480"/>
            <ac:spMk id="6" creationId="{D0565D1E-FA18-9047-BD40-77E7669CF394}"/>
          </ac:spMkLst>
        </pc:spChg>
      </pc:sldChg>
      <pc:sldChg chg="addSp delSp modSp add">
        <pc:chgData name="Alwyn Pan" userId="fcffad2f-dbaf-4975-b541-3ad06d08e4e1" providerId="ADAL" clId="{A711E339-6230-EE45-9815-5AF359694F03}" dt="2020-04-05T08:31:21.332" v="1250" actId="1076"/>
        <pc:sldMkLst>
          <pc:docMk/>
          <pc:sldMk cId="3414985281" sldId="480"/>
        </pc:sldMkLst>
        <pc:spChg chg="mod">
          <ac:chgData name="Alwyn Pan" userId="fcffad2f-dbaf-4975-b541-3ad06d08e4e1" providerId="ADAL" clId="{A711E339-6230-EE45-9815-5AF359694F03}" dt="2020-04-05T08:31:17.657" v="1249" actId="6549"/>
          <ac:spMkLst>
            <pc:docMk/>
            <pc:sldMk cId="3414985281" sldId="480"/>
            <ac:spMk id="3" creationId="{C790B91F-3C1E-D44B-A712-0C32178E6EF2}"/>
          </ac:spMkLst>
        </pc:spChg>
        <pc:graphicFrameChg chg="del">
          <ac:chgData name="Alwyn Pan" userId="fcffad2f-dbaf-4975-b541-3ad06d08e4e1" providerId="ADAL" clId="{A711E339-6230-EE45-9815-5AF359694F03}" dt="2020-04-05T08:30:57.310" v="1240" actId="478"/>
          <ac:graphicFrameMkLst>
            <pc:docMk/>
            <pc:sldMk cId="3414985281" sldId="480"/>
            <ac:graphicFrameMk id="5" creationId="{85E4FB69-92CC-D74D-A7E4-F73A616786D5}"/>
          </ac:graphicFrameMkLst>
        </pc:graphicFrameChg>
        <pc:picChg chg="add mod">
          <ac:chgData name="Alwyn Pan" userId="fcffad2f-dbaf-4975-b541-3ad06d08e4e1" providerId="ADAL" clId="{A711E339-6230-EE45-9815-5AF359694F03}" dt="2020-04-05T08:31:21.332" v="1250" actId="1076"/>
          <ac:picMkLst>
            <pc:docMk/>
            <pc:sldMk cId="3414985281" sldId="480"/>
            <ac:picMk id="4" creationId="{F62BFBF7-089A-4449-9DF3-ED04BBE3D4A5}"/>
          </ac:picMkLst>
        </pc:picChg>
        <pc:picChg chg="add mod">
          <ac:chgData name="Alwyn Pan" userId="fcffad2f-dbaf-4975-b541-3ad06d08e4e1" providerId="ADAL" clId="{A711E339-6230-EE45-9815-5AF359694F03}" dt="2020-04-05T08:31:13.713" v="1247" actId="14100"/>
          <ac:picMkLst>
            <pc:docMk/>
            <pc:sldMk cId="3414985281" sldId="480"/>
            <ac:picMk id="6" creationId="{DCEADA03-DB36-3249-B22A-A08AADE0E250}"/>
          </ac:picMkLst>
        </pc:picChg>
      </pc:sldChg>
      <pc:sldChg chg="delSp modSp add">
        <pc:chgData name="Alwyn Pan" userId="fcffad2f-dbaf-4975-b541-3ad06d08e4e1" providerId="ADAL" clId="{A711E339-6230-EE45-9815-5AF359694F03}" dt="2020-04-05T09:03:18.261" v="1471" actId="20577"/>
        <pc:sldMkLst>
          <pc:docMk/>
          <pc:sldMk cId="3078284930" sldId="481"/>
        </pc:sldMkLst>
        <pc:spChg chg="mod">
          <ac:chgData name="Alwyn Pan" userId="fcffad2f-dbaf-4975-b541-3ad06d08e4e1" providerId="ADAL" clId="{A711E339-6230-EE45-9815-5AF359694F03}" dt="2020-04-05T09:03:18.261" v="1471" actId="20577"/>
          <ac:spMkLst>
            <pc:docMk/>
            <pc:sldMk cId="3078284930" sldId="481"/>
            <ac:spMk id="3" creationId="{C790B91F-3C1E-D44B-A712-0C32178E6EF2}"/>
          </ac:spMkLst>
        </pc:spChg>
        <pc:graphicFrameChg chg="del">
          <ac:chgData name="Alwyn Pan" userId="fcffad2f-dbaf-4975-b541-3ad06d08e4e1" providerId="ADAL" clId="{A711E339-6230-EE45-9815-5AF359694F03}" dt="2020-04-05T09:01:06.905" v="1418" actId="478"/>
          <ac:graphicFrameMkLst>
            <pc:docMk/>
            <pc:sldMk cId="3078284930" sldId="481"/>
            <ac:graphicFrameMk id="4" creationId="{09CAF21E-AD10-074B-A6BD-02594B2E428A}"/>
          </ac:graphicFrameMkLst>
        </pc:graphicFrameChg>
      </pc:sldChg>
    </pc:docChg>
  </pc:docChgLst>
  <pc:docChgLst>
    <pc:chgData name="Alwyn Pan" userId="fcffad2f-dbaf-4975-b541-3ad06d08e4e1" providerId="ADAL" clId="{74D20C63-A481-AD4B-BE9E-F1D7E4189C7E}"/>
    <pc:docChg chg="undo custSel mod addSld delSld modSld sldOrd">
      <pc:chgData name="Alwyn Pan" userId="fcffad2f-dbaf-4975-b541-3ad06d08e4e1" providerId="ADAL" clId="{74D20C63-A481-AD4B-BE9E-F1D7E4189C7E}" dt="2020-04-24T02:28:11.621" v="5116" actId="20577"/>
      <pc:docMkLst>
        <pc:docMk/>
      </pc:docMkLst>
      <pc:sldChg chg="addSp delSp modSp add">
        <pc:chgData name="Alwyn Pan" userId="fcffad2f-dbaf-4975-b541-3ad06d08e4e1" providerId="ADAL" clId="{74D20C63-A481-AD4B-BE9E-F1D7E4189C7E}" dt="2020-04-20T05:53:19.178" v="363"/>
        <pc:sldMkLst>
          <pc:docMk/>
          <pc:sldMk cId="1083038172" sldId="482"/>
        </pc:sldMkLst>
        <pc:spChg chg="mod">
          <ac:chgData name="Alwyn Pan" userId="fcffad2f-dbaf-4975-b541-3ad06d08e4e1" providerId="ADAL" clId="{74D20C63-A481-AD4B-BE9E-F1D7E4189C7E}" dt="2020-04-20T05:26:35.528" v="39" actId="20577"/>
          <ac:spMkLst>
            <pc:docMk/>
            <pc:sldMk cId="1083038172" sldId="482"/>
            <ac:spMk id="2" creationId="{F3CD1278-9618-2B46-AFC4-D5872DC881E3}"/>
          </ac:spMkLst>
        </pc:spChg>
        <pc:spChg chg="mod">
          <ac:chgData name="Alwyn Pan" userId="fcffad2f-dbaf-4975-b541-3ad06d08e4e1" providerId="ADAL" clId="{74D20C63-A481-AD4B-BE9E-F1D7E4189C7E}" dt="2020-04-20T05:36:05.073" v="359" actId="20577"/>
          <ac:spMkLst>
            <pc:docMk/>
            <pc:sldMk cId="1083038172" sldId="482"/>
            <ac:spMk id="3" creationId="{C790B91F-3C1E-D44B-A712-0C32178E6EF2}"/>
          </ac:spMkLst>
        </pc:spChg>
        <pc:spChg chg="add del mod">
          <ac:chgData name="Alwyn Pan" userId="fcffad2f-dbaf-4975-b541-3ad06d08e4e1" providerId="ADAL" clId="{74D20C63-A481-AD4B-BE9E-F1D7E4189C7E}" dt="2020-04-20T05:53:14.321" v="361"/>
          <ac:spMkLst>
            <pc:docMk/>
            <pc:sldMk cId="1083038172" sldId="482"/>
            <ac:spMk id="4" creationId="{BC9C5C38-F6BE-8444-9F0C-DC24BF86AB79}"/>
          </ac:spMkLst>
        </pc:spChg>
        <pc:spChg chg="add del mod">
          <ac:chgData name="Alwyn Pan" userId="fcffad2f-dbaf-4975-b541-3ad06d08e4e1" providerId="ADAL" clId="{74D20C63-A481-AD4B-BE9E-F1D7E4189C7E}" dt="2020-04-20T05:53:19.178" v="363"/>
          <ac:spMkLst>
            <pc:docMk/>
            <pc:sldMk cId="1083038172" sldId="482"/>
            <ac:spMk id="5" creationId="{EA26E4D3-568E-5D48-8E95-38B056AD8147}"/>
          </ac:spMkLst>
        </pc:spChg>
      </pc:sldChg>
      <pc:sldChg chg="addSp delSp modSp add">
        <pc:chgData name="Alwyn Pan" userId="fcffad2f-dbaf-4975-b541-3ad06d08e4e1" providerId="ADAL" clId="{74D20C63-A481-AD4B-BE9E-F1D7E4189C7E}" dt="2020-04-21T09:36:00.770" v="2078" actId="20577"/>
        <pc:sldMkLst>
          <pc:docMk/>
          <pc:sldMk cId="2895657351" sldId="483"/>
        </pc:sldMkLst>
        <pc:spChg chg="mod">
          <ac:chgData name="Alwyn Pan" userId="fcffad2f-dbaf-4975-b541-3ad06d08e4e1" providerId="ADAL" clId="{74D20C63-A481-AD4B-BE9E-F1D7E4189C7E}" dt="2020-04-20T07:10:13.209" v="541" actId="20577"/>
          <ac:spMkLst>
            <pc:docMk/>
            <pc:sldMk cId="2895657351" sldId="483"/>
            <ac:spMk id="2" creationId="{F3CD1278-9618-2B46-AFC4-D5872DC881E3}"/>
          </ac:spMkLst>
        </pc:spChg>
        <pc:spChg chg="mod">
          <ac:chgData name="Alwyn Pan" userId="fcffad2f-dbaf-4975-b541-3ad06d08e4e1" providerId="ADAL" clId="{74D20C63-A481-AD4B-BE9E-F1D7E4189C7E}" dt="2020-04-21T09:36:00.770" v="2078" actId="20577"/>
          <ac:spMkLst>
            <pc:docMk/>
            <pc:sldMk cId="2895657351" sldId="483"/>
            <ac:spMk id="3" creationId="{C790B91F-3C1E-D44B-A712-0C32178E6EF2}"/>
          </ac:spMkLst>
        </pc:spChg>
        <pc:spChg chg="add del mod">
          <ac:chgData name="Alwyn Pan" userId="fcffad2f-dbaf-4975-b541-3ad06d08e4e1" providerId="ADAL" clId="{74D20C63-A481-AD4B-BE9E-F1D7E4189C7E}" dt="2020-04-20T08:27:57.800" v="599"/>
          <ac:spMkLst>
            <pc:docMk/>
            <pc:sldMk cId="2895657351" sldId="483"/>
            <ac:spMk id="4" creationId="{7906B4D8-FD4E-C34A-9643-71A5E2C5DE2B}"/>
          </ac:spMkLst>
        </pc:spChg>
      </pc:sldChg>
      <pc:sldChg chg="modSp add ord">
        <pc:chgData name="Alwyn Pan" userId="fcffad2f-dbaf-4975-b541-3ad06d08e4e1" providerId="ADAL" clId="{74D20C63-A481-AD4B-BE9E-F1D7E4189C7E}" dt="2020-04-20T07:10:09.589" v="539" actId="20577"/>
        <pc:sldMkLst>
          <pc:docMk/>
          <pc:sldMk cId="2771325590" sldId="484"/>
        </pc:sldMkLst>
        <pc:spChg chg="mod">
          <ac:chgData name="Alwyn Pan" userId="fcffad2f-dbaf-4975-b541-3ad06d08e4e1" providerId="ADAL" clId="{74D20C63-A481-AD4B-BE9E-F1D7E4189C7E}" dt="2020-04-20T07:10:09.589" v="539" actId="20577"/>
          <ac:spMkLst>
            <pc:docMk/>
            <pc:sldMk cId="2771325590" sldId="484"/>
            <ac:spMk id="2" creationId="{F3CD1278-9618-2B46-AFC4-D5872DC881E3}"/>
          </ac:spMkLst>
        </pc:spChg>
      </pc:sldChg>
      <pc:sldChg chg="modSp add ord">
        <pc:chgData name="Alwyn Pan" userId="fcffad2f-dbaf-4975-b541-3ad06d08e4e1" providerId="ADAL" clId="{74D20C63-A481-AD4B-BE9E-F1D7E4189C7E}" dt="2020-04-20T08:33:33.576" v="666" actId="108"/>
        <pc:sldMkLst>
          <pc:docMk/>
          <pc:sldMk cId="1332562644" sldId="485"/>
        </pc:sldMkLst>
        <pc:spChg chg="mod">
          <ac:chgData name="Alwyn Pan" userId="fcffad2f-dbaf-4975-b541-3ad06d08e4e1" providerId="ADAL" clId="{74D20C63-A481-AD4B-BE9E-F1D7E4189C7E}" dt="2020-04-20T08:33:33.576" v="666" actId="108"/>
          <ac:spMkLst>
            <pc:docMk/>
            <pc:sldMk cId="1332562644" sldId="485"/>
            <ac:spMk id="3" creationId="{C790B91F-3C1E-D44B-A712-0C32178E6EF2}"/>
          </ac:spMkLst>
        </pc:spChg>
      </pc:sldChg>
      <pc:sldChg chg="addSp delSp modSp add">
        <pc:chgData name="Alwyn Pan" userId="fcffad2f-dbaf-4975-b541-3ad06d08e4e1" providerId="ADAL" clId="{74D20C63-A481-AD4B-BE9E-F1D7E4189C7E}" dt="2020-04-20T09:11:05.909" v="1094"/>
        <pc:sldMkLst>
          <pc:docMk/>
          <pc:sldMk cId="409047720" sldId="486"/>
        </pc:sldMkLst>
        <pc:spChg chg="mod">
          <ac:chgData name="Alwyn Pan" userId="fcffad2f-dbaf-4975-b541-3ad06d08e4e1" providerId="ADAL" clId="{74D20C63-A481-AD4B-BE9E-F1D7E4189C7E}" dt="2020-04-20T09:02:58.962" v="1092" actId="27636"/>
          <ac:spMkLst>
            <pc:docMk/>
            <pc:sldMk cId="409047720" sldId="486"/>
            <ac:spMk id="3" creationId="{C790B91F-3C1E-D44B-A712-0C32178E6EF2}"/>
          </ac:spMkLst>
        </pc:spChg>
        <pc:spChg chg="add del mod">
          <ac:chgData name="Alwyn Pan" userId="fcffad2f-dbaf-4975-b541-3ad06d08e4e1" providerId="ADAL" clId="{74D20C63-A481-AD4B-BE9E-F1D7E4189C7E}" dt="2020-04-20T09:11:05.909" v="1094"/>
          <ac:spMkLst>
            <pc:docMk/>
            <pc:sldMk cId="409047720" sldId="486"/>
            <ac:spMk id="4" creationId="{101551FB-B955-D048-B7CD-989E37D4570E}"/>
          </ac:spMkLst>
        </pc:spChg>
      </pc:sldChg>
      <pc:sldChg chg="add">
        <pc:chgData name="Alwyn Pan" userId="fcffad2f-dbaf-4975-b541-3ad06d08e4e1" providerId="ADAL" clId="{74D20C63-A481-AD4B-BE9E-F1D7E4189C7E}" dt="2020-04-20T09:11:09.240" v="1095"/>
        <pc:sldMkLst>
          <pc:docMk/>
          <pc:sldMk cId="636521657" sldId="487"/>
        </pc:sldMkLst>
      </pc:sldChg>
      <pc:sldChg chg="addSp delSp modSp add">
        <pc:chgData name="Alwyn Pan" userId="fcffad2f-dbaf-4975-b541-3ad06d08e4e1" providerId="ADAL" clId="{74D20C63-A481-AD4B-BE9E-F1D7E4189C7E}" dt="2020-04-21T04:05:51.960" v="1462"/>
        <pc:sldMkLst>
          <pc:docMk/>
          <pc:sldMk cId="406630550" sldId="488"/>
        </pc:sldMkLst>
        <pc:spChg chg="mod">
          <ac:chgData name="Alwyn Pan" userId="fcffad2f-dbaf-4975-b541-3ad06d08e4e1" providerId="ADAL" clId="{74D20C63-A481-AD4B-BE9E-F1D7E4189C7E}" dt="2020-04-21T03:36:18.925" v="1098" actId="20577"/>
          <ac:spMkLst>
            <pc:docMk/>
            <pc:sldMk cId="406630550" sldId="488"/>
            <ac:spMk id="2" creationId="{F3CD1278-9618-2B46-AFC4-D5872DC881E3}"/>
          </ac:spMkLst>
        </pc:spChg>
        <pc:spChg chg="mod">
          <ac:chgData name="Alwyn Pan" userId="fcffad2f-dbaf-4975-b541-3ad06d08e4e1" providerId="ADAL" clId="{74D20C63-A481-AD4B-BE9E-F1D7E4189C7E}" dt="2020-04-21T04:03:08.838" v="1460" actId="113"/>
          <ac:spMkLst>
            <pc:docMk/>
            <pc:sldMk cId="406630550" sldId="488"/>
            <ac:spMk id="3" creationId="{C790B91F-3C1E-D44B-A712-0C32178E6EF2}"/>
          </ac:spMkLst>
        </pc:spChg>
        <pc:spChg chg="add del mod">
          <ac:chgData name="Alwyn Pan" userId="fcffad2f-dbaf-4975-b541-3ad06d08e4e1" providerId="ADAL" clId="{74D20C63-A481-AD4B-BE9E-F1D7E4189C7E}" dt="2020-04-21T04:05:51.960" v="1462"/>
          <ac:spMkLst>
            <pc:docMk/>
            <pc:sldMk cId="406630550" sldId="488"/>
            <ac:spMk id="4" creationId="{ABF136ED-2EEC-7442-BF12-6A91DD8DB3D5}"/>
          </ac:spMkLst>
        </pc:spChg>
      </pc:sldChg>
      <pc:sldChg chg="modSp add">
        <pc:chgData name="Alwyn Pan" userId="fcffad2f-dbaf-4975-b541-3ad06d08e4e1" providerId="ADAL" clId="{74D20C63-A481-AD4B-BE9E-F1D7E4189C7E}" dt="2020-04-22T06:51:21.233" v="3442" actId="27636"/>
        <pc:sldMkLst>
          <pc:docMk/>
          <pc:sldMk cId="3270386894" sldId="489"/>
        </pc:sldMkLst>
        <pc:spChg chg="mod">
          <ac:chgData name="Alwyn Pan" userId="fcffad2f-dbaf-4975-b541-3ad06d08e4e1" providerId="ADAL" clId="{74D20C63-A481-AD4B-BE9E-F1D7E4189C7E}" dt="2020-04-22T06:51:21.233" v="3442" actId="27636"/>
          <ac:spMkLst>
            <pc:docMk/>
            <pc:sldMk cId="3270386894" sldId="489"/>
            <ac:spMk id="3" creationId="{C790B91F-3C1E-D44B-A712-0C32178E6EF2}"/>
          </ac:spMkLst>
        </pc:spChg>
      </pc:sldChg>
      <pc:sldChg chg="modSp add del">
        <pc:chgData name="Alwyn Pan" userId="fcffad2f-dbaf-4975-b541-3ad06d08e4e1" providerId="ADAL" clId="{74D20C63-A481-AD4B-BE9E-F1D7E4189C7E}" dt="2020-04-21T06:41:10.946" v="1840" actId="2696"/>
        <pc:sldMkLst>
          <pc:docMk/>
          <pc:sldMk cId="1332987423" sldId="490"/>
        </pc:sldMkLst>
        <pc:spChg chg="mod">
          <ac:chgData name="Alwyn Pan" userId="fcffad2f-dbaf-4975-b541-3ad06d08e4e1" providerId="ADAL" clId="{74D20C63-A481-AD4B-BE9E-F1D7E4189C7E}" dt="2020-04-21T06:41:08.106" v="1839" actId="20577"/>
          <ac:spMkLst>
            <pc:docMk/>
            <pc:sldMk cId="1332987423" sldId="490"/>
            <ac:spMk id="2" creationId="{F3CD1278-9618-2B46-AFC4-D5872DC881E3}"/>
          </ac:spMkLst>
        </pc:spChg>
      </pc:sldChg>
      <pc:sldChg chg="addSp delSp modSp add">
        <pc:chgData name="Alwyn Pan" userId="fcffad2f-dbaf-4975-b541-3ad06d08e4e1" providerId="ADAL" clId="{74D20C63-A481-AD4B-BE9E-F1D7E4189C7E}" dt="2020-04-22T00:54:56.714" v="2624" actId="20577"/>
        <pc:sldMkLst>
          <pc:docMk/>
          <pc:sldMk cId="1754083738" sldId="490"/>
        </pc:sldMkLst>
        <pc:spChg chg="mod">
          <ac:chgData name="Alwyn Pan" userId="fcffad2f-dbaf-4975-b541-3ad06d08e4e1" providerId="ADAL" clId="{74D20C63-A481-AD4B-BE9E-F1D7E4189C7E}" dt="2020-04-22T00:54:56.714" v="2624" actId="20577"/>
          <ac:spMkLst>
            <pc:docMk/>
            <pc:sldMk cId="1754083738" sldId="490"/>
            <ac:spMk id="2" creationId="{F3CD1278-9618-2B46-AFC4-D5872DC881E3}"/>
          </ac:spMkLst>
        </pc:spChg>
        <pc:spChg chg="mod">
          <ac:chgData name="Alwyn Pan" userId="fcffad2f-dbaf-4975-b541-3ad06d08e4e1" providerId="ADAL" clId="{74D20C63-A481-AD4B-BE9E-F1D7E4189C7E}" dt="2020-04-21T09:36:18.331" v="2085" actId="20577"/>
          <ac:spMkLst>
            <pc:docMk/>
            <pc:sldMk cId="1754083738" sldId="490"/>
            <ac:spMk id="3" creationId="{C790B91F-3C1E-D44B-A712-0C32178E6EF2}"/>
          </ac:spMkLst>
        </pc:spChg>
        <pc:spChg chg="add del mod">
          <ac:chgData name="Alwyn Pan" userId="fcffad2f-dbaf-4975-b541-3ad06d08e4e1" providerId="ADAL" clId="{74D20C63-A481-AD4B-BE9E-F1D7E4189C7E}" dt="2020-04-21T09:12:56.786" v="2069" actId="478"/>
          <ac:spMkLst>
            <pc:docMk/>
            <pc:sldMk cId="1754083738" sldId="490"/>
            <ac:spMk id="5" creationId="{62EE4FA5-A010-C04A-8789-2043D48C75CE}"/>
          </ac:spMkLst>
        </pc:spChg>
        <pc:picChg chg="add mod">
          <ac:chgData name="Alwyn Pan" userId="fcffad2f-dbaf-4975-b541-3ad06d08e4e1" providerId="ADAL" clId="{74D20C63-A481-AD4B-BE9E-F1D7E4189C7E}" dt="2020-04-21T06:44:00.299" v="2024" actId="1035"/>
          <ac:picMkLst>
            <pc:docMk/>
            <pc:sldMk cId="1754083738" sldId="490"/>
            <ac:picMk id="4" creationId="{D2C0BB39-6577-5D49-9614-9806C8C48742}"/>
          </ac:picMkLst>
        </pc:picChg>
      </pc:sldChg>
      <pc:sldChg chg="delSp modSp add">
        <pc:chgData name="Alwyn Pan" userId="fcffad2f-dbaf-4975-b541-3ad06d08e4e1" providerId="ADAL" clId="{74D20C63-A481-AD4B-BE9E-F1D7E4189C7E}" dt="2020-04-22T00:55:01.327" v="2631" actId="20577"/>
        <pc:sldMkLst>
          <pc:docMk/>
          <pc:sldMk cId="1284099746" sldId="491"/>
        </pc:sldMkLst>
        <pc:spChg chg="mod">
          <ac:chgData name="Alwyn Pan" userId="fcffad2f-dbaf-4975-b541-3ad06d08e4e1" providerId="ADAL" clId="{74D20C63-A481-AD4B-BE9E-F1D7E4189C7E}" dt="2020-04-22T00:55:01.327" v="2631" actId="20577"/>
          <ac:spMkLst>
            <pc:docMk/>
            <pc:sldMk cId="1284099746" sldId="491"/>
            <ac:spMk id="2" creationId="{F3CD1278-9618-2B46-AFC4-D5872DC881E3}"/>
          </ac:spMkLst>
        </pc:spChg>
        <pc:spChg chg="mod">
          <ac:chgData name="Alwyn Pan" userId="fcffad2f-dbaf-4975-b541-3ad06d08e4e1" providerId="ADAL" clId="{74D20C63-A481-AD4B-BE9E-F1D7E4189C7E}" dt="2020-04-21T10:17:08.277" v="2616" actId="6549"/>
          <ac:spMkLst>
            <pc:docMk/>
            <pc:sldMk cId="1284099746" sldId="491"/>
            <ac:spMk id="3" creationId="{C790B91F-3C1E-D44B-A712-0C32178E6EF2}"/>
          </ac:spMkLst>
        </pc:spChg>
        <pc:spChg chg="del mod">
          <ac:chgData name="Alwyn Pan" userId="fcffad2f-dbaf-4975-b541-3ad06d08e4e1" providerId="ADAL" clId="{74D20C63-A481-AD4B-BE9E-F1D7E4189C7E}" dt="2020-04-21T09:13:03.043" v="2071" actId="478"/>
          <ac:spMkLst>
            <pc:docMk/>
            <pc:sldMk cId="1284099746" sldId="491"/>
            <ac:spMk id="5" creationId="{62EE4FA5-A010-C04A-8789-2043D48C75CE}"/>
          </ac:spMkLst>
        </pc:spChg>
        <pc:picChg chg="del">
          <ac:chgData name="Alwyn Pan" userId="fcffad2f-dbaf-4975-b541-3ad06d08e4e1" providerId="ADAL" clId="{74D20C63-A481-AD4B-BE9E-F1D7E4189C7E}" dt="2020-04-21T09:12:51.140" v="2068" actId="478"/>
          <ac:picMkLst>
            <pc:docMk/>
            <pc:sldMk cId="1284099746" sldId="491"/>
            <ac:picMk id="4" creationId="{D2C0BB39-6577-5D49-9614-9806C8C48742}"/>
          </ac:picMkLst>
        </pc:picChg>
      </pc:sldChg>
      <pc:sldChg chg="addSp delSp modSp add">
        <pc:chgData name="Alwyn Pan" userId="fcffad2f-dbaf-4975-b541-3ad06d08e4e1" providerId="ADAL" clId="{74D20C63-A481-AD4B-BE9E-F1D7E4189C7E}" dt="2020-04-22T00:55:08.077" v="2638" actId="20577"/>
        <pc:sldMkLst>
          <pc:docMk/>
          <pc:sldMk cId="2537509491" sldId="492"/>
        </pc:sldMkLst>
        <pc:spChg chg="mod">
          <ac:chgData name="Alwyn Pan" userId="fcffad2f-dbaf-4975-b541-3ad06d08e4e1" providerId="ADAL" clId="{74D20C63-A481-AD4B-BE9E-F1D7E4189C7E}" dt="2020-04-22T00:55:08.077" v="2638" actId="20577"/>
          <ac:spMkLst>
            <pc:docMk/>
            <pc:sldMk cId="2537509491" sldId="492"/>
            <ac:spMk id="2" creationId="{F3CD1278-9618-2B46-AFC4-D5872DC881E3}"/>
          </ac:spMkLst>
        </pc:spChg>
        <pc:spChg chg="del">
          <ac:chgData name="Alwyn Pan" userId="fcffad2f-dbaf-4975-b541-3ad06d08e4e1" providerId="ADAL" clId="{74D20C63-A481-AD4B-BE9E-F1D7E4189C7E}" dt="2020-04-21T10:14:23.543" v="2536" actId="478"/>
          <ac:spMkLst>
            <pc:docMk/>
            <pc:sldMk cId="2537509491" sldId="492"/>
            <ac:spMk id="3" creationId="{C790B91F-3C1E-D44B-A712-0C32178E6EF2}"/>
          </ac:spMkLst>
        </pc:spChg>
        <pc:spChg chg="add del mod">
          <ac:chgData name="Alwyn Pan" userId="fcffad2f-dbaf-4975-b541-3ad06d08e4e1" providerId="ADAL" clId="{74D20C63-A481-AD4B-BE9E-F1D7E4189C7E}" dt="2020-04-21T10:14:25.558" v="2537" actId="478"/>
          <ac:spMkLst>
            <pc:docMk/>
            <pc:sldMk cId="2537509491" sldId="492"/>
            <ac:spMk id="5" creationId="{89E180D0-735F-404A-93A9-8D4DB8CDE43C}"/>
          </ac:spMkLst>
        </pc:spChg>
        <pc:picChg chg="add mod">
          <ac:chgData name="Alwyn Pan" userId="fcffad2f-dbaf-4975-b541-3ad06d08e4e1" providerId="ADAL" clId="{74D20C63-A481-AD4B-BE9E-F1D7E4189C7E}" dt="2020-04-21T10:14:43.761" v="2545" actId="1076"/>
          <ac:picMkLst>
            <pc:docMk/>
            <pc:sldMk cId="2537509491" sldId="492"/>
            <ac:picMk id="6" creationId="{6430E837-3BED-A54A-BA24-526190A4EF8A}"/>
          </ac:picMkLst>
        </pc:picChg>
      </pc:sldChg>
      <pc:sldChg chg="modSp add">
        <pc:chgData name="Alwyn Pan" userId="fcffad2f-dbaf-4975-b541-3ad06d08e4e1" providerId="ADAL" clId="{74D20C63-A481-AD4B-BE9E-F1D7E4189C7E}" dt="2020-04-22T02:30:27.493" v="2720" actId="14100"/>
        <pc:sldMkLst>
          <pc:docMk/>
          <pc:sldMk cId="793954493" sldId="493"/>
        </pc:sldMkLst>
        <pc:spChg chg="mod">
          <ac:chgData name="Alwyn Pan" userId="fcffad2f-dbaf-4975-b541-3ad06d08e4e1" providerId="ADAL" clId="{74D20C63-A481-AD4B-BE9E-F1D7E4189C7E}" dt="2020-04-22T02:01:40.691" v="2641" actId="20577"/>
          <ac:spMkLst>
            <pc:docMk/>
            <pc:sldMk cId="793954493" sldId="493"/>
            <ac:spMk id="2" creationId="{F3CD1278-9618-2B46-AFC4-D5872DC881E3}"/>
          </ac:spMkLst>
        </pc:spChg>
        <pc:spChg chg="mod">
          <ac:chgData name="Alwyn Pan" userId="fcffad2f-dbaf-4975-b541-3ad06d08e4e1" providerId="ADAL" clId="{74D20C63-A481-AD4B-BE9E-F1D7E4189C7E}" dt="2020-04-22T02:30:27.493" v="2720" actId="14100"/>
          <ac:spMkLst>
            <pc:docMk/>
            <pc:sldMk cId="793954493" sldId="493"/>
            <ac:spMk id="3" creationId="{C790B91F-3C1E-D44B-A712-0C32178E6EF2}"/>
          </ac:spMkLst>
        </pc:spChg>
      </pc:sldChg>
      <pc:sldChg chg="add del">
        <pc:chgData name="Alwyn Pan" userId="fcffad2f-dbaf-4975-b541-3ad06d08e4e1" providerId="ADAL" clId="{74D20C63-A481-AD4B-BE9E-F1D7E4189C7E}" dt="2020-04-21T10:14:27.580" v="2539"/>
        <pc:sldMkLst>
          <pc:docMk/>
          <pc:sldMk cId="3360794446" sldId="493"/>
        </pc:sldMkLst>
      </pc:sldChg>
      <pc:sldChg chg="modSp add">
        <pc:chgData name="Alwyn Pan" userId="fcffad2f-dbaf-4975-b541-3ad06d08e4e1" providerId="ADAL" clId="{74D20C63-A481-AD4B-BE9E-F1D7E4189C7E}" dt="2020-04-22T02:53:04.164" v="3017" actId="20577"/>
        <pc:sldMkLst>
          <pc:docMk/>
          <pc:sldMk cId="672741964" sldId="494"/>
        </pc:sldMkLst>
        <pc:spChg chg="mod">
          <ac:chgData name="Alwyn Pan" userId="fcffad2f-dbaf-4975-b541-3ad06d08e4e1" providerId="ADAL" clId="{74D20C63-A481-AD4B-BE9E-F1D7E4189C7E}" dt="2020-04-22T02:53:04.164" v="3017" actId="20577"/>
          <ac:spMkLst>
            <pc:docMk/>
            <pc:sldMk cId="672741964" sldId="494"/>
            <ac:spMk id="3" creationId="{C790B91F-3C1E-D44B-A712-0C32178E6EF2}"/>
          </ac:spMkLst>
        </pc:spChg>
      </pc:sldChg>
      <pc:sldChg chg="addSp modSp add">
        <pc:chgData name="Alwyn Pan" userId="fcffad2f-dbaf-4975-b541-3ad06d08e4e1" providerId="ADAL" clId="{74D20C63-A481-AD4B-BE9E-F1D7E4189C7E}" dt="2020-04-22T09:40:20.272" v="3449" actId="20577"/>
        <pc:sldMkLst>
          <pc:docMk/>
          <pc:sldMk cId="4093173070" sldId="495"/>
        </pc:sldMkLst>
        <pc:spChg chg="mod">
          <ac:chgData name="Alwyn Pan" userId="fcffad2f-dbaf-4975-b541-3ad06d08e4e1" providerId="ADAL" clId="{74D20C63-A481-AD4B-BE9E-F1D7E4189C7E}" dt="2020-04-22T06:08:27.291" v="3020" actId="20577"/>
          <ac:spMkLst>
            <pc:docMk/>
            <pc:sldMk cId="4093173070" sldId="495"/>
            <ac:spMk id="2" creationId="{F3CD1278-9618-2B46-AFC4-D5872DC881E3}"/>
          </ac:spMkLst>
        </pc:spChg>
        <pc:spChg chg="mod">
          <ac:chgData name="Alwyn Pan" userId="fcffad2f-dbaf-4975-b541-3ad06d08e4e1" providerId="ADAL" clId="{74D20C63-A481-AD4B-BE9E-F1D7E4189C7E}" dt="2020-04-22T09:40:20.272" v="3449" actId="20577"/>
          <ac:spMkLst>
            <pc:docMk/>
            <pc:sldMk cId="4093173070" sldId="495"/>
            <ac:spMk id="3" creationId="{C790B91F-3C1E-D44B-A712-0C32178E6EF2}"/>
          </ac:spMkLst>
        </pc:spChg>
        <pc:picChg chg="add mod">
          <ac:chgData name="Alwyn Pan" userId="fcffad2f-dbaf-4975-b541-3ad06d08e4e1" providerId="ADAL" clId="{74D20C63-A481-AD4B-BE9E-F1D7E4189C7E}" dt="2020-04-22T09:36:52.889" v="3447" actId="1076"/>
          <ac:picMkLst>
            <pc:docMk/>
            <pc:sldMk cId="4093173070" sldId="495"/>
            <ac:picMk id="4" creationId="{111E3CAB-E578-EF42-950B-61530730E7EC}"/>
          </ac:picMkLst>
        </pc:picChg>
      </pc:sldChg>
      <pc:sldChg chg="addSp modSp add">
        <pc:chgData name="Alwyn Pan" userId="fcffad2f-dbaf-4975-b541-3ad06d08e4e1" providerId="ADAL" clId="{74D20C63-A481-AD4B-BE9E-F1D7E4189C7E}" dt="2020-04-22T09:58:01.906" v="3783" actId="1036"/>
        <pc:sldMkLst>
          <pc:docMk/>
          <pc:sldMk cId="347601014" sldId="496"/>
        </pc:sldMkLst>
        <pc:spChg chg="mod">
          <ac:chgData name="Alwyn Pan" userId="fcffad2f-dbaf-4975-b541-3ad06d08e4e1" providerId="ADAL" clId="{74D20C63-A481-AD4B-BE9E-F1D7E4189C7E}" dt="2020-04-22T09:57:59.127" v="3777" actId="1035"/>
          <ac:spMkLst>
            <pc:docMk/>
            <pc:sldMk cId="347601014" sldId="496"/>
            <ac:spMk id="3" creationId="{C790B91F-3C1E-D44B-A712-0C32178E6EF2}"/>
          </ac:spMkLst>
        </pc:spChg>
        <pc:picChg chg="add mod">
          <ac:chgData name="Alwyn Pan" userId="fcffad2f-dbaf-4975-b541-3ad06d08e4e1" providerId="ADAL" clId="{74D20C63-A481-AD4B-BE9E-F1D7E4189C7E}" dt="2020-04-22T09:58:01.906" v="3783" actId="1036"/>
          <ac:picMkLst>
            <pc:docMk/>
            <pc:sldMk cId="347601014" sldId="496"/>
            <ac:picMk id="4" creationId="{3883557C-A600-EF4D-8173-4D629E93F18D}"/>
          </ac:picMkLst>
        </pc:picChg>
      </pc:sldChg>
      <pc:sldChg chg="delSp modSp add">
        <pc:chgData name="Alwyn Pan" userId="fcffad2f-dbaf-4975-b541-3ad06d08e4e1" providerId="ADAL" clId="{74D20C63-A481-AD4B-BE9E-F1D7E4189C7E}" dt="2020-04-23T05:45:01.406" v="3861" actId="20577"/>
        <pc:sldMkLst>
          <pc:docMk/>
          <pc:sldMk cId="252628337" sldId="497"/>
        </pc:sldMkLst>
        <pc:spChg chg="mod">
          <ac:chgData name="Alwyn Pan" userId="fcffad2f-dbaf-4975-b541-3ad06d08e4e1" providerId="ADAL" clId="{74D20C63-A481-AD4B-BE9E-F1D7E4189C7E}" dt="2020-04-23T01:01:52.308" v="3786" actId="20577"/>
          <ac:spMkLst>
            <pc:docMk/>
            <pc:sldMk cId="252628337" sldId="497"/>
            <ac:spMk id="2" creationId="{F3CD1278-9618-2B46-AFC4-D5872DC881E3}"/>
          </ac:spMkLst>
        </pc:spChg>
        <pc:spChg chg="mod">
          <ac:chgData name="Alwyn Pan" userId="fcffad2f-dbaf-4975-b541-3ad06d08e4e1" providerId="ADAL" clId="{74D20C63-A481-AD4B-BE9E-F1D7E4189C7E}" dt="2020-04-23T05:45:01.406" v="3861" actId="20577"/>
          <ac:spMkLst>
            <pc:docMk/>
            <pc:sldMk cId="252628337" sldId="497"/>
            <ac:spMk id="3" creationId="{C790B91F-3C1E-D44B-A712-0C32178E6EF2}"/>
          </ac:spMkLst>
        </pc:spChg>
        <pc:picChg chg="del">
          <ac:chgData name="Alwyn Pan" userId="fcffad2f-dbaf-4975-b541-3ad06d08e4e1" providerId="ADAL" clId="{74D20C63-A481-AD4B-BE9E-F1D7E4189C7E}" dt="2020-04-23T05:36:49.389" v="3840" actId="478"/>
          <ac:picMkLst>
            <pc:docMk/>
            <pc:sldMk cId="252628337" sldId="497"/>
            <ac:picMk id="4" creationId="{111E3CAB-E578-EF42-950B-61530730E7EC}"/>
          </ac:picMkLst>
        </pc:picChg>
      </pc:sldChg>
      <pc:sldChg chg="modSp add">
        <pc:chgData name="Alwyn Pan" userId="fcffad2f-dbaf-4975-b541-3ad06d08e4e1" providerId="ADAL" clId="{74D20C63-A481-AD4B-BE9E-F1D7E4189C7E}" dt="2020-04-23T05:45:39.092" v="3881" actId="20577"/>
        <pc:sldMkLst>
          <pc:docMk/>
          <pc:sldMk cId="2906092589" sldId="498"/>
        </pc:sldMkLst>
        <pc:spChg chg="mod">
          <ac:chgData name="Alwyn Pan" userId="fcffad2f-dbaf-4975-b541-3ad06d08e4e1" providerId="ADAL" clId="{74D20C63-A481-AD4B-BE9E-F1D7E4189C7E}" dt="2020-04-23T05:45:39.092" v="3881" actId="20577"/>
          <ac:spMkLst>
            <pc:docMk/>
            <pc:sldMk cId="2906092589" sldId="498"/>
            <ac:spMk id="3" creationId="{C790B91F-3C1E-D44B-A712-0C32178E6EF2}"/>
          </ac:spMkLst>
        </pc:spChg>
      </pc:sldChg>
      <pc:sldChg chg="add del">
        <pc:chgData name="Alwyn Pan" userId="fcffad2f-dbaf-4975-b541-3ad06d08e4e1" providerId="ADAL" clId="{74D20C63-A481-AD4B-BE9E-F1D7E4189C7E}" dt="2020-04-23T05:45:51.905" v="3883" actId="2696"/>
        <pc:sldMkLst>
          <pc:docMk/>
          <pc:sldMk cId="1262386378" sldId="499"/>
        </pc:sldMkLst>
      </pc:sldChg>
      <pc:sldChg chg="delSp modSp add">
        <pc:chgData name="Alwyn Pan" userId="fcffad2f-dbaf-4975-b541-3ad06d08e4e1" providerId="ADAL" clId="{74D20C63-A481-AD4B-BE9E-F1D7E4189C7E}" dt="2020-04-23T05:50:43.799" v="4419" actId="6549"/>
        <pc:sldMkLst>
          <pc:docMk/>
          <pc:sldMk cId="4124709646" sldId="499"/>
        </pc:sldMkLst>
        <pc:spChg chg="mod">
          <ac:chgData name="Alwyn Pan" userId="fcffad2f-dbaf-4975-b541-3ad06d08e4e1" providerId="ADAL" clId="{74D20C63-A481-AD4B-BE9E-F1D7E4189C7E}" dt="2020-04-23T05:50:43.799" v="4419" actId="6549"/>
          <ac:spMkLst>
            <pc:docMk/>
            <pc:sldMk cId="4124709646" sldId="499"/>
            <ac:spMk id="3" creationId="{C790B91F-3C1E-D44B-A712-0C32178E6EF2}"/>
          </ac:spMkLst>
        </pc:spChg>
        <pc:picChg chg="del">
          <ac:chgData name="Alwyn Pan" userId="fcffad2f-dbaf-4975-b541-3ad06d08e4e1" providerId="ADAL" clId="{74D20C63-A481-AD4B-BE9E-F1D7E4189C7E}" dt="2020-04-23T05:45:58.467" v="3885" actId="478"/>
          <ac:picMkLst>
            <pc:docMk/>
            <pc:sldMk cId="4124709646" sldId="499"/>
            <ac:picMk id="4" creationId="{3883557C-A600-EF4D-8173-4D629E93F18D}"/>
          </ac:picMkLst>
        </pc:picChg>
      </pc:sldChg>
      <pc:sldChg chg="addSp delSp modSp add">
        <pc:chgData name="Alwyn Pan" userId="fcffad2f-dbaf-4975-b541-3ad06d08e4e1" providerId="ADAL" clId="{74D20C63-A481-AD4B-BE9E-F1D7E4189C7E}" dt="2020-04-24T01:54:29.417" v="4846"/>
        <pc:sldMkLst>
          <pc:docMk/>
          <pc:sldMk cId="626673364" sldId="500"/>
        </pc:sldMkLst>
        <pc:spChg chg="mod">
          <ac:chgData name="Alwyn Pan" userId="fcffad2f-dbaf-4975-b541-3ad06d08e4e1" providerId="ADAL" clId="{74D20C63-A481-AD4B-BE9E-F1D7E4189C7E}" dt="2020-04-24T01:00:42.435" v="4436" actId="20577"/>
          <ac:spMkLst>
            <pc:docMk/>
            <pc:sldMk cId="626673364" sldId="500"/>
            <ac:spMk id="2" creationId="{F3CD1278-9618-2B46-AFC4-D5872DC881E3}"/>
          </ac:spMkLst>
        </pc:spChg>
        <pc:spChg chg="mod">
          <ac:chgData name="Alwyn Pan" userId="fcffad2f-dbaf-4975-b541-3ad06d08e4e1" providerId="ADAL" clId="{74D20C63-A481-AD4B-BE9E-F1D7E4189C7E}" dt="2020-04-24T01:52:45.465" v="4844" actId="20577"/>
          <ac:spMkLst>
            <pc:docMk/>
            <pc:sldMk cId="626673364" sldId="500"/>
            <ac:spMk id="3" creationId="{C790B91F-3C1E-D44B-A712-0C32178E6EF2}"/>
          </ac:spMkLst>
        </pc:spChg>
        <pc:spChg chg="add del mod">
          <ac:chgData name="Alwyn Pan" userId="fcffad2f-dbaf-4975-b541-3ad06d08e4e1" providerId="ADAL" clId="{74D20C63-A481-AD4B-BE9E-F1D7E4189C7E}" dt="2020-04-24T01:54:29.417" v="4846"/>
          <ac:spMkLst>
            <pc:docMk/>
            <pc:sldMk cId="626673364" sldId="500"/>
            <ac:spMk id="5" creationId="{23190399-94B6-3E4C-ABBB-3372D1F8D9FB}"/>
          </ac:spMkLst>
        </pc:spChg>
        <pc:picChg chg="add del">
          <ac:chgData name="Alwyn Pan" userId="fcffad2f-dbaf-4975-b541-3ad06d08e4e1" providerId="ADAL" clId="{74D20C63-A481-AD4B-BE9E-F1D7E4189C7E}" dt="2020-04-24T01:41:58.539" v="4783" actId="478"/>
          <ac:picMkLst>
            <pc:docMk/>
            <pc:sldMk cId="626673364" sldId="500"/>
            <ac:picMk id="4" creationId="{02B543DB-A7BB-7744-9C13-98966A34B266}"/>
          </ac:picMkLst>
        </pc:picChg>
      </pc:sldChg>
      <pc:sldChg chg="addSp delSp modSp add mod ord setBg">
        <pc:chgData name="Alwyn Pan" userId="fcffad2f-dbaf-4975-b541-3ad06d08e4e1" providerId="ADAL" clId="{74D20C63-A481-AD4B-BE9E-F1D7E4189C7E}" dt="2020-04-24T01:43:00.166" v="4792"/>
        <pc:sldMkLst>
          <pc:docMk/>
          <pc:sldMk cId="1214809753" sldId="501"/>
        </pc:sldMkLst>
        <pc:spChg chg="mod">
          <ac:chgData name="Alwyn Pan" userId="fcffad2f-dbaf-4975-b541-3ad06d08e4e1" providerId="ADAL" clId="{74D20C63-A481-AD4B-BE9E-F1D7E4189C7E}" dt="2020-04-24T01:42:21.951" v="4789" actId="26606"/>
          <ac:spMkLst>
            <pc:docMk/>
            <pc:sldMk cId="1214809753" sldId="501"/>
            <ac:spMk id="2" creationId="{F3CD1278-9618-2B46-AFC4-D5872DC881E3}"/>
          </ac:spMkLst>
        </pc:spChg>
        <pc:spChg chg="mod">
          <ac:chgData name="Alwyn Pan" userId="fcffad2f-dbaf-4975-b541-3ad06d08e4e1" providerId="ADAL" clId="{74D20C63-A481-AD4B-BE9E-F1D7E4189C7E}" dt="2020-04-24T01:42:21.951" v="4789" actId="26606"/>
          <ac:spMkLst>
            <pc:docMk/>
            <pc:sldMk cId="1214809753" sldId="501"/>
            <ac:spMk id="3" creationId="{C790B91F-3C1E-D44B-A712-0C32178E6EF2}"/>
          </ac:spMkLst>
        </pc:spChg>
        <pc:spChg chg="add del">
          <ac:chgData name="Alwyn Pan" userId="fcffad2f-dbaf-4975-b541-3ad06d08e4e1" providerId="ADAL" clId="{74D20C63-A481-AD4B-BE9E-F1D7E4189C7E}" dt="2020-04-24T01:42:21.951" v="4789" actId="26606"/>
          <ac:spMkLst>
            <pc:docMk/>
            <pc:sldMk cId="1214809753" sldId="501"/>
            <ac:spMk id="9" creationId="{59A309A7-1751-4ABE-A3C1-EEC40366AD89}"/>
          </ac:spMkLst>
        </pc:spChg>
        <pc:spChg chg="add del">
          <ac:chgData name="Alwyn Pan" userId="fcffad2f-dbaf-4975-b541-3ad06d08e4e1" providerId="ADAL" clId="{74D20C63-A481-AD4B-BE9E-F1D7E4189C7E}" dt="2020-04-24T01:42:21.951" v="4789" actId="26606"/>
          <ac:spMkLst>
            <pc:docMk/>
            <pc:sldMk cId="1214809753" sldId="501"/>
            <ac:spMk id="11" creationId="{967D8EB6-EAE1-4F9C-B398-83321E287204}"/>
          </ac:spMkLst>
        </pc:spChg>
        <pc:picChg chg="add mod">
          <ac:chgData name="Alwyn Pan" userId="fcffad2f-dbaf-4975-b541-3ad06d08e4e1" providerId="ADAL" clId="{74D20C63-A481-AD4B-BE9E-F1D7E4189C7E}" dt="2020-04-24T01:42:29.297" v="4791" actId="1076"/>
          <ac:picMkLst>
            <pc:docMk/>
            <pc:sldMk cId="1214809753" sldId="501"/>
            <ac:picMk id="4" creationId="{58654083-0F3F-2445-BCB4-D25B20311AB9}"/>
          </ac:picMkLst>
        </pc:picChg>
      </pc:sldChg>
      <pc:sldChg chg="addSp modSp add">
        <pc:chgData name="Alwyn Pan" userId="fcffad2f-dbaf-4975-b541-3ad06d08e4e1" providerId="ADAL" clId="{74D20C63-A481-AD4B-BE9E-F1D7E4189C7E}" dt="2020-04-24T02:03:47.804" v="5007" actId="108"/>
        <pc:sldMkLst>
          <pc:docMk/>
          <pc:sldMk cId="725856099" sldId="502"/>
        </pc:sldMkLst>
        <pc:spChg chg="mod">
          <ac:chgData name="Alwyn Pan" userId="fcffad2f-dbaf-4975-b541-3ad06d08e4e1" providerId="ADAL" clId="{74D20C63-A481-AD4B-BE9E-F1D7E4189C7E}" dt="2020-04-24T02:03:47.804" v="5007" actId="108"/>
          <ac:spMkLst>
            <pc:docMk/>
            <pc:sldMk cId="725856099" sldId="502"/>
            <ac:spMk id="3" creationId="{C790B91F-3C1E-D44B-A712-0C32178E6EF2}"/>
          </ac:spMkLst>
        </pc:spChg>
        <pc:picChg chg="add mod">
          <ac:chgData name="Alwyn Pan" userId="fcffad2f-dbaf-4975-b541-3ad06d08e4e1" providerId="ADAL" clId="{74D20C63-A481-AD4B-BE9E-F1D7E4189C7E}" dt="2020-04-24T02:00:05.653" v="4957" actId="1036"/>
          <ac:picMkLst>
            <pc:docMk/>
            <pc:sldMk cId="725856099" sldId="502"/>
            <ac:picMk id="4" creationId="{D074CD92-D0AE-624D-9E0E-9EB49CFE475C}"/>
          </ac:picMkLst>
        </pc:picChg>
      </pc:sldChg>
      <pc:sldChg chg="add del">
        <pc:chgData name="Alwyn Pan" userId="fcffad2f-dbaf-4975-b541-3ad06d08e4e1" providerId="ADAL" clId="{74D20C63-A481-AD4B-BE9E-F1D7E4189C7E}" dt="2020-04-24T02:04:10.218" v="5009" actId="2696"/>
        <pc:sldMkLst>
          <pc:docMk/>
          <pc:sldMk cId="3327860016" sldId="503"/>
        </pc:sldMkLst>
      </pc:sldChg>
      <pc:sldChg chg="delSp modSp add">
        <pc:chgData name="Alwyn Pan" userId="fcffad2f-dbaf-4975-b541-3ad06d08e4e1" providerId="ADAL" clId="{74D20C63-A481-AD4B-BE9E-F1D7E4189C7E}" dt="2020-04-24T02:28:11.621" v="5116" actId="20577"/>
        <pc:sldMkLst>
          <pc:docMk/>
          <pc:sldMk cId="3511886924" sldId="504"/>
        </pc:sldMkLst>
        <pc:spChg chg="mod">
          <ac:chgData name="Alwyn Pan" userId="fcffad2f-dbaf-4975-b541-3ad06d08e4e1" providerId="ADAL" clId="{74D20C63-A481-AD4B-BE9E-F1D7E4189C7E}" dt="2020-04-24T02:28:11.621" v="5116" actId="20577"/>
          <ac:spMkLst>
            <pc:docMk/>
            <pc:sldMk cId="3511886924" sldId="504"/>
            <ac:spMk id="3" creationId="{C790B91F-3C1E-D44B-A712-0C32178E6EF2}"/>
          </ac:spMkLst>
        </pc:spChg>
        <pc:picChg chg="del">
          <ac:chgData name="Alwyn Pan" userId="fcffad2f-dbaf-4975-b541-3ad06d08e4e1" providerId="ADAL" clId="{74D20C63-A481-AD4B-BE9E-F1D7E4189C7E}" dt="2020-04-24T02:04:19.938" v="5010" actId="478"/>
          <ac:picMkLst>
            <pc:docMk/>
            <pc:sldMk cId="3511886924" sldId="504"/>
            <ac:picMk id="4" creationId="{D074CD92-D0AE-624D-9E0E-9EB49CFE475C}"/>
          </ac:picMkLst>
        </pc:picChg>
      </pc:sldChg>
    </pc:docChg>
  </pc:docChgLst>
  <pc:docChgLst>
    <pc:chgData name="Alwyn Pan" userId="fcffad2f-dbaf-4975-b541-3ad06d08e4e1" providerId="ADAL" clId="{0C46E0EC-5494-D447-8A61-F5A1C68A382A}"/>
    <pc:docChg chg="undo custSel addSld delSld modSld sldOrd modShowInfo">
      <pc:chgData name="Alwyn Pan" userId="fcffad2f-dbaf-4975-b541-3ad06d08e4e1" providerId="ADAL" clId="{0C46E0EC-5494-D447-8A61-F5A1C68A382A}" dt="2020-04-01T06:27:11.160" v="3757" actId="20577"/>
      <pc:docMkLst>
        <pc:docMk/>
      </pc:docMkLst>
      <pc:sldChg chg="addSp modSp">
        <pc:chgData name="Alwyn Pan" userId="fcffad2f-dbaf-4975-b541-3ad06d08e4e1" providerId="ADAL" clId="{0C46E0EC-5494-D447-8A61-F5A1C68A382A}" dt="2020-03-30T02:13:54.933" v="44" actId="1076"/>
        <pc:sldMkLst>
          <pc:docMk/>
          <pc:sldMk cId="3114038888" sldId="259"/>
        </pc:sldMkLst>
        <pc:spChg chg="add mod">
          <ac:chgData name="Alwyn Pan" userId="fcffad2f-dbaf-4975-b541-3ad06d08e4e1" providerId="ADAL" clId="{0C46E0EC-5494-D447-8A61-F5A1C68A382A}" dt="2020-03-30T02:13:54.933" v="44" actId="1076"/>
          <ac:spMkLst>
            <pc:docMk/>
            <pc:sldMk cId="3114038888" sldId="259"/>
            <ac:spMk id="12" creationId="{7B14F590-2E10-C248-BA9D-9ADA9E81EFE5}"/>
          </ac:spMkLst>
        </pc:spChg>
        <pc:graphicFrameChg chg="add mod">
          <ac:chgData name="Alwyn Pan" userId="fcffad2f-dbaf-4975-b541-3ad06d08e4e1" providerId="ADAL" clId="{0C46E0EC-5494-D447-8A61-F5A1C68A382A}" dt="2020-03-30T02:12:04.390" v="37" actId="1035"/>
          <ac:graphicFrameMkLst>
            <pc:docMk/>
            <pc:sldMk cId="3114038888" sldId="259"/>
            <ac:graphicFrameMk id="11" creationId="{2B2D97D4-94B5-EA48-82AA-257D14D50568}"/>
          </ac:graphicFrameMkLst>
        </pc:graphicFrameChg>
      </pc:sldChg>
      <pc:sldChg chg="modSp add del">
        <pc:chgData name="Alwyn Pan" userId="fcffad2f-dbaf-4975-b541-3ad06d08e4e1" providerId="ADAL" clId="{0C46E0EC-5494-D447-8A61-F5A1C68A382A}" dt="2020-03-30T08:56:53.834" v="653" actId="2696"/>
        <pc:sldMkLst>
          <pc:docMk/>
          <pc:sldMk cId="4016286038" sldId="459"/>
        </pc:sldMkLst>
        <pc:spChg chg="mod">
          <ac:chgData name="Alwyn Pan" userId="fcffad2f-dbaf-4975-b541-3ad06d08e4e1" providerId="ADAL" clId="{0C46E0EC-5494-D447-8A61-F5A1C68A382A}" dt="2020-03-30T02:46:11.677" v="46" actId="27636"/>
          <ac:spMkLst>
            <pc:docMk/>
            <pc:sldMk cId="4016286038" sldId="459"/>
            <ac:spMk id="41985" creationId="{FA0717CE-91A2-7340-9E7C-759C15357002}"/>
          </ac:spMkLst>
        </pc:spChg>
      </pc:sldChg>
      <pc:sldChg chg="addSp delSp modSp add">
        <pc:chgData name="Alwyn Pan" userId="fcffad2f-dbaf-4975-b541-3ad06d08e4e1" providerId="ADAL" clId="{0C46E0EC-5494-D447-8A61-F5A1C68A382A}" dt="2020-03-30T06:00:07.082" v="486" actId="478"/>
        <pc:sldMkLst>
          <pc:docMk/>
          <pc:sldMk cId="3988069914" sldId="460"/>
        </pc:sldMkLst>
        <pc:spChg chg="mod">
          <ac:chgData name="Alwyn Pan" userId="fcffad2f-dbaf-4975-b541-3ad06d08e4e1" providerId="ADAL" clId="{0C46E0EC-5494-D447-8A61-F5A1C68A382A}" dt="2020-03-30T03:37:10.590" v="69" actId="20577"/>
          <ac:spMkLst>
            <pc:docMk/>
            <pc:sldMk cId="3988069914" sldId="460"/>
            <ac:spMk id="2" creationId="{7B64EB72-3846-E34D-9783-FE1A9E582941}"/>
          </ac:spMkLst>
        </pc:spChg>
        <pc:spChg chg="del">
          <ac:chgData name="Alwyn Pan" userId="fcffad2f-dbaf-4975-b541-3ad06d08e4e1" providerId="ADAL" clId="{0C46E0EC-5494-D447-8A61-F5A1C68A382A}" dt="2020-03-30T03:37:14.357" v="70" actId="478"/>
          <ac:spMkLst>
            <pc:docMk/>
            <pc:sldMk cId="3988069914" sldId="460"/>
            <ac:spMk id="3" creationId="{FEE65E8A-CE73-414F-A9D6-4D7F56BB0A15}"/>
          </ac:spMkLst>
        </pc:spChg>
        <pc:spChg chg="add del mod">
          <ac:chgData name="Alwyn Pan" userId="fcffad2f-dbaf-4975-b541-3ad06d08e4e1" providerId="ADAL" clId="{0C46E0EC-5494-D447-8A61-F5A1C68A382A}" dt="2020-03-30T03:37:16.812" v="71" actId="478"/>
          <ac:spMkLst>
            <pc:docMk/>
            <pc:sldMk cId="3988069914" sldId="460"/>
            <ac:spMk id="5" creationId="{EEF39A5D-D51C-8543-9C98-801AB203D2DD}"/>
          </ac:spMkLst>
        </pc:spChg>
        <pc:spChg chg="add del mod">
          <ac:chgData name="Alwyn Pan" userId="fcffad2f-dbaf-4975-b541-3ad06d08e4e1" providerId="ADAL" clId="{0C46E0EC-5494-D447-8A61-F5A1C68A382A}" dt="2020-03-30T04:29:13.158" v="311" actId="478"/>
          <ac:spMkLst>
            <pc:docMk/>
            <pc:sldMk cId="3988069914" sldId="460"/>
            <ac:spMk id="7" creationId="{0384445B-6696-3A4A-82DE-CF5DDFC2B415}"/>
          </ac:spMkLst>
        </pc:spChg>
        <pc:spChg chg="del">
          <ac:chgData name="Alwyn Pan" userId="fcffad2f-dbaf-4975-b541-3ad06d08e4e1" providerId="ADAL" clId="{0C46E0EC-5494-D447-8A61-F5A1C68A382A}" dt="2020-03-30T03:37:22.203" v="73" actId="478"/>
          <ac:spMkLst>
            <pc:docMk/>
            <pc:sldMk cId="3988069914" sldId="460"/>
            <ac:spMk id="9" creationId="{50017D60-B192-4749-8143-9E58DF0719AD}"/>
          </ac:spMkLst>
        </pc:spChg>
        <pc:spChg chg="del">
          <ac:chgData name="Alwyn Pan" userId="fcffad2f-dbaf-4975-b541-3ad06d08e4e1" providerId="ADAL" clId="{0C46E0EC-5494-D447-8A61-F5A1C68A382A}" dt="2020-03-30T03:37:22.203" v="73" actId="478"/>
          <ac:spMkLst>
            <pc:docMk/>
            <pc:sldMk cId="3988069914" sldId="460"/>
            <ac:spMk id="10" creationId="{AEE8593B-3363-E54E-B106-837939CDCE72}"/>
          </ac:spMkLst>
        </pc:spChg>
        <pc:spChg chg="del">
          <ac:chgData name="Alwyn Pan" userId="fcffad2f-dbaf-4975-b541-3ad06d08e4e1" providerId="ADAL" clId="{0C46E0EC-5494-D447-8A61-F5A1C68A382A}" dt="2020-03-30T03:37:22.203" v="73" actId="478"/>
          <ac:spMkLst>
            <pc:docMk/>
            <pc:sldMk cId="3988069914" sldId="460"/>
            <ac:spMk id="12" creationId="{7B14F590-2E10-C248-BA9D-9ADA9E81EFE5}"/>
          </ac:spMkLst>
        </pc:spChg>
        <pc:spChg chg="add del mod">
          <ac:chgData name="Alwyn Pan" userId="fcffad2f-dbaf-4975-b541-3ad06d08e4e1" providerId="ADAL" clId="{0C46E0EC-5494-D447-8A61-F5A1C68A382A}" dt="2020-03-30T04:29:11.142" v="310" actId="478"/>
          <ac:spMkLst>
            <pc:docMk/>
            <pc:sldMk cId="3988069914" sldId="460"/>
            <ac:spMk id="13" creationId="{BA648B71-AEAF-5042-9571-AD7912D1EFA9}"/>
          </ac:spMkLst>
        </pc:spChg>
        <pc:spChg chg="add mod">
          <ac:chgData name="Alwyn Pan" userId="fcffad2f-dbaf-4975-b541-3ad06d08e4e1" providerId="ADAL" clId="{0C46E0EC-5494-D447-8A61-F5A1C68A382A}" dt="2020-03-30T05:54:35.991" v="465" actId="20577"/>
          <ac:spMkLst>
            <pc:docMk/>
            <pc:sldMk cId="3988069914" sldId="460"/>
            <ac:spMk id="14" creationId="{23DD8CEB-FF18-8E4F-9580-7524A013E95F}"/>
          </ac:spMkLst>
        </pc:spChg>
        <pc:spChg chg="add del">
          <ac:chgData name="Alwyn Pan" userId="fcffad2f-dbaf-4975-b541-3ad06d08e4e1" providerId="ADAL" clId="{0C46E0EC-5494-D447-8A61-F5A1C68A382A}" dt="2020-03-30T06:00:07.082" v="486" actId="478"/>
          <ac:spMkLst>
            <pc:docMk/>
            <pc:sldMk cId="3988069914" sldId="460"/>
            <ac:spMk id="15" creationId="{023A5BCA-D7D4-5546-9339-46DD49D08028}"/>
          </ac:spMkLst>
        </pc:spChg>
        <pc:graphicFrameChg chg="del">
          <ac:chgData name="Alwyn Pan" userId="fcffad2f-dbaf-4975-b541-3ad06d08e4e1" providerId="ADAL" clId="{0C46E0EC-5494-D447-8A61-F5A1C68A382A}" dt="2020-03-30T03:37:19.515" v="72" actId="478"/>
          <ac:graphicFrameMkLst>
            <pc:docMk/>
            <pc:sldMk cId="3988069914" sldId="460"/>
            <ac:graphicFrameMk id="11" creationId="{2B2D97D4-94B5-EA48-82AA-257D14D50568}"/>
          </ac:graphicFrameMkLst>
        </pc:graphicFrameChg>
        <pc:picChg chg="add mod">
          <ac:chgData name="Alwyn Pan" userId="fcffad2f-dbaf-4975-b541-3ad06d08e4e1" providerId="ADAL" clId="{0C46E0EC-5494-D447-8A61-F5A1C68A382A}" dt="2020-03-30T05:44:48.124" v="455"/>
          <ac:picMkLst>
            <pc:docMk/>
            <pc:sldMk cId="3988069914" sldId="460"/>
            <ac:picMk id="8" creationId="{AB1ACC96-8245-E14A-AB37-C99A2A71B0E5}"/>
          </ac:picMkLst>
        </pc:picChg>
      </pc:sldChg>
      <pc:sldChg chg="addSp delSp modSp add">
        <pc:chgData name="Alwyn Pan" userId="fcffad2f-dbaf-4975-b541-3ad06d08e4e1" providerId="ADAL" clId="{0C46E0EC-5494-D447-8A61-F5A1C68A382A}" dt="2020-03-30T08:56:31.056" v="652" actId="255"/>
        <pc:sldMkLst>
          <pc:docMk/>
          <pc:sldMk cId="1050650150" sldId="461"/>
        </pc:sldMkLst>
        <pc:spChg chg="mod">
          <ac:chgData name="Alwyn Pan" userId="fcffad2f-dbaf-4975-b541-3ad06d08e4e1" providerId="ADAL" clId="{0C46E0EC-5494-D447-8A61-F5A1C68A382A}" dt="2020-03-30T08:56:31.056" v="652" actId="255"/>
          <ac:spMkLst>
            <pc:docMk/>
            <pc:sldMk cId="1050650150" sldId="461"/>
            <ac:spMk id="14" creationId="{23DD8CEB-FF18-8E4F-9580-7524A013E95F}"/>
          </ac:spMkLst>
        </pc:spChg>
        <pc:spChg chg="del">
          <ac:chgData name="Alwyn Pan" userId="fcffad2f-dbaf-4975-b541-3ad06d08e4e1" providerId="ADAL" clId="{0C46E0EC-5494-D447-8A61-F5A1C68A382A}" dt="2020-03-30T05:55:50.016" v="472" actId="478"/>
          <ac:spMkLst>
            <pc:docMk/>
            <pc:sldMk cId="1050650150" sldId="461"/>
            <ac:spMk id="15" creationId="{023A5BCA-D7D4-5546-9339-46DD49D08028}"/>
          </ac:spMkLst>
        </pc:spChg>
        <pc:picChg chg="add del mod">
          <ac:chgData name="Alwyn Pan" userId="fcffad2f-dbaf-4975-b541-3ad06d08e4e1" providerId="ADAL" clId="{0C46E0EC-5494-D447-8A61-F5A1C68A382A}" dt="2020-03-30T05:59:34.287" v="485" actId="478"/>
          <ac:picMkLst>
            <pc:docMk/>
            <pc:sldMk cId="1050650150" sldId="461"/>
            <ac:picMk id="3" creationId="{3AB5FCF9-9673-1B4C-89B8-64795A0A0D17}"/>
          </ac:picMkLst>
        </pc:picChg>
        <pc:picChg chg="del">
          <ac:chgData name="Alwyn Pan" userId="fcffad2f-dbaf-4975-b541-3ad06d08e4e1" providerId="ADAL" clId="{0C46E0EC-5494-D447-8A61-F5A1C68A382A}" dt="2020-03-30T05:55:55.371" v="475" actId="478"/>
          <ac:picMkLst>
            <pc:docMk/>
            <pc:sldMk cId="1050650150" sldId="461"/>
            <ac:picMk id="8" creationId="{AB1ACC96-8245-E14A-AB37-C99A2A71B0E5}"/>
          </ac:picMkLst>
        </pc:picChg>
      </pc:sldChg>
      <pc:sldChg chg="addSp delSp modSp add">
        <pc:chgData name="Alwyn Pan" userId="fcffad2f-dbaf-4975-b541-3ad06d08e4e1" providerId="ADAL" clId="{0C46E0EC-5494-D447-8A61-F5A1C68A382A}" dt="2020-03-31T08:57:16.459" v="2750" actId="5793"/>
        <pc:sldMkLst>
          <pc:docMk/>
          <pc:sldMk cId="1693134451" sldId="462"/>
        </pc:sldMkLst>
        <pc:spChg chg="mod">
          <ac:chgData name="Alwyn Pan" userId="fcffad2f-dbaf-4975-b541-3ad06d08e4e1" providerId="ADAL" clId="{0C46E0EC-5494-D447-8A61-F5A1C68A382A}" dt="2020-03-31T06:58:32.023" v="2749" actId="20577"/>
          <ac:spMkLst>
            <pc:docMk/>
            <pc:sldMk cId="1693134451" sldId="462"/>
            <ac:spMk id="2" creationId="{7B64EB72-3846-E34D-9783-FE1A9E582941}"/>
          </ac:spMkLst>
        </pc:spChg>
        <pc:spChg chg="mod">
          <ac:chgData name="Alwyn Pan" userId="fcffad2f-dbaf-4975-b541-3ad06d08e4e1" providerId="ADAL" clId="{0C46E0EC-5494-D447-8A61-F5A1C68A382A}" dt="2020-03-31T08:57:16.459" v="2750" actId="5793"/>
          <ac:spMkLst>
            <pc:docMk/>
            <pc:sldMk cId="1693134451" sldId="462"/>
            <ac:spMk id="14" creationId="{23DD8CEB-FF18-8E4F-9580-7524A013E95F}"/>
          </ac:spMkLst>
        </pc:spChg>
        <pc:picChg chg="add mod">
          <ac:chgData name="Alwyn Pan" userId="fcffad2f-dbaf-4975-b541-3ad06d08e4e1" providerId="ADAL" clId="{0C46E0EC-5494-D447-8A61-F5A1C68A382A}" dt="2020-03-30T09:26:50.248" v="964" actId="14100"/>
          <ac:picMkLst>
            <pc:docMk/>
            <pc:sldMk cId="1693134451" sldId="462"/>
            <ac:picMk id="3" creationId="{400598EA-B34C-E140-9B31-32D35FDA9714}"/>
          </ac:picMkLst>
        </pc:picChg>
        <pc:picChg chg="add mod">
          <ac:chgData name="Alwyn Pan" userId="fcffad2f-dbaf-4975-b541-3ad06d08e4e1" providerId="ADAL" clId="{0C46E0EC-5494-D447-8A61-F5A1C68A382A}" dt="2020-03-30T09:33:58.946" v="1116" actId="1076"/>
          <ac:picMkLst>
            <pc:docMk/>
            <pc:sldMk cId="1693134451" sldId="462"/>
            <ac:picMk id="5" creationId="{C4EE304A-7C63-0744-9FDD-7D896E20B331}"/>
          </ac:picMkLst>
        </pc:picChg>
        <pc:picChg chg="add del">
          <ac:chgData name="Alwyn Pan" userId="fcffad2f-dbaf-4975-b541-3ad06d08e4e1" providerId="ADAL" clId="{0C46E0EC-5494-D447-8A61-F5A1C68A382A}" dt="2020-03-30T09:40:07.733" v="1214"/>
          <ac:picMkLst>
            <pc:docMk/>
            <pc:sldMk cId="1693134451" sldId="462"/>
            <ac:picMk id="6" creationId="{92DE1138-F9C0-8449-A3EF-275BA4941202}"/>
          </ac:picMkLst>
        </pc:picChg>
      </pc:sldChg>
      <pc:sldChg chg="addSp delSp modSp add">
        <pc:chgData name="Alwyn Pan" userId="fcffad2f-dbaf-4975-b541-3ad06d08e4e1" providerId="ADAL" clId="{0C46E0EC-5494-D447-8A61-F5A1C68A382A}" dt="2020-03-30T10:05:25.946" v="1433" actId="1076"/>
        <pc:sldMkLst>
          <pc:docMk/>
          <pc:sldMk cId="4093377528" sldId="463"/>
        </pc:sldMkLst>
        <pc:spChg chg="add del mod">
          <ac:chgData name="Alwyn Pan" userId="fcffad2f-dbaf-4975-b541-3ad06d08e4e1" providerId="ADAL" clId="{0C46E0EC-5494-D447-8A61-F5A1C68A382A}" dt="2020-03-30T09:40:22.310" v="1218" actId="478"/>
          <ac:spMkLst>
            <pc:docMk/>
            <pc:sldMk cId="4093377528" sldId="463"/>
            <ac:spMk id="6" creationId="{5453BEB5-DFEF-4649-93F6-07CF57662B7F}"/>
          </ac:spMkLst>
        </pc:spChg>
        <pc:spChg chg="add del mod">
          <ac:chgData name="Alwyn Pan" userId="fcffad2f-dbaf-4975-b541-3ad06d08e4e1" providerId="ADAL" clId="{0C46E0EC-5494-D447-8A61-F5A1C68A382A}" dt="2020-03-30T09:44:21.939" v="1230" actId="478"/>
          <ac:spMkLst>
            <pc:docMk/>
            <pc:sldMk cId="4093377528" sldId="463"/>
            <ac:spMk id="8" creationId="{2A8D5ACE-434F-F642-99A6-6879DE6313A5}"/>
          </ac:spMkLst>
        </pc:spChg>
        <pc:spChg chg="add mod">
          <ac:chgData name="Alwyn Pan" userId="fcffad2f-dbaf-4975-b541-3ad06d08e4e1" providerId="ADAL" clId="{0C46E0EC-5494-D447-8A61-F5A1C68A382A}" dt="2020-03-30T09:53:03.879" v="1396" actId="1076"/>
          <ac:spMkLst>
            <pc:docMk/>
            <pc:sldMk cId="4093377528" sldId="463"/>
            <ac:spMk id="9" creationId="{4FB5DCC5-650B-0141-B1D5-F041C89489D1}"/>
          </ac:spMkLst>
        </pc:spChg>
        <pc:spChg chg="del">
          <ac:chgData name="Alwyn Pan" userId="fcffad2f-dbaf-4975-b541-3ad06d08e4e1" providerId="ADAL" clId="{0C46E0EC-5494-D447-8A61-F5A1C68A382A}" dt="2020-03-30T09:40:17.160" v="1216" actId="478"/>
          <ac:spMkLst>
            <pc:docMk/>
            <pc:sldMk cId="4093377528" sldId="463"/>
            <ac:spMk id="14" creationId="{23DD8CEB-FF18-8E4F-9580-7524A013E95F}"/>
          </ac:spMkLst>
        </pc:spChg>
        <pc:spChg chg="add del mod">
          <ac:chgData name="Alwyn Pan" userId="fcffad2f-dbaf-4975-b541-3ad06d08e4e1" providerId="ADAL" clId="{0C46E0EC-5494-D447-8A61-F5A1C68A382A}" dt="2020-03-30T09:49:08.627" v="1351" actId="478"/>
          <ac:spMkLst>
            <pc:docMk/>
            <pc:sldMk cId="4093377528" sldId="463"/>
            <ac:spMk id="16" creationId="{E5502E0D-021A-144D-8F75-647DB533A493}"/>
          </ac:spMkLst>
        </pc:spChg>
        <pc:spChg chg="add mod">
          <ac:chgData name="Alwyn Pan" userId="fcffad2f-dbaf-4975-b541-3ad06d08e4e1" providerId="ADAL" clId="{0C46E0EC-5494-D447-8A61-F5A1C68A382A}" dt="2020-03-30T09:53:18.467" v="1398" actId="1076"/>
          <ac:spMkLst>
            <pc:docMk/>
            <pc:sldMk cId="4093377528" sldId="463"/>
            <ac:spMk id="17" creationId="{274BAF48-27EF-D047-984F-1157A377296C}"/>
          </ac:spMkLst>
        </pc:spChg>
        <pc:spChg chg="add mod">
          <ac:chgData name="Alwyn Pan" userId="fcffad2f-dbaf-4975-b541-3ad06d08e4e1" providerId="ADAL" clId="{0C46E0EC-5494-D447-8A61-F5A1C68A382A}" dt="2020-03-30T09:52:53.898" v="1394" actId="1076"/>
          <ac:spMkLst>
            <pc:docMk/>
            <pc:sldMk cId="4093377528" sldId="463"/>
            <ac:spMk id="18" creationId="{0D88CAD1-CD85-0F4A-ADE1-51947343AFCE}"/>
          </ac:spMkLst>
        </pc:spChg>
        <pc:spChg chg="add mod">
          <ac:chgData name="Alwyn Pan" userId="fcffad2f-dbaf-4975-b541-3ad06d08e4e1" providerId="ADAL" clId="{0C46E0EC-5494-D447-8A61-F5A1C68A382A}" dt="2020-03-30T09:53:08.995" v="1397" actId="1076"/>
          <ac:spMkLst>
            <pc:docMk/>
            <pc:sldMk cId="4093377528" sldId="463"/>
            <ac:spMk id="19" creationId="{83E88107-3FE0-8E45-8108-023A98A9261C}"/>
          </ac:spMkLst>
        </pc:spChg>
        <pc:graphicFrameChg chg="add mod modGraphic">
          <ac:chgData name="Alwyn Pan" userId="fcffad2f-dbaf-4975-b541-3ad06d08e4e1" providerId="ADAL" clId="{0C46E0EC-5494-D447-8A61-F5A1C68A382A}" dt="2020-03-30T09:50:15.866" v="1386" actId="1076"/>
          <ac:graphicFrameMkLst>
            <pc:docMk/>
            <pc:sldMk cId="4093377528" sldId="463"/>
            <ac:graphicFrameMk id="10" creationId="{E21654C7-53A5-AD4D-84D9-EF31A387C29E}"/>
          </ac:graphicFrameMkLst>
        </pc:graphicFrameChg>
        <pc:graphicFrameChg chg="add mod modGraphic">
          <ac:chgData name="Alwyn Pan" userId="fcffad2f-dbaf-4975-b541-3ad06d08e4e1" providerId="ADAL" clId="{0C46E0EC-5494-D447-8A61-F5A1C68A382A}" dt="2020-03-30T09:52:46.078" v="1391" actId="1076"/>
          <ac:graphicFrameMkLst>
            <pc:docMk/>
            <pc:sldMk cId="4093377528" sldId="463"/>
            <ac:graphicFrameMk id="12" creationId="{9D5415C5-E685-444C-B519-07E39EB961A1}"/>
          </ac:graphicFrameMkLst>
        </pc:graphicFrameChg>
        <pc:graphicFrameChg chg="add mod">
          <ac:chgData name="Alwyn Pan" userId="fcffad2f-dbaf-4975-b541-3ad06d08e4e1" providerId="ADAL" clId="{0C46E0EC-5494-D447-8A61-F5A1C68A382A}" dt="2020-03-30T09:52:37.686" v="1388" actId="1076"/>
          <ac:graphicFrameMkLst>
            <pc:docMk/>
            <pc:sldMk cId="4093377528" sldId="463"/>
            <ac:graphicFrameMk id="13" creationId="{A48B856E-5083-F44A-B24B-CA804744326E}"/>
          </ac:graphicFrameMkLst>
        </pc:graphicFrameChg>
        <pc:picChg chg="del">
          <ac:chgData name="Alwyn Pan" userId="fcffad2f-dbaf-4975-b541-3ad06d08e4e1" providerId="ADAL" clId="{0C46E0EC-5494-D447-8A61-F5A1C68A382A}" dt="2020-03-30T09:40:23.988" v="1220" actId="478"/>
          <ac:picMkLst>
            <pc:docMk/>
            <pc:sldMk cId="4093377528" sldId="463"/>
            <ac:picMk id="3" creationId="{400598EA-B34C-E140-9B31-32D35FDA9714}"/>
          </ac:picMkLst>
        </pc:picChg>
        <pc:picChg chg="del">
          <ac:chgData name="Alwyn Pan" userId="fcffad2f-dbaf-4975-b541-3ad06d08e4e1" providerId="ADAL" clId="{0C46E0EC-5494-D447-8A61-F5A1C68A382A}" dt="2020-03-30T09:40:23.353" v="1219" actId="478"/>
          <ac:picMkLst>
            <pc:docMk/>
            <pc:sldMk cId="4093377528" sldId="463"/>
            <ac:picMk id="5" creationId="{C4EE304A-7C63-0744-9FDD-7D896E20B331}"/>
          </ac:picMkLst>
        </pc:picChg>
        <pc:picChg chg="add mod">
          <ac:chgData name="Alwyn Pan" userId="fcffad2f-dbaf-4975-b541-3ad06d08e4e1" providerId="ADAL" clId="{0C46E0EC-5494-D447-8A61-F5A1C68A382A}" dt="2020-03-30T09:40:35.030" v="1223" actId="1076"/>
          <ac:picMkLst>
            <pc:docMk/>
            <pc:sldMk cId="4093377528" sldId="463"/>
            <ac:picMk id="7" creationId="{B2D26745-6BAB-354B-8430-B7E0784E957A}"/>
          </ac:picMkLst>
        </pc:picChg>
        <pc:picChg chg="add mod">
          <ac:chgData name="Alwyn Pan" userId="fcffad2f-dbaf-4975-b541-3ad06d08e4e1" providerId="ADAL" clId="{0C46E0EC-5494-D447-8A61-F5A1C68A382A}" dt="2020-03-30T10:05:25.946" v="1433" actId="1076"/>
          <ac:picMkLst>
            <pc:docMk/>
            <pc:sldMk cId="4093377528" sldId="463"/>
            <ac:picMk id="21" creationId="{6DA8F7C0-707D-9348-B5E2-524423C4549D}"/>
          </ac:picMkLst>
        </pc:picChg>
        <pc:cxnChg chg="add del mod">
          <ac:chgData name="Alwyn Pan" userId="fcffad2f-dbaf-4975-b541-3ad06d08e4e1" providerId="ADAL" clId="{0C46E0EC-5494-D447-8A61-F5A1C68A382A}" dt="2020-03-30T09:48:23.481" v="1331" actId="11529"/>
          <ac:cxnSpMkLst>
            <pc:docMk/>
            <pc:sldMk cId="4093377528" sldId="463"/>
            <ac:cxnSpMk id="15" creationId="{69627BB1-A880-7F42-BF36-22232F956925}"/>
          </ac:cxnSpMkLst>
        </pc:cxnChg>
      </pc:sldChg>
      <pc:sldChg chg="addSp delSp modSp add">
        <pc:chgData name="Alwyn Pan" userId="fcffad2f-dbaf-4975-b541-3ad06d08e4e1" providerId="ADAL" clId="{0C46E0EC-5494-D447-8A61-F5A1C68A382A}" dt="2020-03-31T08:58:48.631" v="2764" actId="20577"/>
        <pc:sldMkLst>
          <pc:docMk/>
          <pc:sldMk cId="2085711963" sldId="464"/>
        </pc:sldMkLst>
        <pc:spChg chg="mod">
          <ac:chgData name="Alwyn Pan" userId="fcffad2f-dbaf-4975-b541-3ad06d08e4e1" providerId="ADAL" clId="{0C46E0EC-5494-D447-8A61-F5A1C68A382A}" dt="2020-03-31T08:58:48.631" v="2764" actId="20577"/>
          <ac:spMkLst>
            <pc:docMk/>
            <pc:sldMk cId="2085711963" sldId="464"/>
            <ac:spMk id="2" creationId="{7B64EB72-3846-E34D-9783-FE1A9E582941}"/>
          </ac:spMkLst>
        </pc:spChg>
        <pc:spChg chg="add del mod">
          <ac:chgData name="Alwyn Pan" userId="fcffad2f-dbaf-4975-b541-3ad06d08e4e1" providerId="ADAL" clId="{0C46E0EC-5494-D447-8A61-F5A1C68A382A}" dt="2020-03-30T23:59:31.024" v="1456" actId="478"/>
          <ac:spMkLst>
            <pc:docMk/>
            <pc:sldMk cId="2085711963" sldId="464"/>
            <ac:spMk id="4" creationId="{D926314A-2926-3B42-B28F-A5F4FE9B8ED5}"/>
          </ac:spMkLst>
        </pc:spChg>
        <pc:spChg chg="add del">
          <ac:chgData name="Alwyn Pan" userId="fcffad2f-dbaf-4975-b541-3ad06d08e4e1" providerId="ADAL" clId="{0C46E0EC-5494-D447-8A61-F5A1C68A382A}" dt="2020-03-31T00:05:51.077" v="1790" actId="478"/>
          <ac:spMkLst>
            <pc:docMk/>
            <pc:sldMk cId="2085711963" sldId="464"/>
            <ac:spMk id="5" creationId="{A8350164-8062-F74B-AE03-8873DE590D10}"/>
          </ac:spMkLst>
        </pc:spChg>
        <pc:spChg chg="del">
          <ac:chgData name="Alwyn Pan" userId="fcffad2f-dbaf-4975-b541-3ad06d08e4e1" providerId="ADAL" clId="{0C46E0EC-5494-D447-8A61-F5A1C68A382A}" dt="2020-03-30T10:06:02.511" v="1440" actId="478"/>
          <ac:spMkLst>
            <pc:docMk/>
            <pc:sldMk cId="2085711963" sldId="464"/>
            <ac:spMk id="9" creationId="{4FB5DCC5-650B-0141-B1D5-F041C89489D1}"/>
          </ac:spMkLst>
        </pc:spChg>
        <pc:spChg chg="add mod">
          <ac:chgData name="Alwyn Pan" userId="fcffad2f-dbaf-4975-b541-3ad06d08e4e1" providerId="ADAL" clId="{0C46E0EC-5494-D447-8A61-F5A1C68A382A}" dt="2020-03-31T00:15:50.364" v="1931" actId="207"/>
          <ac:spMkLst>
            <pc:docMk/>
            <pc:sldMk cId="2085711963" sldId="464"/>
            <ac:spMk id="14" creationId="{AA755D28-00A2-3A4B-9DA0-FC8361841834}"/>
          </ac:spMkLst>
        </pc:spChg>
        <pc:spChg chg="del">
          <ac:chgData name="Alwyn Pan" userId="fcffad2f-dbaf-4975-b541-3ad06d08e4e1" providerId="ADAL" clId="{0C46E0EC-5494-D447-8A61-F5A1C68A382A}" dt="2020-03-30T10:06:02.511" v="1440" actId="478"/>
          <ac:spMkLst>
            <pc:docMk/>
            <pc:sldMk cId="2085711963" sldId="464"/>
            <ac:spMk id="17" creationId="{274BAF48-27EF-D047-984F-1157A377296C}"/>
          </ac:spMkLst>
        </pc:spChg>
        <pc:spChg chg="del">
          <ac:chgData name="Alwyn Pan" userId="fcffad2f-dbaf-4975-b541-3ad06d08e4e1" providerId="ADAL" clId="{0C46E0EC-5494-D447-8A61-F5A1C68A382A}" dt="2020-03-30T10:06:02.511" v="1440" actId="478"/>
          <ac:spMkLst>
            <pc:docMk/>
            <pc:sldMk cId="2085711963" sldId="464"/>
            <ac:spMk id="18" creationId="{0D88CAD1-CD85-0F4A-ADE1-51947343AFCE}"/>
          </ac:spMkLst>
        </pc:spChg>
        <pc:spChg chg="del">
          <ac:chgData name="Alwyn Pan" userId="fcffad2f-dbaf-4975-b541-3ad06d08e4e1" providerId="ADAL" clId="{0C46E0EC-5494-D447-8A61-F5A1C68A382A}" dt="2020-03-30T10:05:56.774" v="1437" actId="478"/>
          <ac:spMkLst>
            <pc:docMk/>
            <pc:sldMk cId="2085711963" sldId="464"/>
            <ac:spMk id="19" creationId="{83E88107-3FE0-8E45-8108-023A98A9261C}"/>
          </ac:spMkLst>
        </pc:spChg>
        <pc:graphicFrameChg chg="del">
          <ac:chgData name="Alwyn Pan" userId="fcffad2f-dbaf-4975-b541-3ad06d08e4e1" providerId="ADAL" clId="{0C46E0EC-5494-D447-8A61-F5A1C68A382A}" dt="2020-03-30T10:06:02.511" v="1440" actId="478"/>
          <ac:graphicFrameMkLst>
            <pc:docMk/>
            <pc:sldMk cId="2085711963" sldId="464"/>
            <ac:graphicFrameMk id="10" creationId="{E21654C7-53A5-AD4D-84D9-EF31A387C29E}"/>
          </ac:graphicFrameMkLst>
        </pc:graphicFrameChg>
        <pc:graphicFrameChg chg="del">
          <ac:chgData name="Alwyn Pan" userId="fcffad2f-dbaf-4975-b541-3ad06d08e4e1" providerId="ADAL" clId="{0C46E0EC-5494-D447-8A61-F5A1C68A382A}" dt="2020-03-30T10:06:02.511" v="1440" actId="478"/>
          <ac:graphicFrameMkLst>
            <pc:docMk/>
            <pc:sldMk cId="2085711963" sldId="464"/>
            <ac:graphicFrameMk id="12" creationId="{9D5415C5-E685-444C-B519-07E39EB961A1}"/>
          </ac:graphicFrameMkLst>
        </pc:graphicFrameChg>
        <pc:graphicFrameChg chg="del">
          <ac:chgData name="Alwyn Pan" userId="fcffad2f-dbaf-4975-b541-3ad06d08e4e1" providerId="ADAL" clId="{0C46E0EC-5494-D447-8A61-F5A1C68A382A}" dt="2020-03-30T10:06:02.511" v="1440" actId="478"/>
          <ac:graphicFrameMkLst>
            <pc:docMk/>
            <pc:sldMk cId="2085711963" sldId="464"/>
            <ac:graphicFrameMk id="13" creationId="{A48B856E-5083-F44A-B24B-CA804744326E}"/>
          </ac:graphicFrameMkLst>
        </pc:graphicFrameChg>
        <pc:picChg chg="add mod modCrop">
          <ac:chgData name="Alwyn Pan" userId="fcffad2f-dbaf-4975-b541-3ad06d08e4e1" providerId="ADAL" clId="{0C46E0EC-5494-D447-8A61-F5A1C68A382A}" dt="2020-03-31T00:00:26.810" v="1560" actId="1076"/>
          <ac:picMkLst>
            <pc:docMk/>
            <pc:sldMk cId="2085711963" sldId="464"/>
            <ac:picMk id="3" creationId="{A9107808-E004-D743-AD4F-195368705BEE}"/>
          </ac:picMkLst>
        </pc:picChg>
        <pc:picChg chg="del">
          <ac:chgData name="Alwyn Pan" userId="fcffad2f-dbaf-4975-b541-3ad06d08e4e1" providerId="ADAL" clId="{0C46E0EC-5494-D447-8A61-F5A1C68A382A}" dt="2020-03-30T10:05:55.916" v="1436" actId="478"/>
          <ac:picMkLst>
            <pc:docMk/>
            <pc:sldMk cId="2085711963" sldId="464"/>
            <ac:picMk id="7" creationId="{B2D26745-6BAB-354B-8430-B7E0784E957A}"/>
          </ac:picMkLst>
        </pc:picChg>
        <pc:picChg chg="del">
          <ac:chgData name="Alwyn Pan" userId="fcffad2f-dbaf-4975-b541-3ad06d08e4e1" providerId="ADAL" clId="{0C46E0EC-5494-D447-8A61-F5A1C68A382A}" dt="2020-03-30T10:05:55.376" v="1435" actId="478"/>
          <ac:picMkLst>
            <pc:docMk/>
            <pc:sldMk cId="2085711963" sldId="464"/>
            <ac:picMk id="21" creationId="{6DA8F7C0-707D-9348-B5E2-524423C4549D}"/>
          </ac:picMkLst>
        </pc:picChg>
      </pc:sldChg>
      <pc:sldChg chg="addSp delSp modSp add ord">
        <pc:chgData name="Alwyn Pan" userId="fcffad2f-dbaf-4975-b541-3ad06d08e4e1" providerId="ADAL" clId="{0C46E0EC-5494-D447-8A61-F5A1C68A382A}" dt="2020-03-31T08:58:54.740" v="2774" actId="20577"/>
        <pc:sldMkLst>
          <pc:docMk/>
          <pc:sldMk cId="691526323" sldId="465"/>
        </pc:sldMkLst>
        <pc:spChg chg="mod">
          <ac:chgData name="Alwyn Pan" userId="fcffad2f-dbaf-4975-b541-3ad06d08e4e1" providerId="ADAL" clId="{0C46E0EC-5494-D447-8A61-F5A1C68A382A}" dt="2020-03-31T08:58:54.740" v="2774" actId="20577"/>
          <ac:spMkLst>
            <pc:docMk/>
            <pc:sldMk cId="691526323" sldId="465"/>
            <ac:spMk id="2" creationId="{7B64EB72-3846-E34D-9783-FE1A9E582941}"/>
          </ac:spMkLst>
        </pc:spChg>
        <pc:spChg chg="del">
          <ac:chgData name="Alwyn Pan" userId="fcffad2f-dbaf-4975-b541-3ad06d08e4e1" providerId="ADAL" clId="{0C46E0EC-5494-D447-8A61-F5A1C68A382A}" dt="2020-03-31T00:05:46.292" v="1789" actId="478"/>
          <ac:spMkLst>
            <pc:docMk/>
            <pc:sldMk cId="691526323" sldId="465"/>
            <ac:spMk id="5" creationId="{A8350164-8062-F74B-AE03-8873DE590D10}"/>
          </ac:spMkLst>
        </pc:spChg>
        <pc:spChg chg="add del">
          <ac:chgData name="Alwyn Pan" userId="fcffad2f-dbaf-4975-b541-3ad06d08e4e1" providerId="ADAL" clId="{0C46E0EC-5494-D447-8A61-F5A1C68A382A}" dt="2020-03-31T00:23:56.796" v="1934"/>
          <ac:spMkLst>
            <pc:docMk/>
            <pc:sldMk cId="691526323" sldId="465"/>
            <ac:spMk id="6" creationId="{A421EDA3-2752-D044-91F2-C4F3B0865A03}"/>
          </ac:spMkLst>
        </pc:spChg>
        <pc:spChg chg="mod">
          <ac:chgData name="Alwyn Pan" userId="fcffad2f-dbaf-4975-b541-3ad06d08e4e1" providerId="ADAL" clId="{0C46E0EC-5494-D447-8A61-F5A1C68A382A}" dt="2020-03-31T00:15:10.817" v="1926" actId="207"/>
          <ac:spMkLst>
            <pc:docMk/>
            <pc:sldMk cId="691526323" sldId="465"/>
            <ac:spMk id="14" creationId="{AA755D28-00A2-3A4B-9DA0-FC8361841834}"/>
          </ac:spMkLst>
        </pc:spChg>
        <pc:graphicFrameChg chg="add mod">
          <ac:chgData name="Alwyn Pan" userId="fcffad2f-dbaf-4975-b541-3ad06d08e4e1" providerId="ADAL" clId="{0C46E0EC-5494-D447-8A61-F5A1C68A382A}" dt="2020-03-31T00:14:15.945" v="1911" actId="1076"/>
          <ac:graphicFrameMkLst>
            <pc:docMk/>
            <pc:sldMk cId="691526323" sldId="465"/>
            <ac:graphicFrameMk id="4" creationId="{5423EC2D-6B41-5C45-8F30-7B776418C077}"/>
          </ac:graphicFrameMkLst>
        </pc:graphicFrameChg>
        <pc:picChg chg="del">
          <ac:chgData name="Alwyn Pan" userId="fcffad2f-dbaf-4975-b541-3ad06d08e4e1" providerId="ADAL" clId="{0C46E0EC-5494-D447-8A61-F5A1C68A382A}" dt="2020-03-31T00:05:41.760" v="1788" actId="478"/>
          <ac:picMkLst>
            <pc:docMk/>
            <pc:sldMk cId="691526323" sldId="465"/>
            <ac:picMk id="3" creationId="{A9107808-E004-D743-AD4F-195368705BEE}"/>
          </ac:picMkLst>
        </pc:picChg>
      </pc:sldChg>
      <pc:sldChg chg="addSp delSp modSp add">
        <pc:chgData name="Alwyn Pan" userId="fcffad2f-dbaf-4975-b541-3ad06d08e4e1" providerId="ADAL" clId="{0C46E0EC-5494-D447-8A61-F5A1C68A382A}" dt="2020-03-31T08:59:03.211" v="2784" actId="20577"/>
        <pc:sldMkLst>
          <pc:docMk/>
          <pc:sldMk cId="4257492260" sldId="466"/>
        </pc:sldMkLst>
        <pc:spChg chg="mod">
          <ac:chgData name="Alwyn Pan" userId="fcffad2f-dbaf-4975-b541-3ad06d08e4e1" providerId="ADAL" clId="{0C46E0EC-5494-D447-8A61-F5A1C68A382A}" dt="2020-03-31T08:59:03.211" v="2784" actId="20577"/>
          <ac:spMkLst>
            <pc:docMk/>
            <pc:sldMk cId="4257492260" sldId="466"/>
            <ac:spMk id="2" creationId="{7B64EB72-3846-E34D-9783-FE1A9E582941}"/>
          </ac:spMkLst>
        </pc:spChg>
        <pc:spChg chg="mod">
          <ac:chgData name="Alwyn Pan" userId="fcffad2f-dbaf-4975-b541-3ad06d08e4e1" providerId="ADAL" clId="{0C46E0EC-5494-D447-8A61-F5A1C68A382A}" dt="2020-03-31T00:29:18.879" v="2201" actId="20577"/>
          <ac:spMkLst>
            <pc:docMk/>
            <pc:sldMk cId="4257492260" sldId="466"/>
            <ac:spMk id="14" creationId="{AA755D28-00A2-3A4B-9DA0-FC8361841834}"/>
          </ac:spMkLst>
        </pc:spChg>
        <pc:graphicFrameChg chg="del">
          <ac:chgData name="Alwyn Pan" userId="fcffad2f-dbaf-4975-b541-3ad06d08e4e1" providerId="ADAL" clId="{0C46E0EC-5494-D447-8A61-F5A1C68A382A}" dt="2020-03-31T00:24:32.571" v="2001" actId="478"/>
          <ac:graphicFrameMkLst>
            <pc:docMk/>
            <pc:sldMk cId="4257492260" sldId="466"/>
            <ac:graphicFrameMk id="4" creationId="{5423EC2D-6B41-5C45-8F30-7B776418C077}"/>
          </ac:graphicFrameMkLst>
        </pc:graphicFrameChg>
        <pc:picChg chg="add mod">
          <ac:chgData name="Alwyn Pan" userId="fcffad2f-dbaf-4975-b541-3ad06d08e4e1" providerId="ADAL" clId="{0C46E0EC-5494-D447-8A61-F5A1C68A382A}" dt="2020-03-31T00:31:26.396" v="2217" actId="1076"/>
          <ac:picMkLst>
            <pc:docMk/>
            <pc:sldMk cId="4257492260" sldId="466"/>
            <ac:picMk id="3" creationId="{F6AAF3BF-402B-7B41-B9BB-538028EFE9B6}"/>
          </ac:picMkLst>
        </pc:picChg>
        <pc:picChg chg="add del mod">
          <ac:chgData name="Alwyn Pan" userId="fcffad2f-dbaf-4975-b541-3ad06d08e4e1" providerId="ADAL" clId="{0C46E0EC-5494-D447-8A61-F5A1C68A382A}" dt="2020-03-31T00:31:20.646" v="2214" actId="478"/>
          <ac:picMkLst>
            <pc:docMk/>
            <pc:sldMk cId="4257492260" sldId="466"/>
            <ac:picMk id="5" creationId="{EE058684-795C-1D40-AE57-D8E03B65D120}"/>
          </ac:picMkLst>
        </pc:picChg>
        <pc:picChg chg="add mod">
          <ac:chgData name="Alwyn Pan" userId="fcffad2f-dbaf-4975-b541-3ad06d08e4e1" providerId="ADAL" clId="{0C46E0EC-5494-D447-8A61-F5A1C68A382A}" dt="2020-03-31T00:31:28.771" v="2218" actId="1076"/>
          <ac:picMkLst>
            <pc:docMk/>
            <pc:sldMk cId="4257492260" sldId="466"/>
            <ac:picMk id="6" creationId="{87F1CBE5-2C0D-C440-8D51-01A636CD4426}"/>
          </ac:picMkLst>
        </pc:picChg>
      </pc:sldChg>
      <pc:sldChg chg="addSp delSp modSp add">
        <pc:chgData name="Alwyn Pan" userId="fcffad2f-dbaf-4975-b541-3ad06d08e4e1" providerId="ADAL" clId="{0C46E0EC-5494-D447-8A61-F5A1C68A382A}" dt="2020-04-01T06:26:57.991" v="3755" actId="1076"/>
        <pc:sldMkLst>
          <pc:docMk/>
          <pc:sldMk cId="4028713451" sldId="467"/>
        </pc:sldMkLst>
        <pc:spChg chg="mod">
          <ac:chgData name="Alwyn Pan" userId="fcffad2f-dbaf-4975-b541-3ad06d08e4e1" providerId="ADAL" clId="{0C46E0EC-5494-D447-8A61-F5A1C68A382A}" dt="2020-04-01T06:26:57.991" v="3755" actId="1076"/>
          <ac:spMkLst>
            <pc:docMk/>
            <pc:sldMk cId="4028713451" sldId="467"/>
            <ac:spMk id="2" creationId="{7B64EB72-3846-E34D-9783-FE1A9E582941}"/>
          </ac:spMkLst>
        </pc:spChg>
        <pc:spChg chg="add del">
          <ac:chgData name="Alwyn Pan" userId="fcffad2f-dbaf-4975-b541-3ad06d08e4e1" providerId="ADAL" clId="{0C46E0EC-5494-D447-8A61-F5A1C68A382A}" dt="2020-03-31T06:26:23.296" v="2389"/>
          <ac:spMkLst>
            <pc:docMk/>
            <pc:sldMk cId="4028713451" sldId="467"/>
            <ac:spMk id="5" creationId="{F49A406E-2803-CD41-93CC-8054E0591743}"/>
          </ac:spMkLst>
        </pc:spChg>
        <pc:spChg chg="mod">
          <ac:chgData name="Alwyn Pan" userId="fcffad2f-dbaf-4975-b541-3ad06d08e4e1" providerId="ADAL" clId="{0C46E0EC-5494-D447-8A61-F5A1C68A382A}" dt="2020-04-01T06:26:54.923" v="3753" actId="1076"/>
          <ac:spMkLst>
            <pc:docMk/>
            <pc:sldMk cId="4028713451" sldId="467"/>
            <ac:spMk id="14" creationId="{AA755D28-00A2-3A4B-9DA0-FC8361841834}"/>
          </ac:spMkLst>
        </pc:spChg>
        <pc:picChg chg="del">
          <ac:chgData name="Alwyn Pan" userId="fcffad2f-dbaf-4975-b541-3ad06d08e4e1" providerId="ADAL" clId="{0C46E0EC-5494-D447-8A61-F5A1C68A382A}" dt="2020-03-31T05:17:58.331" v="2220" actId="478"/>
          <ac:picMkLst>
            <pc:docMk/>
            <pc:sldMk cId="4028713451" sldId="467"/>
            <ac:picMk id="3" creationId="{F6AAF3BF-402B-7B41-B9BB-538028EFE9B6}"/>
          </ac:picMkLst>
        </pc:picChg>
        <pc:picChg chg="add mod">
          <ac:chgData name="Alwyn Pan" userId="fcffad2f-dbaf-4975-b541-3ad06d08e4e1" providerId="ADAL" clId="{0C46E0EC-5494-D447-8A61-F5A1C68A382A}" dt="2020-03-31T06:11:20.841" v="2375" actId="1076"/>
          <ac:picMkLst>
            <pc:docMk/>
            <pc:sldMk cId="4028713451" sldId="467"/>
            <ac:picMk id="4" creationId="{372D207D-7D6E-C54A-B51D-424B023351D4}"/>
          </ac:picMkLst>
        </pc:picChg>
        <pc:picChg chg="del">
          <ac:chgData name="Alwyn Pan" userId="fcffad2f-dbaf-4975-b541-3ad06d08e4e1" providerId="ADAL" clId="{0C46E0EC-5494-D447-8A61-F5A1C68A382A}" dt="2020-03-31T05:17:58.911" v="2221" actId="478"/>
          <ac:picMkLst>
            <pc:docMk/>
            <pc:sldMk cId="4028713451" sldId="467"/>
            <ac:picMk id="6" creationId="{87F1CBE5-2C0D-C440-8D51-01A636CD4426}"/>
          </ac:picMkLst>
        </pc:picChg>
      </pc:sldChg>
      <pc:sldChg chg="delSp modSp add">
        <pc:chgData name="Alwyn Pan" userId="fcffad2f-dbaf-4975-b541-3ad06d08e4e1" providerId="ADAL" clId="{0C46E0EC-5494-D447-8A61-F5A1C68A382A}" dt="2020-03-31T08:59:27.601" v="2822" actId="20577"/>
        <pc:sldMkLst>
          <pc:docMk/>
          <pc:sldMk cId="1457982944" sldId="468"/>
        </pc:sldMkLst>
        <pc:spChg chg="mod">
          <ac:chgData name="Alwyn Pan" userId="fcffad2f-dbaf-4975-b541-3ad06d08e4e1" providerId="ADAL" clId="{0C46E0EC-5494-D447-8A61-F5A1C68A382A}" dt="2020-03-31T08:59:27.601" v="2822" actId="20577"/>
          <ac:spMkLst>
            <pc:docMk/>
            <pc:sldMk cId="1457982944" sldId="468"/>
            <ac:spMk id="2" creationId="{7B64EB72-3846-E34D-9783-FE1A9E582941}"/>
          </ac:spMkLst>
        </pc:spChg>
        <pc:spChg chg="mod">
          <ac:chgData name="Alwyn Pan" userId="fcffad2f-dbaf-4975-b541-3ad06d08e4e1" providerId="ADAL" clId="{0C46E0EC-5494-D447-8A61-F5A1C68A382A}" dt="2020-03-31T06:49:52.705" v="2745" actId="20577"/>
          <ac:spMkLst>
            <pc:docMk/>
            <pc:sldMk cId="1457982944" sldId="468"/>
            <ac:spMk id="14" creationId="{AA755D28-00A2-3A4B-9DA0-FC8361841834}"/>
          </ac:spMkLst>
        </pc:spChg>
        <pc:picChg chg="del">
          <ac:chgData name="Alwyn Pan" userId="fcffad2f-dbaf-4975-b541-3ad06d08e4e1" providerId="ADAL" clId="{0C46E0EC-5494-D447-8A61-F5A1C68A382A}" dt="2020-03-31T06:49:06.658" v="2702" actId="478"/>
          <ac:picMkLst>
            <pc:docMk/>
            <pc:sldMk cId="1457982944" sldId="468"/>
            <ac:picMk id="4" creationId="{372D207D-7D6E-C54A-B51D-424B023351D4}"/>
          </ac:picMkLst>
        </pc:picChg>
      </pc:sldChg>
      <pc:sldChg chg="addSp delSp modSp add del ord">
        <pc:chgData name="Alwyn Pan" userId="fcffad2f-dbaf-4975-b541-3ad06d08e4e1" providerId="ADAL" clId="{0C46E0EC-5494-D447-8A61-F5A1C68A382A}" dt="2020-03-31T06:34:00.159" v="2474" actId="2696"/>
        <pc:sldMkLst>
          <pc:docMk/>
          <pc:sldMk cId="2764253152" sldId="468"/>
        </pc:sldMkLst>
        <pc:spChg chg="mod">
          <ac:chgData name="Alwyn Pan" userId="fcffad2f-dbaf-4975-b541-3ad06d08e4e1" providerId="ADAL" clId="{0C46E0EC-5494-D447-8A61-F5A1C68A382A}" dt="2020-03-31T06:33:46.374" v="2462" actId="20577"/>
          <ac:spMkLst>
            <pc:docMk/>
            <pc:sldMk cId="2764253152" sldId="468"/>
            <ac:spMk id="2" creationId="{7B64EB72-3846-E34D-9783-FE1A9E582941}"/>
          </ac:spMkLst>
        </pc:spChg>
        <pc:spChg chg="add del mod">
          <ac:chgData name="Alwyn Pan" userId="fcffad2f-dbaf-4975-b541-3ad06d08e4e1" providerId="ADAL" clId="{0C46E0EC-5494-D447-8A61-F5A1C68A382A}" dt="2020-03-31T06:28:28.911" v="2405" actId="478"/>
          <ac:spMkLst>
            <pc:docMk/>
            <pc:sldMk cId="2764253152" sldId="468"/>
            <ac:spMk id="6" creationId="{DCE7CF59-9DF9-D841-A88B-098568952757}"/>
          </ac:spMkLst>
        </pc:spChg>
        <pc:spChg chg="del mod">
          <ac:chgData name="Alwyn Pan" userId="fcffad2f-dbaf-4975-b541-3ad06d08e4e1" providerId="ADAL" clId="{0C46E0EC-5494-D447-8A61-F5A1C68A382A}" dt="2020-03-31T06:28:25.719" v="2404" actId="478"/>
          <ac:spMkLst>
            <pc:docMk/>
            <pc:sldMk cId="2764253152" sldId="468"/>
            <ac:spMk id="14" creationId="{AA755D28-00A2-3A4B-9DA0-FC8361841834}"/>
          </ac:spMkLst>
        </pc:spChg>
        <pc:picChg chg="add del mod">
          <ac:chgData name="Alwyn Pan" userId="fcffad2f-dbaf-4975-b541-3ad06d08e4e1" providerId="ADAL" clId="{0C46E0EC-5494-D447-8A61-F5A1C68A382A}" dt="2020-03-31T06:30:19.571" v="2444" actId="478"/>
          <ac:picMkLst>
            <pc:docMk/>
            <pc:sldMk cId="2764253152" sldId="468"/>
            <ac:picMk id="3" creationId="{394CD144-0416-9D4A-BFF2-2B8836A29B27}"/>
          </ac:picMkLst>
        </pc:picChg>
        <pc:picChg chg="del">
          <ac:chgData name="Alwyn Pan" userId="fcffad2f-dbaf-4975-b541-3ad06d08e4e1" providerId="ADAL" clId="{0C46E0EC-5494-D447-8A61-F5A1C68A382A}" dt="2020-03-31T06:28:06.626" v="2391" actId="478"/>
          <ac:picMkLst>
            <pc:docMk/>
            <pc:sldMk cId="2764253152" sldId="468"/>
            <ac:picMk id="4" creationId="{372D207D-7D6E-C54A-B51D-424B023351D4}"/>
          </ac:picMkLst>
        </pc:picChg>
        <pc:picChg chg="add del mod">
          <ac:chgData name="Alwyn Pan" userId="fcffad2f-dbaf-4975-b541-3ad06d08e4e1" providerId="ADAL" clId="{0C46E0EC-5494-D447-8A61-F5A1C68A382A}" dt="2020-03-31T06:30:20.861" v="2445" actId="478"/>
          <ac:picMkLst>
            <pc:docMk/>
            <pc:sldMk cId="2764253152" sldId="468"/>
            <ac:picMk id="7" creationId="{5EB9D60D-202D-B04E-8A97-CF1856E514A2}"/>
          </ac:picMkLst>
        </pc:picChg>
        <pc:picChg chg="add del">
          <ac:chgData name="Alwyn Pan" userId="fcffad2f-dbaf-4975-b541-3ad06d08e4e1" providerId="ADAL" clId="{0C46E0EC-5494-D447-8A61-F5A1C68A382A}" dt="2020-03-31T06:30:36.951" v="2447" actId="478"/>
          <ac:picMkLst>
            <pc:docMk/>
            <pc:sldMk cId="2764253152" sldId="468"/>
            <ac:picMk id="8" creationId="{04A2257A-FC83-BF40-A507-9FE106293BDC}"/>
          </ac:picMkLst>
        </pc:picChg>
        <pc:picChg chg="add mod">
          <ac:chgData name="Alwyn Pan" userId="fcffad2f-dbaf-4975-b541-3ad06d08e4e1" providerId="ADAL" clId="{0C46E0EC-5494-D447-8A61-F5A1C68A382A}" dt="2020-03-31T06:33:57.014" v="2473" actId="1076"/>
          <ac:picMkLst>
            <pc:docMk/>
            <pc:sldMk cId="2764253152" sldId="468"/>
            <ac:picMk id="9" creationId="{BBA28D10-AB71-0844-A1AF-5C4AFEFFA08E}"/>
          </ac:picMkLst>
        </pc:picChg>
      </pc:sldChg>
      <pc:sldChg chg="addSp delSp modSp add ord">
        <pc:chgData name="Alwyn Pan" userId="fcffad2f-dbaf-4975-b541-3ad06d08e4e1" providerId="ADAL" clId="{0C46E0EC-5494-D447-8A61-F5A1C68A382A}" dt="2020-03-31T08:59:09.794" v="2794" actId="20577"/>
        <pc:sldMkLst>
          <pc:docMk/>
          <pc:sldMk cId="2040556882" sldId="469"/>
        </pc:sldMkLst>
        <pc:spChg chg="mod">
          <ac:chgData name="Alwyn Pan" userId="fcffad2f-dbaf-4975-b541-3ad06d08e4e1" providerId="ADAL" clId="{0C46E0EC-5494-D447-8A61-F5A1C68A382A}" dt="2020-03-31T08:59:09.794" v="2794" actId="20577"/>
          <ac:spMkLst>
            <pc:docMk/>
            <pc:sldMk cId="2040556882" sldId="469"/>
            <ac:spMk id="2" creationId="{7B64EB72-3846-E34D-9783-FE1A9E582941}"/>
          </ac:spMkLst>
        </pc:spChg>
        <pc:spChg chg="mod">
          <ac:chgData name="Alwyn Pan" userId="fcffad2f-dbaf-4975-b541-3ad06d08e4e1" providerId="ADAL" clId="{0C46E0EC-5494-D447-8A61-F5A1C68A382A}" dt="2020-03-31T06:38:25.563" v="2546" actId="1035"/>
          <ac:spMkLst>
            <pc:docMk/>
            <pc:sldMk cId="2040556882" sldId="469"/>
            <ac:spMk id="14" creationId="{AA755D28-00A2-3A4B-9DA0-FC8361841834}"/>
          </ac:spMkLst>
        </pc:spChg>
        <pc:picChg chg="add mod">
          <ac:chgData name="Alwyn Pan" userId="fcffad2f-dbaf-4975-b541-3ad06d08e4e1" providerId="ADAL" clId="{0C46E0EC-5494-D447-8A61-F5A1C68A382A}" dt="2020-03-31T06:38:37.904" v="2565" actId="1038"/>
          <ac:picMkLst>
            <pc:docMk/>
            <pc:sldMk cId="2040556882" sldId="469"/>
            <ac:picMk id="3" creationId="{CB74DDF8-C465-5841-BBA3-32228A61D792}"/>
          </ac:picMkLst>
        </pc:picChg>
        <pc:picChg chg="del">
          <ac:chgData name="Alwyn Pan" userId="fcffad2f-dbaf-4975-b541-3ad06d08e4e1" providerId="ADAL" clId="{0C46E0EC-5494-D447-8A61-F5A1C68A382A}" dt="2020-03-31T06:34:27.667" v="2529" actId="478"/>
          <ac:picMkLst>
            <pc:docMk/>
            <pc:sldMk cId="2040556882" sldId="469"/>
            <ac:picMk id="4" creationId="{372D207D-7D6E-C54A-B51D-424B023351D4}"/>
          </ac:picMkLst>
        </pc:picChg>
      </pc:sldChg>
      <pc:sldChg chg="modSp add del">
        <pc:chgData name="Alwyn Pan" userId="fcffad2f-dbaf-4975-b541-3ad06d08e4e1" providerId="ADAL" clId="{0C46E0EC-5494-D447-8A61-F5A1C68A382A}" dt="2020-03-31T08:58:42.638" v="2754" actId="2696"/>
        <pc:sldMkLst>
          <pc:docMk/>
          <pc:sldMk cId="546688606" sldId="470"/>
        </pc:sldMkLst>
        <pc:spChg chg="mod">
          <ac:chgData name="Alwyn Pan" userId="fcffad2f-dbaf-4975-b541-3ad06d08e4e1" providerId="ADAL" clId="{0C46E0EC-5494-D447-8A61-F5A1C68A382A}" dt="2020-03-31T08:58:21.878" v="2753" actId="20577"/>
          <ac:spMkLst>
            <pc:docMk/>
            <pc:sldMk cId="546688606" sldId="470"/>
            <ac:spMk id="2" creationId="{7B64EB72-3846-E34D-9783-FE1A9E582941}"/>
          </ac:spMkLst>
        </pc:spChg>
      </pc:sldChg>
      <pc:sldChg chg="addSp delSp modSp add">
        <pc:chgData name="Alwyn Pan" userId="fcffad2f-dbaf-4975-b541-3ad06d08e4e1" providerId="ADAL" clId="{0C46E0EC-5494-D447-8A61-F5A1C68A382A}" dt="2020-04-01T06:27:11.160" v="3757" actId="20577"/>
        <pc:sldMkLst>
          <pc:docMk/>
          <pc:sldMk cId="2432744278" sldId="470"/>
        </pc:sldMkLst>
        <pc:spChg chg="mod">
          <ac:chgData name="Alwyn Pan" userId="fcffad2f-dbaf-4975-b541-3ad06d08e4e1" providerId="ADAL" clId="{0C46E0EC-5494-D447-8A61-F5A1C68A382A}" dt="2020-04-01T06:27:11.160" v="3757" actId="20577"/>
          <ac:spMkLst>
            <pc:docMk/>
            <pc:sldMk cId="2432744278" sldId="470"/>
            <ac:spMk id="2" creationId="{7B64EB72-3846-E34D-9783-FE1A9E582941}"/>
          </ac:spMkLst>
        </pc:spChg>
        <pc:spChg chg="add del">
          <ac:chgData name="Alwyn Pan" userId="fcffad2f-dbaf-4975-b541-3ad06d08e4e1" providerId="ADAL" clId="{0C46E0EC-5494-D447-8A61-F5A1C68A382A}" dt="2020-04-01T03:27:57.442" v="3358" actId="478"/>
          <ac:spMkLst>
            <pc:docMk/>
            <pc:sldMk cId="2432744278" sldId="470"/>
            <ac:spMk id="3" creationId="{3B672AA2-73A5-A740-8AC5-2416CC881919}"/>
          </ac:spMkLst>
        </pc:spChg>
        <pc:spChg chg="mod">
          <ac:chgData name="Alwyn Pan" userId="fcffad2f-dbaf-4975-b541-3ad06d08e4e1" providerId="ADAL" clId="{0C46E0EC-5494-D447-8A61-F5A1C68A382A}" dt="2020-04-01T03:56:22.665" v="3373" actId="20577"/>
          <ac:spMkLst>
            <pc:docMk/>
            <pc:sldMk cId="2432744278" sldId="470"/>
            <ac:spMk id="14" creationId="{AA755D28-00A2-3A4B-9DA0-FC8361841834}"/>
          </ac:spMkLst>
        </pc:spChg>
      </pc:sldChg>
      <pc:sldChg chg="add del">
        <pc:chgData name="Alwyn Pan" userId="fcffad2f-dbaf-4975-b541-3ad06d08e4e1" providerId="ADAL" clId="{0C46E0EC-5494-D447-8A61-F5A1C68A382A}" dt="2020-03-31T06:38:07.990" v="2531"/>
        <pc:sldMkLst>
          <pc:docMk/>
          <pc:sldMk cId="3759050488" sldId="470"/>
        </pc:sldMkLst>
      </pc:sldChg>
      <pc:sldChg chg="add del">
        <pc:chgData name="Alwyn Pan" userId="fcffad2f-dbaf-4975-b541-3ad06d08e4e1" providerId="ADAL" clId="{0C46E0EC-5494-D447-8A61-F5A1C68A382A}" dt="2020-03-31T09:11:47.343" v="2930"/>
        <pc:sldMkLst>
          <pc:docMk/>
          <pc:sldMk cId="325655729" sldId="471"/>
        </pc:sldMkLst>
      </pc:sldChg>
      <pc:sldChg chg="addSp delSp modSp add">
        <pc:chgData name="Alwyn Pan" userId="fcffad2f-dbaf-4975-b541-3ad06d08e4e1" providerId="ADAL" clId="{0C46E0EC-5494-D447-8A61-F5A1C68A382A}" dt="2020-04-01T04:42:42.010" v="3499"/>
        <pc:sldMkLst>
          <pc:docMk/>
          <pc:sldMk cId="2747491597" sldId="471"/>
        </pc:sldMkLst>
        <pc:spChg chg="mod">
          <ac:chgData name="Alwyn Pan" userId="fcffad2f-dbaf-4975-b541-3ad06d08e4e1" providerId="ADAL" clId="{0C46E0EC-5494-D447-8A61-F5A1C68A382A}" dt="2020-04-01T03:28:07.275" v="3361" actId="20577"/>
          <ac:spMkLst>
            <pc:docMk/>
            <pc:sldMk cId="2747491597" sldId="471"/>
            <ac:spMk id="2" creationId="{7B64EB72-3846-E34D-9783-FE1A9E582941}"/>
          </ac:spMkLst>
        </pc:spChg>
        <pc:spChg chg="add del">
          <ac:chgData name="Alwyn Pan" userId="fcffad2f-dbaf-4975-b541-3ad06d08e4e1" providerId="ADAL" clId="{0C46E0EC-5494-D447-8A61-F5A1C68A382A}" dt="2020-04-01T04:42:42.010" v="3499"/>
          <ac:spMkLst>
            <pc:docMk/>
            <pc:sldMk cId="2747491597" sldId="471"/>
            <ac:spMk id="5" creationId="{50D56CCC-7027-6042-9CC1-D3919E2315AF}"/>
          </ac:spMkLst>
        </pc:spChg>
        <pc:spChg chg="mod">
          <ac:chgData name="Alwyn Pan" userId="fcffad2f-dbaf-4975-b541-3ad06d08e4e1" providerId="ADAL" clId="{0C46E0EC-5494-D447-8A61-F5A1C68A382A}" dt="2020-04-01T04:32:41.641" v="3491" actId="20577"/>
          <ac:spMkLst>
            <pc:docMk/>
            <pc:sldMk cId="2747491597" sldId="471"/>
            <ac:spMk id="14" creationId="{AA755D28-00A2-3A4B-9DA0-FC8361841834}"/>
          </ac:spMkLst>
        </pc:spChg>
        <pc:graphicFrameChg chg="add mod">
          <ac:chgData name="Alwyn Pan" userId="fcffad2f-dbaf-4975-b541-3ad06d08e4e1" providerId="ADAL" clId="{0C46E0EC-5494-D447-8A61-F5A1C68A382A}" dt="2020-04-01T04:33:19.238" v="3497" actId="1076"/>
          <ac:graphicFrameMkLst>
            <pc:docMk/>
            <pc:sldMk cId="2747491597" sldId="471"/>
            <ac:graphicFrameMk id="4" creationId="{4A58537C-A015-F54E-AA1F-72D817DBEEEB}"/>
          </ac:graphicFrameMkLst>
        </pc:graphicFrameChg>
      </pc:sldChg>
      <pc:sldChg chg="addSp delSp modSp add">
        <pc:chgData name="Alwyn Pan" userId="fcffad2f-dbaf-4975-b541-3ad06d08e4e1" providerId="ADAL" clId="{0C46E0EC-5494-D447-8A61-F5A1C68A382A}" dt="2020-04-01T05:12:17.056" v="3684" actId="207"/>
        <pc:sldMkLst>
          <pc:docMk/>
          <pc:sldMk cId="145329101" sldId="472"/>
        </pc:sldMkLst>
        <pc:spChg chg="mod">
          <ac:chgData name="Alwyn Pan" userId="fcffad2f-dbaf-4975-b541-3ad06d08e4e1" providerId="ADAL" clId="{0C46E0EC-5494-D447-8A61-F5A1C68A382A}" dt="2020-04-01T04:42:48.271" v="3502" actId="20577"/>
          <ac:spMkLst>
            <pc:docMk/>
            <pc:sldMk cId="145329101" sldId="472"/>
            <ac:spMk id="2" creationId="{7B64EB72-3846-E34D-9783-FE1A9E582941}"/>
          </ac:spMkLst>
        </pc:spChg>
        <pc:spChg chg="mod">
          <ac:chgData name="Alwyn Pan" userId="fcffad2f-dbaf-4975-b541-3ad06d08e4e1" providerId="ADAL" clId="{0C46E0EC-5494-D447-8A61-F5A1C68A382A}" dt="2020-04-01T05:12:17.056" v="3684" actId="207"/>
          <ac:spMkLst>
            <pc:docMk/>
            <pc:sldMk cId="145329101" sldId="472"/>
            <ac:spMk id="14" creationId="{AA755D28-00A2-3A4B-9DA0-FC8361841834}"/>
          </ac:spMkLst>
        </pc:spChg>
        <pc:graphicFrameChg chg="del">
          <ac:chgData name="Alwyn Pan" userId="fcffad2f-dbaf-4975-b541-3ad06d08e4e1" providerId="ADAL" clId="{0C46E0EC-5494-D447-8A61-F5A1C68A382A}" dt="2020-04-01T04:42:52.670" v="3503" actId="478"/>
          <ac:graphicFrameMkLst>
            <pc:docMk/>
            <pc:sldMk cId="145329101" sldId="472"/>
            <ac:graphicFrameMk id="4" creationId="{4A58537C-A015-F54E-AA1F-72D817DBEEEB}"/>
          </ac:graphicFrameMkLst>
        </pc:graphicFrameChg>
        <pc:picChg chg="add mod">
          <ac:chgData name="Alwyn Pan" userId="fcffad2f-dbaf-4975-b541-3ad06d08e4e1" providerId="ADAL" clId="{0C46E0EC-5494-D447-8A61-F5A1C68A382A}" dt="2020-04-01T05:00:37.656" v="3618" actId="1076"/>
          <ac:picMkLst>
            <pc:docMk/>
            <pc:sldMk cId="145329101" sldId="472"/>
            <ac:picMk id="3" creationId="{5FEE17D1-D73D-1D41-A3FC-383B0121D164}"/>
          </ac:picMkLst>
        </pc:picChg>
      </pc:sldChg>
      <pc:sldChg chg="delSp modSp add">
        <pc:chgData name="Alwyn Pan" userId="fcffad2f-dbaf-4975-b541-3ad06d08e4e1" providerId="ADAL" clId="{0C46E0EC-5494-D447-8A61-F5A1C68A382A}" dt="2020-04-01T06:14:23.887" v="3751" actId="20577"/>
        <pc:sldMkLst>
          <pc:docMk/>
          <pc:sldMk cId="1876994577" sldId="473"/>
        </pc:sldMkLst>
        <pc:spChg chg="mod">
          <ac:chgData name="Alwyn Pan" userId="fcffad2f-dbaf-4975-b541-3ad06d08e4e1" providerId="ADAL" clId="{0C46E0EC-5494-D447-8A61-F5A1C68A382A}" dt="2020-04-01T06:05:45.447" v="3688" actId="20577"/>
          <ac:spMkLst>
            <pc:docMk/>
            <pc:sldMk cId="1876994577" sldId="473"/>
            <ac:spMk id="2" creationId="{7B64EB72-3846-E34D-9783-FE1A9E582941}"/>
          </ac:spMkLst>
        </pc:spChg>
        <pc:spChg chg="mod">
          <ac:chgData name="Alwyn Pan" userId="fcffad2f-dbaf-4975-b541-3ad06d08e4e1" providerId="ADAL" clId="{0C46E0EC-5494-D447-8A61-F5A1C68A382A}" dt="2020-04-01T06:14:23.887" v="3751" actId="20577"/>
          <ac:spMkLst>
            <pc:docMk/>
            <pc:sldMk cId="1876994577" sldId="473"/>
            <ac:spMk id="14" creationId="{AA755D28-00A2-3A4B-9DA0-FC8361841834}"/>
          </ac:spMkLst>
        </pc:spChg>
        <pc:picChg chg="del">
          <ac:chgData name="Alwyn Pan" userId="fcffad2f-dbaf-4975-b541-3ad06d08e4e1" providerId="ADAL" clId="{0C46E0EC-5494-D447-8A61-F5A1C68A382A}" dt="2020-04-01T06:06:48.056" v="3725" actId="478"/>
          <ac:picMkLst>
            <pc:docMk/>
            <pc:sldMk cId="1876994577" sldId="473"/>
            <ac:picMk id="3" creationId="{5FEE17D1-D73D-1D41-A3FC-383B0121D164}"/>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126829-3C99-524E-BBA8-C96411F14A24}" type="datetimeFigureOut">
              <a:rPr lang="en-US" smtClean="0"/>
              <a:t>4/23/20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45D1F-78B3-E540-91D8-10E419D9BAB3}" type="slidenum">
              <a:rPr lang="en-US" smtClean="0"/>
              <a:t>‹#›</a:t>
            </a:fld>
            <a:endParaRPr lang="en-US"/>
          </a:p>
        </p:txBody>
      </p:sp>
    </p:spTree>
    <p:extLst>
      <p:ext uri="{BB962C8B-B14F-4D97-AF65-F5344CB8AC3E}">
        <p14:creationId xmlns:p14="http://schemas.microsoft.com/office/powerpoint/2010/main" val="686346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945D1F-78B3-E540-91D8-10E419D9BAB3}" type="slidenum">
              <a:rPr lang="en-US" smtClean="0"/>
              <a:t>32</a:t>
            </a:fld>
            <a:endParaRPr lang="en-US"/>
          </a:p>
        </p:txBody>
      </p:sp>
    </p:spTree>
    <p:extLst>
      <p:ext uri="{BB962C8B-B14F-4D97-AF65-F5344CB8AC3E}">
        <p14:creationId xmlns:p14="http://schemas.microsoft.com/office/powerpoint/2010/main" val="4095151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67E0E-8022-F545-B2CB-78BBA9325A2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C36BFC5-D35E-E942-BF15-BD218AE151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1CFFCF0-5A1A-4E4A-8EE9-B0E94E09AD70}"/>
              </a:ext>
            </a:extLst>
          </p:cNvPr>
          <p:cNvSpPr>
            <a:spLocks noGrp="1"/>
          </p:cNvSpPr>
          <p:nvPr>
            <p:ph type="dt" sz="half" idx="10"/>
          </p:nvPr>
        </p:nvSpPr>
        <p:spPr/>
        <p:txBody>
          <a:bodyPr/>
          <a:lstStyle/>
          <a:p>
            <a:fld id="{A29F95D4-5DB7-844B-AD26-653FEE2F7287}" type="datetimeFigureOut">
              <a:rPr lang="en-US" smtClean="0"/>
              <a:t>4/23/20</a:t>
            </a:fld>
            <a:endParaRPr lang="en-US"/>
          </a:p>
        </p:txBody>
      </p:sp>
      <p:sp>
        <p:nvSpPr>
          <p:cNvPr id="5" name="Footer Placeholder 4">
            <a:extLst>
              <a:ext uri="{FF2B5EF4-FFF2-40B4-BE49-F238E27FC236}">
                <a16:creationId xmlns:a16="http://schemas.microsoft.com/office/drawing/2014/main" id="{3350025E-9AF7-9341-BFB4-34D6D9A164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AF1B1-43DA-E248-8DD1-839DAE95D169}"/>
              </a:ext>
            </a:extLst>
          </p:cNvPr>
          <p:cNvSpPr>
            <a:spLocks noGrp="1"/>
          </p:cNvSpPr>
          <p:nvPr>
            <p:ph type="sldNum" sz="quarter" idx="12"/>
          </p:nvPr>
        </p:nvSpPr>
        <p:spPr/>
        <p:txBody>
          <a:bodyPr/>
          <a:lstStyle/>
          <a:p>
            <a:fld id="{28C0962C-23C6-6B4C-8048-5E4B534B0010}" type="slidenum">
              <a:rPr lang="en-US" smtClean="0"/>
              <a:t>‹#›</a:t>
            </a:fld>
            <a:endParaRPr lang="en-US"/>
          </a:p>
        </p:txBody>
      </p:sp>
    </p:spTree>
    <p:extLst>
      <p:ext uri="{BB962C8B-B14F-4D97-AF65-F5344CB8AC3E}">
        <p14:creationId xmlns:p14="http://schemas.microsoft.com/office/powerpoint/2010/main" val="3273711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18717-FB11-8A4B-AC55-ABD4A6AED1B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9F6188E-27A3-8F4F-BC29-82953AFCC3E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8E3A405-3D17-6C49-BC45-CD24048863D0}"/>
              </a:ext>
            </a:extLst>
          </p:cNvPr>
          <p:cNvSpPr>
            <a:spLocks noGrp="1"/>
          </p:cNvSpPr>
          <p:nvPr>
            <p:ph type="dt" sz="half" idx="10"/>
          </p:nvPr>
        </p:nvSpPr>
        <p:spPr/>
        <p:txBody>
          <a:bodyPr/>
          <a:lstStyle/>
          <a:p>
            <a:fld id="{A29F95D4-5DB7-844B-AD26-653FEE2F7287}" type="datetimeFigureOut">
              <a:rPr lang="en-US" smtClean="0"/>
              <a:t>4/23/20</a:t>
            </a:fld>
            <a:endParaRPr lang="en-US"/>
          </a:p>
        </p:txBody>
      </p:sp>
      <p:sp>
        <p:nvSpPr>
          <p:cNvPr id="5" name="Footer Placeholder 4">
            <a:extLst>
              <a:ext uri="{FF2B5EF4-FFF2-40B4-BE49-F238E27FC236}">
                <a16:creationId xmlns:a16="http://schemas.microsoft.com/office/drawing/2014/main" id="{AD9CA7FF-6CF9-6049-8561-F38DF8685E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BE77B-8D64-9145-ACC2-28775A74EC3B}"/>
              </a:ext>
            </a:extLst>
          </p:cNvPr>
          <p:cNvSpPr>
            <a:spLocks noGrp="1"/>
          </p:cNvSpPr>
          <p:nvPr>
            <p:ph type="sldNum" sz="quarter" idx="12"/>
          </p:nvPr>
        </p:nvSpPr>
        <p:spPr/>
        <p:txBody>
          <a:bodyPr/>
          <a:lstStyle/>
          <a:p>
            <a:fld id="{28C0962C-23C6-6B4C-8048-5E4B534B0010}" type="slidenum">
              <a:rPr lang="en-US" smtClean="0"/>
              <a:t>‹#›</a:t>
            </a:fld>
            <a:endParaRPr lang="en-US"/>
          </a:p>
        </p:txBody>
      </p:sp>
    </p:spTree>
    <p:extLst>
      <p:ext uri="{BB962C8B-B14F-4D97-AF65-F5344CB8AC3E}">
        <p14:creationId xmlns:p14="http://schemas.microsoft.com/office/powerpoint/2010/main" val="760357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4AF879-E082-FC42-8AC0-C79507C7FD2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1A5A26F-7B11-FF43-B583-0C910C13817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0BB481-49E4-154E-B3A9-C40C9E914E4A}"/>
              </a:ext>
            </a:extLst>
          </p:cNvPr>
          <p:cNvSpPr>
            <a:spLocks noGrp="1"/>
          </p:cNvSpPr>
          <p:nvPr>
            <p:ph type="dt" sz="half" idx="10"/>
          </p:nvPr>
        </p:nvSpPr>
        <p:spPr/>
        <p:txBody>
          <a:bodyPr/>
          <a:lstStyle/>
          <a:p>
            <a:fld id="{A29F95D4-5DB7-844B-AD26-653FEE2F7287}" type="datetimeFigureOut">
              <a:rPr lang="en-US" smtClean="0"/>
              <a:t>4/23/20</a:t>
            </a:fld>
            <a:endParaRPr lang="en-US"/>
          </a:p>
        </p:txBody>
      </p:sp>
      <p:sp>
        <p:nvSpPr>
          <p:cNvPr id="5" name="Footer Placeholder 4">
            <a:extLst>
              <a:ext uri="{FF2B5EF4-FFF2-40B4-BE49-F238E27FC236}">
                <a16:creationId xmlns:a16="http://schemas.microsoft.com/office/drawing/2014/main" id="{69FB2181-E8AC-8B4B-AAEE-7F977EBA3A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C7F31E-70D1-204E-BFD5-83F26B9DF35E}"/>
              </a:ext>
            </a:extLst>
          </p:cNvPr>
          <p:cNvSpPr>
            <a:spLocks noGrp="1"/>
          </p:cNvSpPr>
          <p:nvPr>
            <p:ph type="sldNum" sz="quarter" idx="12"/>
          </p:nvPr>
        </p:nvSpPr>
        <p:spPr/>
        <p:txBody>
          <a:bodyPr/>
          <a:lstStyle/>
          <a:p>
            <a:fld id="{28C0962C-23C6-6B4C-8048-5E4B534B0010}" type="slidenum">
              <a:rPr lang="en-US" smtClean="0"/>
              <a:t>‹#›</a:t>
            </a:fld>
            <a:endParaRPr lang="en-US"/>
          </a:p>
        </p:txBody>
      </p:sp>
    </p:spTree>
    <p:extLst>
      <p:ext uri="{BB962C8B-B14F-4D97-AF65-F5344CB8AC3E}">
        <p14:creationId xmlns:p14="http://schemas.microsoft.com/office/powerpoint/2010/main" val="1416691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D956-9358-6945-886B-FB536211243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672359F-D887-C447-817C-0B22EDF1A16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D113A38-4658-B84A-9BA6-64983FEC3484}"/>
              </a:ext>
            </a:extLst>
          </p:cNvPr>
          <p:cNvSpPr>
            <a:spLocks noGrp="1"/>
          </p:cNvSpPr>
          <p:nvPr>
            <p:ph type="dt" sz="half" idx="10"/>
          </p:nvPr>
        </p:nvSpPr>
        <p:spPr/>
        <p:txBody>
          <a:bodyPr/>
          <a:lstStyle/>
          <a:p>
            <a:fld id="{A29F95D4-5DB7-844B-AD26-653FEE2F7287}" type="datetimeFigureOut">
              <a:rPr lang="en-US" smtClean="0"/>
              <a:t>4/23/20</a:t>
            </a:fld>
            <a:endParaRPr lang="en-US"/>
          </a:p>
        </p:txBody>
      </p:sp>
      <p:sp>
        <p:nvSpPr>
          <p:cNvPr id="5" name="Footer Placeholder 4">
            <a:extLst>
              <a:ext uri="{FF2B5EF4-FFF2-40B4-BE49-F238E27FC236}">
                <a16:creationId xmlns:a16="http://schemas.microsoft.com/office/drawing/2014/main" id="{D9633B01-0F84-8744-8FAB-BB8761D16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CE1C94-7176-3B4C-9D0B-7FA5FBD25521}"/>
              </a:ext>
            </a:extLst>
          </p:cNvPr>
          <p:cNvSpPr>
            <a:spLocks noGrp="1"/>
          </p:cNvSpPr>
          <p:nvPr>
            <p:ph type="sldNum" sz="quarter" idx="12"/>
          </p:nvPr>
        </p:nvSpPr>
        <p:spPr/>
        <p:txBody>
          <a:bodyPr/>
          <a:lstStyle/>
          <a:p>
            <a:fld id="{28C0962C-23C6-6B4C-8048-5E4B534B0010}" type="slidenum">
              <a:rPr lang="en-US" smtClean="0"/>
              <a:t>‹#›</a:t>
            </a:fld>
            <a:endParaRPr lang="en-US"/>
          </a:p>
        </p:txBody>
      </p:sp>
    </p:spTree>
    <p:extLst>
      <p:ext uri="{BB962C8B-B14F-4D97-AF65-F5344CB8AC3E}">
        <p14:creationId xmlns:p14="http://schemas.microsoft.com/office/powerpoint/2010/main" val="879654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4D59A-49C1-B441-9752-FEA36591FF7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7E3C2B3-5A2E-9244-A32A-6A497631B0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0D1893F-0B49-0E40-8418-30A8C2D498AE}"/>
              </a:ext>
            </a:extLst>
          </p:cNvPr>
          <p:cNvSpPr>
            <a:spLocks noGrp="1"/>
          </p:cNvSpPr>
          <p:nvPr>
            <p:ph type="dt" sz="half" idx="10"/>
          </p:nvPr>
        </p:nvSpPr>
        <p:spPr/>
        <p:txBody>
          <a:bodyPr/>
          <a:lstStyle/>
          <a:p>
            <a:fld id="{A29F95D4-5DB7-844B-AD26-653FEE2F7287}" type="datetimeFigureOut">
              <a:rPr lang="en-US" smtClean="0"/>
              <a:t>4/23/20</a:t>
            </a:fld>
            <a:endParaRPr lang="en-US"/>
          </a:p>
        </p:txBody>
      </p:sp>
      <p:sp>
        <p:nvSpPr>
          <p:cNvPr id="5" name="Footer Placeholder 4">
            <a:extLst>
              <a:ext uri="{FF2B5EF4-FFF2-40B4-BE49-F238E27FC236}">
                <a16:creationId xmlns:a16="http://schemas.microsoft.com/office/drawing/2014/main" id="{75396589-685B-A44B-B27D-72CCD7817E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FD2AD-0E18-9F4A-B063-49D57C2DDCC0}"/>
              </a:ext>
            </a:extLst>
          </p:cNvPr>
          <p:cNvSpPr>
            <a:spLocks noGrp="1"/>
          </p:cNvSpPr>
          <p:nvPr>
            <p:ph type="sldNum" sz="quarter" idx="12"/>
          </p:nvPr>
        </p:nvSpPr>
        <p:spPr/>
        <p:txBody>
          <a:bodyPr/>
          <a:lstStyle/>
          <a:p>
            <a:fld id="{28C0962C-23C6-6B4C-8048-5E4B534B0010}" type="slidenum">
              <a:rPr lang="en-US" smtClean="0"/>
              <a:t>‹#›</a:t>
            </a:fld>
            <a:endParaRPr lang="en-US"/>
          </a:p>
        </p:txBody>
      </p:sp>
    </p:spTree>
    <p:extLst>
      <p:ext uri="{BB962C8B-B14F-4D97-AF65-F5344CB8AC3E}">
        <p14:creationId xmlns:p14="http://schemas.microsoft.com/office/powerpoint/2010/main" val="3985476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5E137-9670-2E49-A6F5-680C9479470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FB721A5-4F8C-2B45-9D43-7DA72A93F8D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444E42B-4180-844B-B07F-31D07FC76B0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7228D30-8167-7C44-9C71-78E1D596BF3F}"/>
              </a:ext>
            </a:extLst>
          </p:cNvPr>
          <p:cNvSpPr>
            <a:spLocks noGrp="1"/>
          </p:cNvSpPr>
          <p:nvPr>
            <p:ph type="dt" sz="half" idx="10"/>
          </p:nvPr>
        </p:nvSpPr>
        <p:spPr/>
        <p:txBody>
          <a:bodyPr/>
          <a:lstStyle/>
          <a:p>
            <a:fld id="{A29F95D4-5DB7-844B-AD26-653FEE2F7287}" type="datetimeFigureOut">
              <a:rPr lang="en-US" smtClean="0"/>
              <a:t>4/23/20</a:t>
            </a:fld>
            <a:endParaRPr lang="en-US"/>
          </a:p>
        </p:txBody>
      </p:sp>
      <p:sp>
        <p:nvSpPr>
          <p:cNvPr id="6" name="Footer Placeholder 5">
            <a:extLst>
              <a:ext uri="{FF2B5EF4-FFF2-40B4-BE49-F238E27FC236}">
                <a16:creationId xmlns:a16="http://schemas.microsoft.com/office/drawing/2014/main" id="{D51737A4-D374-E748-B822-FC5FF956C9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4B9F79-31B8-A34B-97C2-890A6709A2A8}"/>
              </a:ext>
            </a:extLst>
          </p:cNvPr>
          <p:cNvSpPr>
            <a:spLocks noGrp="1"/>
          </p:cNvSpPr>
          <p:nvPr>
            <p:ph type="sldNum" sz="quarter" idx="12"/>
          </p:nvPr>
        </p:nvSpPr>
        <p:spPr/>
        <p:txBody>
          <a:bodyPr/>
          <a:lstStyle/>
          <a:p>
            <a:fld id="{28C0962C-23C6-6B4C-8048-5E4B534B0010}" type="slidenum">
              <a:rPr lang="en-US" smtClean="0"/>
              <a:t>‹#›</a:t>
            </a:fld>
            <a:endParaRPr lang="en-US"/>
          </a:p>
        </p:txBody>
      </p:sp>
    </p:spTree>
    <p:extLst>
      <p:ext uri="{BB962C8B-B14F-4D97-AF65-F5344CB8AC3E}">
        <p14:creationId xmlns:p14="http://schemas.microsoft.com/office/powerpoint/2010/main" val="3341686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C934-07FF-634F-B03B-B6118A1F341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8958AB4-56E5-E64D-9F0E-3F8C9DE4A9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BB2378E-AF10-DA48-9314-11916C80127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C8925E0-4F65-A348-9AF7-4258F4377C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B50015E-0940-D54B-A895-80D6AFEF9B9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F8C2217-E355-3C4C-A430-64D88BA1F987}"/>
              </a:ext>
            </a:extLst>
          </p:cNvPr>
          <p:cNvSpPr>
            <a:spLocks noGrp="1"/>
          </p:cNvSpPr>
          <p:nvPr>
            <p:ph type="dt" sz="half" idx="10"/>
          </p:nvPr>
        </p:nvSpPr>
        <p:spPr/>
        <p:txBody>
          <a:bodyPr/>
          <a:lstStyle/>
          <a:p>
            <a:fld id="{A29F95D4-5DB7-844B-AD26-653FEE2F7287}" type="datetimeFigureOut">
              <a:rPr lang="en-US" smtClean="0"/>
              <a:t>4/23/20</a:t>
            </a:fld>
            <a:endParaRPr lang="en-US"/>
          </a:p>
        </p:txBody>
      </p:sp>
      <p:sp>
        <p:nvSpPr>
          <p:cNvPr id="8" name="Footer Placeholder 7">
            <a:extLst>
              <a:ext uri="{FF2B5EF4-FFF2-40B4-BE49-F238E27FC236}">
                <a16:creationId xmlns:a16="http://schemas.microsoft.com/office/drawing/2014/main" id="{6B9E303F-53B8-E640-9850-E4AD310439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E04291-E9CB-CC45-9BB6-78C68F37D169}"/>
              </a:ext>
            </a:extLst>
          </p:cNvPr>
          <p:cNvSpPr>
            <a:spLocks noGrp="1"/>
          </p:cNvSpPr>
          <p:nvPr>
            <p:ph type="sldNum" sz="quarter" idx="12"/>
          </p:nvPr>
        </p:nvSpPr>
        <p:spPr/>
        <p:txBody>
          <a:bodyPr/>
          <a:lstStyle/>
          <a:p>
            <a:fld id="{28C0962C-23C6-6B4C-8048-5E4B534B0010}" type="slidenum">
              <a:rPr lang="en-US" smtClean="0"/>
              <a:t>‹#›</a:t>
            </a:fld>
            <a:endParaRPr lang="en-US"/>
          </a:p>
        </p:txBody>
      </p:sp>
    </p:spTree>
    <p:extLst>
      <p:ext uri="{BB962C8B-B14F-4D97-AF65-F5344CB8AC3E}">
        <p14:creationId xmlns:p14="http://schemas.microsoft.com/office/powerpoint/2010/main" val="305477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C4D2-FED1-5540-882F-40FCADE0DB0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BBE0A2D-A4FC-3E45-A7CC-AEAF8EF3582D}"/>
              </a:ext>
            </a:extLst>
          </p:cNvPr>
          <p:cNvSpPr>
            <a:spLocks noGrp="1"/>
          </p:cNvSpPr>
          <p:nvPr>
            <p:ph type="dt" sz="half" idx="10"/>
          </p:nvPr>
        </p:nvSpPr>
        <p:spPr/>
        <p:txBody>
          <a:bodyPr/>
          <a:lstStyle/>
          <a:p>
            <a:fld id="{A29F95D4-5DB7-844B-AD26-653FEE2F7287}" type="datetimeFigureOut">
              <a:rPr lang="en-US" smtClean="0"/>
              <a:t>4/23/20</a:t>
            </a:fld>
            <a:endParaRPr lang="en-US"/>
          </a:p>
        </p:txBody>
      </p:sp>
      <p:sp>
        <p:nvSpPr>
          <p:cNvPr id="4" name="Footer Placeholder 3">
            <a:extLst>
              <a:ext uri="{FF2B5EF4-FFF2-40B4-BE49-F238E27FC236}">
                <a16:creationId xmlns:a16="http://schemas.microsoft.com/office/drawing/2014/main" id="{4E42678D-5876-0A49-8727-2B6DBE92B5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7403D0-A5A4-B043-9C23-31B762E441BA}"/>
              </a:ext>
            </a:extLst>
          </p:cNvPr>
          <p:cNvSpPr>
            <a:spLocks noGrp="1"/>
          </p:cNvSpPr>
          <p:nvPr>
            <p:ph type="sldNum" sz="quarter" idx="12"/>
          </p:nvPr>
        </p:nvSpPr>
        <p:spPr/>
        <p:txBody>
          <a:bodyPr/>
          <a:lstStyle/>
          <a:p>
            <a:fld id="{28C0962C-23C6-6B4C-8048-5E4B534B0010}" type="slidenum">
              <a:rPr lang="en-US" smtClean="0"/>
              <a:t>‹#›</a:t>
            </a:fld>
            <a:endParaRPr lang="en-US"/>
          </a:p>
        </p:txBody>
      </p:sp>
    </p:spTree>
    <p:extLst>
      <p:ext uri="{BB962C8B-B14F-4D97-AF65-F5344CB8AC3E}">
        <p14:creationId xmlns:p14="http://schemas.microsoft.com/office/powerpoint/2010/main" val="2183452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C718B5-4C94-3544-B0B5-4EE3DA547F09}"/>
              </a:ext>
            </a:extLst>
          </p:cNvPr>
          <p:cNvSpPr>
            <a:spLocks noGrp="1"/>
          </p:cNvSpPr>
          <p:nvPr>
            <p:ph type="dt" sz="half" idx="10"/>
          </p:nvPr>
        </p:nvSpPr>
        <p:spPr/>
        <p:txBody>
          <a:bodyPr/>
          <a:lstStyle/>
          <a:p>
            <a:fld id="{A29F95D4-5DB7-844B-AD26-653FEE2F7287}" type="datetimeFigureOut">
              <a:rPr lang="en-US" smtClean="0"/>
              <a:t>4/23/20</a:t>
            </a:fld>
            <a:endParaRPr lang="en-US"/>
          </a:p>
        </p:txBody>
      </p:sp>
      <p:sp>
        <p:nvSpPr>
          <p:cNvPr id="3" name="Footer Placeholder 2">
            <a:extLst>
              <a:ext uri="{FF2B5EF4-FFF2-40B4-BE49-F238E27FC236}">
                <a16:creationId xmlns:a16="http://schemas.microsoft.com/office/drawing/2014/main" id="{A4005009-AC92-CC4E-83E4-DDE4EFBCF2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7093FA-544D-4948-B8B6-0DAE4388E1B0}"/>
              </a:ext>
            </a:extLst>
          </p:cNvPr>
          <p:cNvSpPr>
            <a:spLocks noGrp="1"/>
          </p:cNvSpPr>
          <p:nvPr>
            <p:ph type="sldNum" sz="quarter" idx="12"/>
          </p:nvPr>
        </p:nvSpPr>
        <p:spPr/>
        <p:txBody>
          <a:bodyPr/>
          <a:lstStyle/>
          <a:p>
            <a:fld id="{28C0962C-23C6-6B4C-8048-5E4B534B0010}" type="slidenum">
              <a:rPr lang="en-US" smtClean="0"/>
              <a:t>‹#›</a:t>
            </a:fld>
            <a:endParaRPr lang="en-US"/>
          </a:p>
        </p:txBody>
      </p:sp>
    </p:spTree>
    <p:extLst>
      <p:ext uri="{BB962C8B-B14F-4D97-AF65-F5344CB8AC3E}">
        <p14:creationId xmlns:p14="http://schemas.microsoft.com/office/powerpoint/2010/main" val="188098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81913-CA90-EA46-8F95-66129B2563F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DB33D87-509B-1046-82FD-CA230AD370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B3D2E60-9594-6947-A8E9-BDF810BE48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2944E83-ECB0-6F4B-A5CA-E80266FF8883}"/>
              </a:ext>
            </a:extLst>
          </p:cNvPr>
          <p:cNvSpPr>
            <a:spLocks noGrp="1"/>
          </p:cNvSpPr>
          <p:nvPr>
            <p:ph type="dt" sz="half" idx="10"/>
          </p:nvPr>
        </p:nvSpPr>
        <p:spPr/>
        <p:txBody>
          <a:bodyPr/>
          <a:lstStyle/>
          <a:p>
            <a:fld id="{A29F95D4-5DB7-844B-AD26-653FEE2F7287}" type="datetimeFigureOut">
              <a:rPr lang="en-US" smtClean="0"/>
              <a:t>4/23/20</a:t>
            </a:fld>
            <a:endParaRPr lang="en-US"/>
          </a:p>
        </p:txBody>
      </p:sp>
      <p:sp>
        <p:nvSpPr>
          <p:cNvPr id="6" name="Footer Placeholder 5">
            <a:extLst>
              <a:ext uri="{FF2B5EF4-FFF2-40B4-BE49-F238E27FC236}">
                <a16:creationId xmlns:a16="http://schemas.microsoft.com/office/drawing/2014/main" id="{40D2711E-0484-5246-89BB-FA2EEBBEB3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6E91C1-7041-0040-BB2E-0B5205FA3DB2}"/>
              </a:ext>
            </a:extLst>
          </p:cNvPr>
          <p:cNvSpPr>
            <a:spLocks noGrp="1"/>
          </p:cNvSpPr>
          <p:nvPr>
            <p:ph type="sldNum" sz="quarter" idx="12"/>
          </p:nvPr>
        </p:nvSpPr>
        <p:spPr/>
        <p:txBody>
          <a:bodyPr/>
          <a:lstStyle/>
          <a:p>
            <a:fld id="{28C0962C-23C6-6B4C-8048-5E4B534B0010}" type="slidenum">
              <a:rPr lang="en-US" smtClean="0"/>
              <a:t>‹#›</a:t>
            </a:fld>
            <a:endParaRPr lang="en-US"/>
          </a:p>
        </p:txBody>
      </p:sp>
    </p:spTree>
    <p:extLst>
      <p:ext uri="{BB962C8B-B14F-4D97-AF65-F5344CB8AC3E}">
        <p14:creationId xmlns:p14="http://schemas.microsoft.com/office/powerpoint/2010/main" val="1197793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8221-1764-7841-AC5B-7AC24BCD1C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A55AFD6-D07B-FD46-909D-8B86A02930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57D5E6-44B6-8149-B7D0-AC6F822ACF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0B7597-F63E-D347-AA9F-B6559BA65FE4}"/>
              </a:ext>
            </a:extLst>
          </p:cNvPr>
          <p:cNvSpPr>
            <a:spLocks noGrp="1"/>
          </p:cNvSpPr>
          <p:nvPr>
            <p:ph type="dt" sz="half" idx="10"/>
          </p:nvPr>
        </p:nvSpPr>
        <p:spPr/>
        <p:txBody>
          <a:bodyPr/>
          <a:lstStyle/>
          <a:p>
            <a:fld id="{A29F95D4-5DB7-844B-AD26-653FEE2F7287}" type="datetimeFigureOut">
              <a:rPr lang="en-US" smtClean="0"/>
              <a:t>4/23/20</a:t>
            </a:fld>
            <a:endParaRPr lang="en-US"/>
          </a:p>
        </p:txBody>
      </p:sp>
      <p:sp>
        <p:nvSpPr>
          <p:cNvPr id="6" name="Footer Placeholder 5">
            <a:extLst>
              <a:ext uri="{FF2B5EF4-FFF2-40B4-BE49-F238E27FC236}">
                <a16:creationId xmlns:a16="http://schemas.microsoft.com/office/drawing/2014/main" id="{D12E898A-B1B7-D447-AA14-2B37A53D9B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37665-7E48-A349-AB65-8CF89FE1B684}"/>
              </a:ext>
            </a:extLst>
          </p:cNvPr>
          <p:cNvSpPr>
            <a:spLocks noGrp="1"/>
          </p:cNvSpPr>
          <p:nvPr>
            <p:ph type="sldNum" sz="quarter" idx="12"/>
          </p:nvPr>
        </p:nvSpPr>
        <p:spPr/>
        <p:txBody>
          <a:bodyPr/>
          <a:lstStyle/>
          <a:p>
            <a:fld id="{28C0962C-23C6-6B4C-8048-5E4B534B0010}" type="slidenum">
              <a:rPr lang="en-US" smtClean="0"/>
              <a:t>‹#›</a:t>
            </a:fld>
            <a:endParaRPr lang="en-US"/>
          </a:p>
        </p:txBody>
      </p:sp>
    </p:spTree>
    <p:extLst>
      <p:ext uri="{BB962C8B-B14F-4D97-AF65-F5344CB8AC3E}">
        <p14:creationId xmlns:p14="http://schemas.microsoft.com/office/powerpoint/2010/main" val="2221782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47B0A3-5E2D-1C4A-B02F-F5343E3735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1C8FF7B-4D19-3F42-AD8A-564E2D75B2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01BC00E-B43F-184D-A3B2-9560630F3E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9F95D4-5DB7-844B-AD26-653FEE2F7287}" type="datetimeFigureOut">
              <a:rPr lang="en-US" smtClean="0"/>
              <a:t>4/23/20</a:t>
            </a:fld>
            <a:endParaRPr lang="en-US"/>
          </a:p>
        </p:txBody>
      </p:sp>
      <p:sp>
        <p:nvSpPr>
          <p:cNvPr id="5" name="Footer Placeholder 4">
            <a:extLst>
              <a:ext uri="{FF2B5EF4-FFF2-40B4-BE49-F238E27FC236}">
                <a16:creationId xmlns:a16="http://schemas.microsoft.com/office/drawing/2014/main" id="{A8310988-71F1-6D4A-9972-B824417C3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6EA37C-0471-D84A-8AC1-78E84174C8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0962C-23C6-6B4C-8048-5E4B534B0010}" type="slidenum">
              <a:rPr lang="en-US" smtClean="0"/>
              <a:t>‹#›</a:t>
            </a:fld>
            <a:endParaRPr lang="en-US"/>
          </a:p>
        </p:txBody>
      </p:sp>
    </p:spTree>
    <p:extLst>
      <p:ext uri="{BB962C8B-B14F-4D97-AF65-F5344CB8AC3E}">
        <p14:creationId xmlns:p14="http://schemas.microsoft.com/office/powerpoint/2010/main" val="1110324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nginxinc/docker-nginx/blob/594ce7a8bc26c85af88495ac94d5cd0096b306f7/mainline/buster/Dockerfil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help.github.com/en/github/authenticating-to-github/adding-a-new-ssh-key-to-your-github-accoun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ansible.com/ansible/latest/modules/git_config_module.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ansible.com/ansible/latest/modules/blockinfile_module.html" TargetMode="External"/><Relationship Id="rId2" Type="http://schemas.openxmlformats.org/officeDocument/2006/relationships/hyperlink" Target="https://docs.ansible.com/ansible/latest/modules/copy_modul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hyperlink" Target="https://github.com/facebook/create-react-app"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hyperlink" Target="https://docs.docker.com/engine/reference/builder/#dockerignore-fil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ocs.docker.com/develop/develop-images/multistage-build/#use-multi-stage-build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ypi.org/project/openstacksdk/#histor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ypi.org/project/openstacksdk/#histor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docker.com/config/daemon/systemd/#httphttps-prox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ansible.com/ansible/latest/modules/copy_module.html#copy-module" TargetMode="External"/><Relationship Id="rId2" Type="http://schemas.openxmlformats.org/officeDocument/2006/relationships/hyperlink" Target="https://docs.ansible.com/ansible/latest/modules/file_module.html" TargetMode="External"/><Relationship Id="rId1" Type="http://schemas.openxmlformats.org/officeDocument/2006/relationships/slideLayout" Target="../slideLayouts/slideLayout2.xml"/><Relationship Id="rId4" Type="http://schemas.openxmlformats.org/officeDocument/2006/relationships/hyperlink" Target="https://docs.ansible.com/ansible/latest/modules/systemd_modul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4F587-02EA-0A47-B5A8-258BA3A28D97}"/>
              </a:ext>
            </a:extLst>
          </p:cNvPr>
          <p:cNvSpPr>
            <a:spLocks noGrp="1"/>
          </p:cNvSpPr>
          <p:nvPr>
            <p:ph type="ctrTitle"/>
          </p:nvPr>
        </p:nvSpPr>
        <p:spPr>
          <a:xfrm>
            <a:off x="1524000" y="2235200"/>
            <a:ext cx="9144000" cy="2387600"/>
          </a:xfrm>
        </p:spPr>
        <p:txBody>
          <a:bodyPr>
            <a:normAutofit fontScale="90000"/>
          </a:bodyPr>
          <a:lstStyle/>
          <a:p>
            <a:r>
              <a:rPr lang="en-US" sz="19900" b="1" dirty="0"/>
              <a:t>Q &amp; A</a:t>
            </a:r>
          </a:p>
        </p:txBody>
      </p:sp>
    </p:spTree>
    <p:extLst>
      <p:ext uri="{BB962C8B-B14F-4D97-AF65-F5344CB8AC3E}">
        <p14:creationId xmlns:p14="http://schemas.microsoft.com/office/powerpoint/2010/main" val="2476826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Docker FAQ  &amp; Tips (1)</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200" y="1213419"/>
            <a:ext cx="10515600" cy="5352273"/>
          </a:xfrm>
        </p:spPr>
        <p:txBody>
          <a:bodyPr>
            <a:normAutofit/>
          </a:bodyPr>
          <a:lstStyle/>
          <a:p>
            <a:r>
              <a:rPr lang="en-US" sz="3300" b="1" dirty="0"/>
              <a:t>Problem:</a:t>
            </a:r>
          </a:p>
          <a:p>
            <a:pPr marL="457200" lvl="1" indent="0">
              <a:buNone/>
            </a:pPr>
            <a:r>
              <a:rPr lang="en-US" b="1" i="1" dirty="0"/>
              <a:t>docker-machine ls</a:t>
            </a:r>
            <a:r>
              <a:rPr lang="en-US" i="1" dirty="0"/>
              <a:t> showing the machine state is “Timeout”</a:t>
            </a:r>
          </a:p>
          <a:p>
            <a:pPr marL="457200" lvl="1" indent="0">
              <a:buNone/>
            </a:pPr>
            <a:endParaRPr lang="en-US" i="1" dirty="0"/>
          </a:p>
          <a:p>
            <a:pPr marL="457200" lvl="1" indent="0">
              <a:buNone/>
            </a:pPr>
            <a:endParaRPr lang="en-US" i="1" dirty="0"/>
          </a:p>
          <a:p>
            <a:pPr marL="457200" lvl="1" indent="0">
              <a:buNone/>
            </a:pPr>
            <a:endParaRPr lang="en-US" i="1" dirty="0"/>
          </a:p>
          <a:p>
            <a:pPr marL="457200" lvl="1" indent="0">
              <a:buNone/>
            </a:pPr>
            <a:endParaRPr lang="en-US" i="1" dirty="0"/>
          </a:p>
          <a:p>
            <a:r>
              <a:rPr lang="en-US" sz="3300" b="1" dirty="0"/>
              <a:t>Cause:</a:t>
            </a:r>
          </a:p>
          <a:p>
            <a:pPr marL="457200" lvl="1" indent="0">
              <a:buNone/>
            </a:pPr>
            <a:r>
              <a:rPr lang="en-US" i="1" dirty="0"/>
              <a:t>VPN / Antivirus / Internet Security is on</a:t>
            </a:r>
          </a:p>
          <a:p>
            <a:pPr lvl="1"/>
            <a:endParaRPr lang="en-US" i="1" dirty="0"/>
          </a:p>
          <a:p>
            <a:r>
              <a:rPr lang="en-US" sz="3300" b="1" dirty="0"/>
              <a:t>Debugging:</a:t>
            </a:r>
          </a:p>
          <a:p>
            <a:pPr marL="457200" lvl="1" indent="0">
              <a:buNone/>
            </a:pPr>
            <a:r>
              <a:rPr lang="en-US" i="1" dirty="0"/>
              <a:t>Turn off VPN / Antivirus / Internet Security </a:t>
            </a:r>
          </a:p>
        </p:txBody>
      </p:sp>
      <p:pic>
        <p:nvPicPr>
          <p:cNvPr id="4" name="Picture 3">
            <a:extLst>
              <a:ext uri="{FF2B5EF4-FFF2-40B4-BE49-F238E27FC236}">
                <a16:creationId xmlns:a16="http://schemas.microsoft.com/office/drawing/2014/main" id="{D2C0BB39-6577-5D49-9614-9806C8C48742}"/>
              </a:ext>
            </a:extLst>
          </p:cNvPr>
          <p:cNvPicPr>
            <a:picLocks noChangeAspect="1"/>
          </p:cNvPicPr>
          <p:nvPr/>
        </p:nvPicPr>
        <p:blipFill>
          <a:blip r:embed="rId2"/>
          <a:stretch>
            <a:fillRect/>
          </a:stretch>
        </p:blipFill>
        <p:spPr>
          <a:xfrm>
            <a:off x="1682750" y="2224374"/>
            <a:ext cx="8826500" cy="1270000"/>
          </a:xfrm>
          <a:prstGeom prst="rect">
            <a:avLst/>
          </a:prstGeom>
        </p:spPr>
      </p:pic>
    </p:spTree>
    <p:extLst>
      <p:ext uri="{BB962C8B-B14F-4D97-AF65-F5344CB8AC3E}">
        <p14:creationId xmlns:p14="http://schemas.microsoft.com/office/powerpoint/2010/main" val="1754083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Docker FAQ &amp; Tips (2)</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200" y="1213419"/>
            <a:ext cx="10515600" cy="5352273"/>
          </a:xfrm>
        </p:spPr>
        <p:txBody>
          <a:bodyPr>
            <a:normAutofit/>
          </a:bodyPr>
          <a:lstStyle/>
          <a:p>
            <a:r>
              <a:rPr lang="en-US" sz="3300" b="1" dirty="0"/>
              <a:t>Problem:</a:t>
            </a:r>
          </a:p>
          <a:p>
            <a:pPr marL="457200" lvl="1" indent="0">
              <a:buNone/>
            </a:pPr>
            <a:r>
              <a:rPr lang="en-US" i="1" dirty="0" err="1"/>
              <a:t>Dockerised</a:t>
            </a:r>
            <a:r>
              <a:rPr lang="en-US" i="1" dirty="0"/>
              <a:t> application is running slow</a:t>
            </a:r>
          </a:p>
          <a:p>
            <a:pPr marL="457200" lvl="1" indent="0">
              <a:buNone/>
            </a:pPr>
            <a:r>
              <a:rPr lang="en-US" i="1" dirty="0"/>
              <a:t>Docker commands suddenly stopped working, no error message was given</a:t>
            </a:r>
          </a:p>
          <a:p>
            <a:pPr marL="457200" lvl="1" indent="0">
              <a:buNone/>
            </a:pPr>
            <a:r>
              <a:rPr lang="en-US" i="1" dirty="0"/>
              <a:t>Docker build failed halfway with no error message</a:t>
            </a:r>
          </a:p>
          <a:p>
            <a:pPr marL="457200" lvl="1" indent="0">
              <a:buNone/>
            </a:pPr>
            <a:endParaRPr lang="en-US" i="1" dirty="0"/>
          </a:p>
          <a:p>
            <a:r>
              <a:rPr lang="en-US" sz="3300" b="1" dirty="0"/>
              <a:t>Cause:</a:t>
            </a:r>
          </a:p>
          <a:p>
            <a:pPr marL="457200" lvl="1" indent="0">
              <a:buNone/>
            </a:pPr>
            <a:r>
              <a:rPr lang="en-US" i="1" dirty="0"/>
              <a:t>Not enough resources were allocated to Docker </a:t>
            </a:r>
          </a:p>
          <a:p>
            <a:pPr marL="457200" lvl="1" indent="0">
              <a:buNone/>
            </a:pPr>
            <a:endParaRPr lang="en-US" i="1" dirty="0"/>
          </a:p>
          <a:p>
            <a:r>
              <a:rPr lang="en-US" sz="3300" b="1" dirty="0"/>
              <a:t>Solution:</a:t>
            </a:r>
          </a:p>
          <a:p>
            <a:pPr marL="457200" lvl="1" indent="0">
              <a:buNone/>
            </a:pPr>
            <a:r>
              <a:rPr lang="en-US" i="1" dirty="0"/>
              <a:t>Check Docker … Preferences … Resources … Advanced, and make sure reasonable resource was allocated to Docker.</a:t>
            </a:r>
          </a:p>
        </p:txBody>
      </p:sp>
    </p:spTree>
    <p:extLst>
      <p:ext uri="{BB962C8B-B14F-4D97-AF65-F5344CB8AC3E}">
        <p14:creationId xmlns:p14="http://schemas.microsoft.com/office/powerpoint/2010/main" val="1284099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Docker FAQ &amp; Tips (2)</a:t>
            </a:r>
          </a:p>
        </p:txBody>
      </p:sp>
      <p:pic>
        <p:nvPicPr>
          <p:cNvPr id="6" name="Picture 5">
            <a:extLst>
              <a:ext uri="{FF2B5EF4-FFF2-40B4-BE49-F238E27FC236}">
                <a16:creationId xmlns:a16="http://schemas.microsoft.com/office/drawing/2014/main" id="{6430E837-3BED-A54A-BA24-526190A4EF8A}"/>
              </a:ext>
            </a:extLst>
          </p:cNvPr>
          <p:cNvPicPr>
            <a:picLocks noChangeAspect="1"/>
          </p:cNvPicPr>
          <p:nvPr/>
        </p:nvPicPr>
        <p:blipFill>
          <a:blip r:embed="rId2"/>
          <a:stretch>
            <a:fillRect/>
          </a:stretch>
        </p:blipFill>
        <p:spPr>
          <a:xfrm>
            <a:off x="1487553" y="1060864"/>
            <a:ext cx="9216893" cy="5423787"/>
          </a:xfrm>
          <a:prstGeom prst="rect">
            <a:avLst/>
          </a:prstGeom>
        </p:spPr>
      </p:pic>
    </p:spTree>
    <p:extLst>
      <p:ext uri="{BB962C8B-B14F-4D97-AF65-F5344CB8AC3E}">
        <p14:creationId xmlns:p14="http://schemas.microsoft.com/office/powerpoint/2010/main" val="253750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Docker FAQ &amp; Tips (3)</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199" y="1213419"/>
            <a:ext cx="10515601" cy="5352273"/>
          </a:xfrm>
        </p:spPr>
        <p:txBody>
          <a:bodyPr>
            <a:normAutofit/>
          </a:bodyPr>
          <a:lstStyle/>
          <a:p>
            <a:r>
              <a:rPr lang="en-US" sz="3300" b="1" dirty="0"/>
              <a:t>Question: The difference between COPY and ADD in a Docker file</a:t>
            </a:r>
            <a:endParaRPr lang="en-US" sz="3300" b="1" i="1" dirty="0"/>
          </a:p>
          <a:p>
            <a:pPr marL="457200" lvl="1" indent="0">
              <a:buNone/>
            </a:pPr>
            <a:endParaRPr lang="en-AU" sz="2000" dirty="0"/>
          </a:p>
          <a:p>
            <a:pPr marL="457200" lvl="1" indent="0">
              <a:buNone/>
            </a:pPr>
            <a:r>
              <a:rPr lang="en-AU" sz="2000" dirty="0"/>
              <a:t>FROM </a:t>
            </a:r>
            <a:r>
              <a:rPr lang="en-AU" sz="2000" dirty="0" err="1"/>
              <a:t>alpine:latest</a:t>
            </a:r>
            <a:endParaRPr lang="en-AU" sz="2000" dirty="0"/>
          </a:p>
          <a:p>
            <a:pPr marL="457200" lvl="1" indent="0">
              <a:buNone/>
            </a:pPr>
            <a:br>
              <a:rPr lang="en-AU" sz="2000" dirty="0"/>
            </a:br>
            <a:r>
              <a:rPr lang="en-AU" sz="2000" dirty="0"/>
              <a:t>WORKDIR /demo</a:t>
            </a:r>
          </a:p>
          <a:p>
            <a:pPr marL="457200" lvl="1" indent="0">
              <a:buNone/>
            </a:pPr>
            <a:br>
              <a:rPr lang="en-AU" sz="2000" dirty="0"/>
            </a:br>
            <a:r>
              <a:rPr lang="en-AU" sz="2000" dirty="0"/>
              <a:t>RUN </a:t>
            </a:r>
            <a:r>
              <a:rPr lang="en-AU" sz="2000" dirty="0" err="1"/>
              <a:t>mkdir</a:t>
            </a:r>
            <a:r>
              <a:rPr lang="en-AU" sz="2000" dirty="0"/>
              <a:t> -p copy add1 add2</a:t>
            </a:r>
          </a:p>
          <a:p>
            <a:pPr marL="457200" lvl="1" indent="0">
              <a:buNone/>
            </a:pPr>
            <a:br>
              <a:rPr lang="en-AU" sz="2000" dirty="0"/>
            </a:br>
            <a:r>
              <a:rPr lang="en-AU" sz="2000" dirty="0"/>
              <a:t>COPY ["release-1.18.0.tar.gz", "./copy/"]</a:t>
            </a:r>
          </a:p>
          <a:p>
            <a:pPr marL="457200" lvl="1" indent="0">
              <a:buNone/>
            </a:pPr>
            <a:br>
              <a:rPr lang="en-AU" sz="2000" dirty="0"/>
            </a:br>
            <a:r>
              <a:rPr lang="en-AU" sz="2000" dirty="0"/>
              <a:t>ADD ["release-1.18.0.tar.gz", "./add1/"]</a:t>
            </a:r>
          </a:p>
          <a:p>
            <a:pPr marL="457200" lvl="1" indent="0">
              <a:buNone/>
            </a:pPr>
            <a:br>
              <a:rPr lang="en-AU" sz="2000" dirty="0"/>
            </a:br>
            <a:r>
              <a:rPr lang="en-AU" sz="2000" dirty="0"/>
              <a:t>ADD ["https://</a:t>
            </a:r>
            <a:r>
              <a:rPr lang="en-AU" sz="2000" dirty="0" err="1"/>
              <a:t>github.com</a:t>
            </a:r>
            <a:r>
              <a:rPr lang="en-AU" sz="2000" dirty="0"/>
              <a:t>/</a:t>
            </a:r>
            <a:r>
              <a:rPr lang="en-AU" sz="2000" dirty="0" err="1"/>
              <a:t>nginx</a:t>
            </a:r>
            <a:r>
              <a:rPr lang="en-AU" sz="2000" dirty="0"/>
              <a:t>/</a:t>
            </a:r>
            <a:r>
              <a:rPr lang="en-AU" sz="2000" dirty="0" err="1"/>
              <a:t>nginx</a:t>
            </a:r>
            <a:r>
              <a:rPr lang="en-AU" sz="2000" dirty="0"/>
              <a:t>/archive/release-1.18.0.tar.gz", "./add2/"]</a:t>
            </a:r>
          </a:p>
          <a:p>
            <a:pPr marL="0" indent="0">
              <a:buNone/>
            </a:pPr>
            <a:endParaRPr lang="en-US" sz="3300" b="1" dirty="0"/>
          </a:p>
        </p:txBody>
      </p:sp>
    </p:spTree>
    <p:extLst>
      <p:ext uri="{BB962C8B-B14F-4D97-AF65-F5344CB8AC3E}">
        <p14:creationId xmlns:p14="http://schemas.microsoft.com/office/powerpoint/2010/main" val="793954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Docker FAQ &amp; Tips (3)</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199" y="1213419"/>
            <a:ext cx="10515601" cy="5352273"/>
          </a:xfrm>
        </p:spPr>
        <p:txBody>
          <a:bodyPr>
            <a:normAutofit/>
          </a:bodyPr>
          <a:lstStyle/>
          <a:p>
            <a:r>
              <a:rPr lang="en-US" sz="3300" b="1" dirty="0"/>
              <a:t>Use cases:</a:t>
            </a:r>
            <a:endParaRPr lang="en-AU" sz="2000" b="1" dirty="0"/>
          </a:p>
          <a:p>
            <a:pPr lvl="1"/>
            <a:r>
              <a:rPr lang="en-AU" sz="2900" b="1" dirty="0"/>
              <a:t>COPY</a:t>
            </a:r>
          </a:p>
          <a:p>
            <a:pPr marL="457200" lvl="1" indent="0">
              <a:buNone/>
            </a:pPr>
            <a:r>
              <a:rPr lang="en-AU" sz="2900" b="1" dirty="0"/>
              <a:t>	</a:t>
            </a:r>
            <a:r>
              <a:rPr lang="en-AU" sz="2900" dirty="0"/>
              <a:t>Copy local files from a specific location into a Docker image</a:t>
            </a:r>
          </a:p>
          <a:p>
            <a:pPr marL="457200" lvl="1" indent="0">
              <a:buNone/>
            </a:pPr>
            <a:endParaRPr lang="en-AU" sz="2900" b="1" dirty="0"/>
          </a:p>
          <a:p>
            <a:pPr lvl="1"/>
            <a:r>
              <a:rPr lang="en-AU" sz="2900" b="1" dirty="0"/>
              <a:t>ADD</a:t>
            </a:r>
          </a:p>
          <a:p>
            <a:pPr lvl="2"/>
            <a:r>
              <a:rPr lang="en-US" sz="2900" dirty="0"/>
              <a:t>Extract a local </a:t>
            </a:r>
            <a:r>
              <a:rPr lang="en-US" sz="2900" b="1" i="1" dirty="0">
                <a:solidFill>
                  <a:schemeClr val="accent2">
                    <a:lumMod val="75000"/>
                  </a:schemeClr>
                </a:solidFill>
              </a:rPr>
              <a:t>tar</a:t>
            </a:r>
            <a:r>
              <a:rPr lang="en-US" sz="2900" dirty="0"/>
              <a:t> file into a specific directory into a Docker image</a:t>
            </a:r>
          </a:p>
          <a:p>
            <a:pPr lvl="2"/>
            <a:r>
              <a:rPr lang="en-US" sz="2900" dirty="0"/>
              <a:t>Download a file </a:t>
            </a:r>
            <a:r>
              <a:rPr lang="en-US" sz="2900" b="1" i="1" dirty="0">
                <a:solidFill>
                  <a:schemeClr val="accent2">
                    <a:lumMod val="75000"/>
                  </a:schemeClr>
                </a:solidFill>
              </a:rPr>
              <a:t>as is</a:t>
            </a:r>
            <a:r>
              <a:rPr lang="en-US" sz="2900" dirty="0"/>
              <a:t> from an URI into a Docker image</a:t>
            </a:r>
          </a:p>
        </p:txBody>
      </p:sp>
    </p:spTree>
    <p:extLst>
      <p:ext uri="{BB962C8B-B14F-4D97-AF65-F5344CB8AC3E}">
        <p14:creationId xmlns:p14="http://schemas.microsoft.com/office/powerpoint/2010/main" val="672741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Docker FAQ &amp; Tips (4)</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199" y="1213419"/>
            <a:ext cx="10515601" cy="5352273"/>
          </a:xfrm>
        </p:spPr>
        <p:txBody>
          <a:bodyPr>
            <a:normAutofit/>
          </a:bodyPr>
          <a:lstStyle/>
          <a:p>
            <a:r>
              <a:rPr lang="en-US" sz="3300" b="1" dirty="0"/>
              <a:t>Question: The difference between EXPOSE and publish ports</a:t>
            </a:r>
            <a:endParaRPr lang="en-US" sz="3300" b="1" i="1" dirty="0"/>
          </a:p>
          <a:p>
            <a:pPr marL="457200" lvl="1" indent="0">
              <a:buNone/>
            </a:pPr>
            <a:endParaRPr lang="en-AU" sz="2000" dirty="0"/>
          </a:p>
          <a:p>
            <a:pPr marL="457200" lvl="1" indent="0">
              <a:buNone/>
            </a:pPr>
            <a:r>
              <a:rPr lang="en-AU" sz="2000" dirty="0"/>
              <a:t>FROM </a:t>
            </a:r>
            <a:r>
              <a:rPr lang="en-AU" sz="2000" dirty="0" err="1"/>
              <a:t>nginx:latest</a:t>
            </a:r>
            <a:endParaRPr lang="en-AU" sz="2000" dirty="0"/>
          </a:p>
          <a:p>
            <a:pPr marL="457200" lvl="1" indent="0">
              <a:buNone/>
            </a:pPr>
            <a:endParaRPr lang="en-AU" sz="2000" dirty="0"/>
          </a:p>
          <a:p>
            <a:pPr marL="457200" lvl="1" indent="0">
              <a:buNone/>
            </a:pPr>
            <a:r>
              <a:rPr lang="en-AU" sz="2000" dirty="0"/>
              <a:t>EXPOSE 8080</a:t>
            </a:r>
          </a:p>
          <a:p>
            <a:pPr marL="457200" lvl="1" indent="0">
              <a:buNone/>
            </a:pPr>
            <a:endParaRPr lang="en-AU" sz="2000" dirty="0"/>
          </a:p>
          <a:p>
            <a:pPr marL="457200" lvl="1" indent="0">
              <a:buNone/>
            </a:pPr>
            <a:r>
              <a:rPr lang="en-AU" sz="2000" dirty="0"/>
              <a:t>___________</a:t>
            </a:r>
          </a:p>
          <a:p>
            <a:pPr marL="457200" lvl="1" indent="0">
              <a:buNone/>
            </a:pPr>
            <a:endParaRPr lang="en-AU" sz="2000" dirty="0"/>
          </a:p>
          <a:p>
            <a:pPr marL="457200" lvl="1" indent="0">
              <a:buNone/>
            </a:pPr>
            <a:r>
              <a:rPr lang="en-AU" sz="2000" dirty="0"/>
              <a:t>$ docker run --name test1 -p 180:80 -d </a:t>
            </a:r>
            <a:r>
              <a:rPr lang="en-AU" sz="2000" dirty="0" err="1"/>
              <a:t>nginx-test:latest</a:t>
            </a:r>
            <a:endParaRPr lang="en-AU" sz="2000" dirty="0"/>
          </a:p>
          <a:p>
            <a:pPr marL="457200" lvl="1" indent="0">
              <a:buNone/>
            </a:pPr>
            <a:endParaRPr lang="en-AU" sz="2000" dirty="0"/>
          </a:p>
          <a:p>
            <a:pPr marL="457200" lvl="1" indent="0">
              <a:buNone/>
            </a:pPr>
            <a:r>
              <a:rPr lang="en-AU" sz="2000" dirty="0"/>
              <a:t>$ docker run --name test2 -</a:t>
            </a:r>
            <a:r>
              <a:rPr lang="en-AU" sz="2000" b="1" dirty="0">
                <a:solidFill>
                  <a:schemeClr val="accent2">
                    <a:lumMod val="75000"/>
                  </a:schemeClr>
                </a:solidFill>
              </a:rPr>
              <a:t>P</a:t>
            </a:r>
            <a:r>
              <a:rPr lang="en-AU" sz="2000" dirty="0"/>
              <a:t> -d </a:t>
            </a:r>
            <a:r>
              <a:rPr lang="en-AU" sz="2000" dirty="0" err="1"/>
              <a:t>nginx-test:latest</a:t>
            </a:r>
            <a:endParaRPr lang="en-AU" sz="2000" dirty="0"/>
          </a:p>
          <a:p>
            <a:pPr marL="457200" lvl="1" indent="0">
              <a:buNone/>
            </a:pPr>
            <a:endParaRPr lang="en-AU" sz="2000" dirty="0"/>
          </a:p>
          <a:p>
            <a:pPr marL="457200" lvl="1" indent="0">
              <a:buNone/>
            </a:pPr>
            <a:r>
              <a:rPr lang="en-AU" sz="2000" dirty="0"/>
              <a:t>$ docker run --name test3 -</a:t>
            </a:r>
            <a:r>
              <a:rPr lang="en-AU" sz="2000" b="1" dirty="0">
                <a:solidFill>
                  <a:schemeClr val="accent2">
                    <a:lumMod val="75000"/>
                  </a:schemeClr>
                </a:solidFill>
              </a:rPr>
              <a:t>P</a:t>
            </a:r>
            <a:r>
              <a:rPr lang="en-AU" sz="2000" dirty="0"/>
              <a:t> -d </a:t>
            </a:r>
            <a:r>
              <a:rPr lang="en-AU" sz="2000" dirty="0" err="1"/>
              <a:t>nginx:latest</a:t>
            </a:r>
            <a:endParaRPr lang="en-AU" sz="2000" dirty="0"/>
          </a:p>
          <a:p>
            <a:pPr marL="457200" lvl="1" indent="0">
              <a:buNone/>
            </a:pPr>
            <a:endParaRPr lang="en-AU" sz="2000" dirty="0"/>
          </a:p>
          <a:p>
            <a:pPr marL="0" indent="0">
              <a:buNone/>
            </a:pPr>
            <a:endParaRPr lang="en-US" sz="3300" b="1" dirty="0"/>
          </a:p>
        </p:txBody>
      </p:sp>
      <p:pic>
        <p:nvPicPr>
          <p:cNvPr id="4" name="Picture 3">
            <a:extLst>
              <a:ext uri="{FF2B5EF4-FFF2-40B4-BE49-F238E27FC236}">
                <a16:creationId xmlns:a16="http://schemas.microsoft.com/office/drawing/2014/main" id="{111E3CAB-E578-EF42-950B-61530730E7EC}"/>
              </a:ext>
            </a:extLst>
          </p:cNvPr>
          <p:cNvPicPr>
            <a:picLocks noChangeAspect="1"/>
          </p:cNvPicPr>
          <p:nvPr/>
        </p:nvPicPr>
        <p:blipFill>
          <a:blip r:embed="rId2"/>
          <a:stretch>
            <a:fillRect/>
          </a:stretch>
        </p:blipFill>
        <p:spPr>
          <a:xfrm>
            <a:off x="3882453" y="2036740"/>
            <a:ext cx="8109678" cy="1392260"/>
          </a:xfrm>
          <a:prstGeom prst="rect">
            <a:avLst/>
          </a:prstGeom>
        </p:spPr>
      </p:pic>
    </p:spTree>
    <p:extLst>
      <p:ext uri="{BB962C8B-B14F-4D97-AF65-F5344CB8AC3E}">
        <p14:creationId xmlns:p14="http://schemas.microsoft.com/office/powerpoint/2010/main" val="4093173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Docker FAQ &amp; Tips (4)</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199" y="1183439"/>
            <a:ext cx="10515601" cy="5352273"/>
          </a:xfrm>
        </p:spPr>
        <p:txBody>
          <a:bodyPr>
            <a:normAutofit/>
          </a:bodyPr>
          <a:lstStyle/>
          <a:p>
            <a:r>
              <a:rPr lang="en-US" sz="3300" b="1" dirty="0"/>
              <a:t>EXPOSE</a:t>
            </a:r>
          </a:p>
          <a:p>
            <a:pPr marL="0" indent="0">
              <a:buNone/>
            </a:pPr>
            <a:r>
              <a:rPr lang="en-US" i="1" dirty="0"/>
              <a:t>Tells Docker daemon and user which port(s) your service listens on</a:t>
            </a:r>
          </a:p>
          <a:p>
            <a:endParaRPr lang="en-US" sz="3300" b="1" dirty="0"/>
          </a:p>
          <a:p>
            <a:r>
              <a:rPr lang="en-US" sz="3300" b="1" dirty="0"/>
              <a:t>Publish</a:t>
            </a:r>
          </a:p>
          <a:p>
            <a:pPr marL="0" indent="0">
              <a:buNone/>
            </a:pPr>
            <a:r>
              <a:rPr lang="en-US" i="1" dirty="0"/>
              <a:t>Publishes the port (no matter exposed or not) to the host</a:t>
            </a:r>
          </a:p>
          <a:p>
            <a:pPr marL="0" indent="0">
              <a:buNone/>
            </a:pPr>
            <a:endParaRPr lang="en-US" sz="3300" b="1" dirty="0"/>
          </a:p>
          <a:p>
            <a:r>
              <a:rPr lang="en-US" sz="3300" b="1" dirty="0" err="1"/>
              <a:t>Nginx:latest</a:t>
            </a:r>
            <a:r>
              <a:rPr lang="en-US" sz="3300" b="1" dirty="0"/>
              <a:t> image </a:t>
            </a:r>
            <a:r>
              <a:rPr lang="en-US" sz="3300" b="1" dirty="0">
                <a:hlinkClick r:id="rId2"/>
              </a:rPr>
              <a:t>Dockerfile</a:t>
            </a:r>
            <a:endParaRPr lang="en-US" sz="3300" b="1" dirty="0"/>
          </a:p>
          <a:p>
            <a:pPr marL="0" indent="0">
              <a:buNone/>
            </a:pPr>
            <a:endParaRPr lang="en-US" sz="3300" b="1" i="1" dirty="0"/>
          </a:p>
          <a:p>
            <a:pPr marL="457200" lvl="1" indent="0">
              <a:buNone/>
            </a:pPr>
            <a:endParaRPr lang="en-AU" sz="2000" dirty="0"/>
          </a:p>
          <a:p>
            <a:pPr marL="457200" lvl="1" indent="0">
              <a:buNone/>
            </a:pPr>
            <a:endParaRPr lang="en-AU" sz="2000" dirty="0"/>
          </a:p>
          <a:p>
            <a:pPr marL="0" indent="0">
              <a:buNone/>
            </a:pPr>
            <a:endParaRPr lang="en-US" sz="3300" b="1" dirty="0"/>
          </a:p>
        </p:txBody>
      </p:sp>
      <p:pic>
        <p:nvPicPr>
          <p:cNvPr id="4" name="Picture 3">
            <a:extLst>
              <a:ext uri="{FF2B5EF4-FFF2-40B4-BE49-F238E27FC236}">
                <a16:creationId xmlns:a16="http://schemas.microsoft.com/office/drawing/2014/main" id="{3883557C-A600-EF4D-8173-4D629E93F18D}"/>
              </a:ext>
            </a:extLst>
          </p:cNvPr>
          <p:cNvPicPr>
            <a:picLocks noChangeAspect="1"/>
          </p:cNvPicPr>
          <p:nvPr/>
        </p:nvPicPr>
        <p:blipFill>
          <a:blip r:embed="rId3"/>
          <a:stretch>
            <a:fillRect/>
          </a:stretch>
        </p:blipFill>
        <p:spPr>
          <a:xfrm>
            <a:off x="126999" y="5367741"/>
            <a:ext cx="11938000" cy="1206500"/>
          </a:xfrm>
          <a:prstGeom prst="rect">
            <a:avLst/>
          </a:prstGeom>
        </p:spPr>
      </p:pic>
    </p:spTree>
    <p:extLst>
      <p:ext uri="{BB962C8B-B14F-4D97-AF65-F5344CB8AC3E}">
        <p14:creationId xmlns:p14="http://schemas.microsoft.com/office/powerpoint/2010/main" val="347601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Docker FAQ &amp; Tips (5)</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199" y="1213419"/>
            <a:ext cx="10515601" cy="5352273"/>
          </a:xfrm>
        </p:spPr>
        <p:txBody>
          <a:bodyPr>
            <a:normAutofit lnSpcReduction="10000"/>
          </a:bodyPr>
          <a:lstStyle/>
          <a:p>
            <a:r>
              <a:rPr lang="en-US" sz="3300" b="1" dirty="0"/>
              <a:t>Question: The difference between Build Time ENV and Run Time ENV</a:t>
            </a:r>
            <a:endParaRPr lang="en-US" sz="3300" b="1" i="1" dirty="0"/>
          </a:p>
          <a:p>
            <a:pPr marL="457200" lvl="1" indent="0">
              <a:buNone/>
            </a:pPr>
            <a:endParaRPr lang="en-AU" sz="2000" dirty="0"/>
          </a:p>
          <a:p>
            <a:pPr marL="457200" lvl="1" indent="0">
              <a:buNone/>
            </a:pPr>
            <a:r>
              <a:rPr lang="en-AU" dirty="0"/>
              <a:t>FROM </a:t>
            </a:r>
            <a:r>
              <a:rPr lang="en-AU" dirty="0" err="1"/>
              <a:t>python:latest</a:t>
            </a:r>
            <a:endParaRPr lang="en-AU" dirty="0"/>
          </a:p>
          <a:p>
            <a:pPr marL="457200" lvl="1" indent="0">
              <a:buNone/>
            </a:pPr>
            <a:br>
              <a:rPr lang="en-AU" dirty="0"/>
            </a:br>
            <a:r>
              <a:rPr lang="en-AU" b="1" dirty="0">
                <a:solidFill>
                  <a:schemeClr val="accent2">
                    <a:lumMod val="75000"/>
                  </a:schemeClr>
                </a:solidFill>
              </a:rPr>
              <a:t>ARG</a:t>
            </a:r>
            <a:r>
              <a:rPr lang="en-AU" dirty="0"/>
              <a:t> OPENSTACKSDK_VER=0.46.0</a:t>
            </a:r>
          </a:p>
          <a:p>
            <a:pPr marL="457200" lvl="1" indent="0">
              <a:buNone/>
            </a:pPr>
            <a:r>
              <a:rPr lang="en-AU" b="1" dirty="0">
                <a:solidFill>
                  <a:schemeClr val="accent2">
                    <a:lumMod val="75000"/>
                  </a:schemeClr>
                </a:solidFill>
              </a:rPr>
              <a:t>ENV</a:t>
            </a:r>
            <a:r>
              <a:rPr lang="en-AU" dirty="0"/>
              <a:t> REQUESTS_VER=2.18.0</a:t>
            </a:r>
          </a:p>
          <a:p>
            <a:pPr marL="457200" lvl="1" indent="0">
              <a:buNone/>
            </a:pPr>
            <a:br>
              <a:rPr lang="en-AU" dirty="0"/>
            </a:br>
            <a:r>
              <a:rPr lang="en-AU" dirty="0"/>
              <a:t>COPY [ "</a:t>
            </a:r>
            <a:r>
              <a:rPr lang="en-AU" dirty="0" err="1"/>
              <a:t>entrypoint.sh</a:t>
            </a:r>
            <a:r>
              <a:rPr lang="en-AU" dirty="0"/>
              <a:t>", "/" ]</a:t>
            </a:r>
          </a:p>
          <a:p>
            <a:pPr marL="457200" lvl="1" indent="0">
              <a:buNone/>
            </a:pPr>
            <a:br>
              <a:rPr lang="en-AU" dirty="0"/>
            </a:br>
            <a:r>
              <a:rPr lang="en-AU" dirty="0"/>
              <a:t>RUN pip install </a:t>
            </a:r>
            <a:r>
              <a:rPr lang="en-AU" dirty="0" err="1"/>
              <a:t>openstacksdk</a:t>
            </a:r>
            <a:r>
              <a:rPr lang="en-AU" dirty="0"/>
              <a:t>==${OPENSTACKSDK_VER}; \</a:t>
            </a:r>
          </a:p>
          <a:p>
            <a:pPr marL="457200" lvl="1" indent="0">
              <a:buNone/>
            </a:pPr>
            <a:r>
              <a:rPr lang="en-AU" dirty="0"/>
              <a:t>         </a:t>
            </a:r>
            <a:r>
              <a:rPr lang="en-AU" dirty="0" err="1"/>
              <a:t>chmod</a:t>
            </a:r>
            <a:r>
              <a:rPr lang="en-AU" dirty="0"/>
              <a:t> +x /</a:t>
            </a:r>
            <a:r>
              <a:rPr lang="en-AU" dirty="0" err="1"/>
              <a:t>entrypoint.sh</a:t>
            </a:r>
            <a:endParaRPr lang="en-AU" dirty="0"/>
          </a:p>
          <a:p>
            <a:pPr marL="457200" lvl="1" indent="0">
              <a:buNone/>
            </a:pPr>
            <a:br>
              <a:rPr lang="en-AU" dirty="0"/>
            </a:br>
            <a:r>
              <a:rPr lang="en-AU" dirty="0"/>
              <a:t>ENTRYPOINT [ "/</a:t>
            </a:r>
            <a:r>
              <a:rPr lang="en-AU" dirty="0" err="1"/>
              <a:t>entrypoint.sh</a:t>
            </a:r>
            <a:r>
              <a:rPr lang="en-AU" dirty="0"/>
              <a:t>" ]</a:t>
            </a:r>
            <a:br>
              <a:rPr lang="en-AU" dirty="0"/>
            </a:br>
            <a:endParaRPr lang="en-AU" dirty="0"/>
          </a:p>
          <a:p>
            <a:pPr marL="457200" lvl="1" indent="0">
              <a:buNone/>
            </a:pPr>
            <a:endParaRPr lang="en-AU" sz="2000" dirty="0"/>
          </a:p>
          <a:p>
            <a:pPr marL="0" indent="0">
              <a:buNone/>
            </a:pPr>
            <a:endParaRPr lang="en-US" sz="3300" b="1" dirty="0"/>
          </a:p>
        </p:txBody>
      </p:sp>
    </p:spTree>
    <p:extLst>
      <p:ext uri="{BB962C8B-B14F-4D97-AF65-F5344CB8AC3E}">
        <p14:creationId xmlns:p14="http://schemas.microsoft.com/office/powerpoint/2010/main" val="252628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Docker FAQ &amp; Tips (5)</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199" y="1213419"/>
            <a:ext cx="10515601" cy="5352273"/>
          </a:xfrm>
        </p:spPr>
        <p:txBody>
          <a:bodyPr>
            <a:normAutofit fontScale="92500" lnSpcReduction="10000"/>
          </a:bodyPr>
          <a:lstStyle/>
          <a:p>
            <a:r>
              <a:rPr lang="en-US" sz="3300" b="1" dirty="0"/>
              <a:t>Question: The difference between Build Time ENV and Run Time ENV</a:t>
            </a:r>
            <a:endParaRPr lang="en-US" sz="3300" b="1" i="1" dirty="0"/>
          </a:p>
          <a:p>
            <a:pPr marL="457200" lvl="1" indent="0">
              <a:buNone/>
            </a:pPr>
            <a:endParaRPr lang="en-AU" sz="2000" dirty="0"/>
          </a:p>
          <a:p>
            <a:pPr marL="457200" lvl="1" indent="0">
              <a:buNone/>
            </a:pPr>
            <a:r>
              <a:rPr lang="en-AU" dirty="0"/>
              <a:t>FROM </a:t>
            </a:r>
            <a:r>
              <a:rPr lang="en-AU" dirty="0" err="1"/>
              <a:t>python:latest</a:t>
            </a:r>
            <a:endParaRPr lang="en-AU" dirty="0"/>
          </a:p>
          <a:p>
            <a:pPr marL="457200" lvl="1" indent="0">
              <a:buNone/>
            </a:pPr>
            <a:br>
              <a:rPr lang="en-AU" dirty="0"/>
            </a:br>
            <a:r>
              <a:rPr lang="en-AU" dirty="0"/>
              <a:t>ARG OPENSTACKSDK_VER=0.46.0</a:t>
            </a:r>
          </a:p>
          <a:p>
            <a:pPr marL="457200" lvl="1" indent="0">
              <a:buNone/>
            </a:pPr>
            <a:r>
              <a:rPr lang="en-AU" b="1" dirty="0">
                <a:solidFill>
                  <a:schemeClr val="accent2">
                    <a:lumMod val="75000"/>
                  </a:schemeClr>
                </a:solidFill>
              </a:rPr>
              <a:t>ENV OPENSTACKSDK_VER=${OPENSTACKSDK_VER}</a:t>
            </a:r>
          </a:p>
          <a:p>
            <a:pPr marL="457200" lvl="1" indent="0">
              <a:buNone/>
            </a:pPr>
            <a:r>
              <a:rPr lang="en-AU" dirty="0"/>
              <a:t>ENV REQUESTS_VER=2.18.0</a:t>
            </a:r>
          </a:p>
          <a:p>
            <a:pPr marL="457200" lvl="1" indent="0">
              <a:buNone/>
            </a:pPr>
            <a:br>
              <a:rPr lang="en-AU" dirty="0"/>
            </a:br>
            <a:r>
              <a:rPr lang="en-AU" dirty="0"/>
              <a:t>COPY [ "entrypoint2.sh", "/" ]</a:t>
            </a:r>
          </a:p>
          <a:p>
            <a:pPr marL="457200" lvl="1" indent="0">
              <a:buNone/>
            </a:pPr>
            <a:br>
              <a:rPr lang="en-AU" dirty="0"/>
            </a:br>
            <a:r>
              <a:rPr lang="en-AU" dirty="0"/>
              <a:t>RUN pip install </a:t>
            </a:r>
            <a:r>
              <a:rPr lang="en-AU" dirty="0" err="1"/>
              <a:t>openstacksdk</a:t>
            </a:r>
            <a:r>
              <a:rPr lang="en-AU" dirty="0"/>
              <a:t>==${OPENSTACKSDK_VER}; \</a:t>
            </a:r>
          </a:p>
          <a:p>
            <a:pPr marL="457200" lvl="1" indent="0">
              <a:buNone/>
            </a:pPr>
            <a:r>
              <a:rPr lang="en-AU" dirty="0"/>
              <a:t>         </a:t>
            </a:r>
            <a:r>
              <a:rPr lang="en-AU" dirty="0" err="1"/>
              <a:t>chmod</a:t>
            </a:r>
            <a:r>
              <a:rPr lang="en-AU" dirty="0"/>
              <a:t> +x /entrypoint2.sh</a:t>
            </a:r>
          </a:p>
          <a:p>
            <a:pPr marL="457200" lvl="1" indent="0">
              <a:buNone/>
            </a:pPr>
            <a:br>
              <a:rPr lang="en-AU" dirty="0"/>
            </a:br>
            <a:r>
              <a:rPr lang="en-AU" dirty="0"/>
              <a:t>ENTRYPOINT [ "/entrypoint2.sh" ]</a:t>
            </a:r>
          </a:p>
          <a:p>
            <a:pPr marL="457200" lvl="1" indent="0">
              <a:buNone/>
            </a:pPr>
            <a:endParaRPr lang="en-AU" sz="2000" dirty="0"/>
          </a:p>
          <a:p>
            <a:pPr marL="0" indent="0">
              <a:buNone/>
            </a:pPr>
            <a:endParaRPr lang="en-US" sz="3300" b="1" dirty="0"/>
          </a:p>
        </p:txBody>
      </p:sp>
    </p:spTree>
    <p:extLst>
      <p:ext uri="{BB962C8B-B14F-4D97-AF65-F5344CB8AC3E}">
        <p14:creationId xmlns:p14="http://schemas.microsoft.com/office/powerpoint/2010/main" val="2906092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Docker FAQ &amp; Tips (4)</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199" y="1183439"/>
            <a:ext cx="10515601" cy="5352273"/>
          </a:xfrm>
        </p:spPr>
        <p:txBody>
          <a:bodyPr>
            <a:normAutofit/>
          </a:bodyPr>
          <a:lstStyle/>
          <a:p>
            <a:r>
              <a:rPr lang="en-US" sz="3300" b="1" dirty="0"/>
              <a:t>Built Time Variable (build </a:t>
            </a:r>
            <a:r>
              <a:rPr lang="en-US" sz="3300" b="1" dirty="0" err="1"/>
              <a:t>arg</a:t>
            </a:r>
            <a:r>
              <a:rPr lang="en-US" sz="3300" b="1" dirty="0"/>
              <a:t>) </a:t>
            </a:r>
          </a:p>
          <a:p>
            <a:pPr marL="0" indent="0">
              <a:buNone/>
            </a:pPr>
            <a:r>
              <a:rPr lang="en-US" i="1" dirty="0"/>
              <a:t>Variables defined in the Dockerfile, and works at build time only. </a:t>
            </a:r>
          </a:p>
          <a:p>
            <a:pPr marL="0" indent="0">
              <a:buNone/>
            </a:pPr>
            <a:r>
              <a:rPr lang="en-US" i="1" dirty="0"/>
              <a:t>Use ”docker build --build-</a:t>
            </a:r>
            <a:r>
              <a:rPr lang="en-US" i="1" dirty="0" err="1"/>
              <a:t>arg</a:t>
            </a:r>
            <a:r>
              <a:rPr lang="en-US" i="1" dirty="0"/>
              <a:t> KEY=VALUE” to </a:t>
            </a:r>
            <a:r>
              <a:rPr lang="en-US" i="1" dirty="0" err="1"/>
              <a:t>init</a:t>
            </a:r>
            <a:r>
              <a:rPr lang="en-US" i="1" dirty="0"/>
              <a:t> or override</a:t>
            </a:r>
          </a:p>
          <a:p>
            <a:endParaRPr lang="en-US" sz="3300" b="1" dirty="0"/>
          </a:p>
          <a:p>
            <a:r>
              <a:rPr lang="en-US" sz="3300" b="1" dirty="0"/>
              <a:t>Run Time Variable</a:t>
            </a:r>
          </a:p>
          <a:p>
            <a:pPr marL="0" indent="0">
              <a:buNone/>
            </a:pPr>
            <a:r>
              <a:rPr lang="en-US" i="1" dirty="0"/>
              <a:t>Variables defined in Dockerfile / </a:t>
            </a:r>
            <a:r>
              <a:rPr lang="en-US" i="1" dirty="0" err="1"/>
              <a:t>Entrypoint</a:t>
            </a:r>
            <a:r>
              <a:rPr lang="en-US" i="1" dirty="0"/>
              <a:t> / application, and works at run time only.</a:t>
            </a:r>
          </a:p>
          <a:p>
            <a:pPr marL="0" indent="0">
              <a:buNone/>
            </a:pPr>
            <a:r>
              <a:rPr lang="en-US" i="1" dirty="0"/>
              <a:t>Use “docker run -e KEY=VALUE …” to </a:t>
            </a:r>
            <a:r>
              <a:rPr lang="en-US" i="1" dirty="0" err="1"/>
              <a:t>init</a:t>
            </a:r>
            <a:r>
              <a:rPr lang="en-US" i="1" dirty="0"/>
              <a:t> or override</a:t>
            </a:r>
          </a:p>
          <a:p>
            <a:pPr marL="0" indent="0">
              <a:buNone/>
            </a:pPr>
            <a:endParaRPr lang="en-US" sz="3300" b="1" i="1" dirty="0"/>
          </a:p>
          <a:p>
            <a:pPr marL="457200" lvl="1" indent="0">
              <a:buNone/>
            </a:pPr>
            <a:endParaRPr lang="en-AU" sz="2000" dirty="0"/>
          </a:p>
          <a:p>
            <a:pPr marL="457200" lvl="1" indent="0">
              <a:buNone/>
            </a:pPr>
            <a:endParaRPr lang="en-AU" sz="2000" dirty="0"/>
          </a:p>
          <a:p>
            <a:pPr marL="0" indent="0">
              <a:buNone/>
            </a:pPr>
            <a:endParaRPr lang="en-US" sz="3300" b="1" dirty="0"/>
          </a:p>
        </p:txBody>
      </p:sp>
    </p:spTree>
    <p:extLst>
      <p:ext uri="{BB962C8B-B14F-4D97-AF65-F5344CB8AC3E}">
        <p14:creationId xmlns:p14="http://schemas.microsoft.com/office/powerpoint/2010/main" val="4124709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Ansible FAQ (1)</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200" y="1333339"/>
            <a:ext cx="10515600" cy="5352273"/>
          </a:xfrm>
        </p:spPr>
        <p:txBody>
          <a:bodyPr>
            <a:normAutofit/>
          </a:bodyPr>
          <a:lstStyle/>
          <a:p>
            <a:r>
              <a:rPr lang="en-US" sz="3300" b="1" dirty="0"/>
              <a:t>Question: Timeout at the “Wait for connection” step</a:t>
            </a:r>
          </a:p>
          <a:p>
            <a:pPr marL="457200" lvl="1" indent="0">
              <a:buNone/>
            </a:pPr>
            <a:r>
              <a:rPr lang="en-AU" i="1" dirty="0"/>
              <a:t>… I have not been able to get past the playbook step of checking that the instances are created (Role directory "</a:t>
            </a:r>
            <a:r>
              <a:rPr lang="en-AU" i="1" dirty="0" err="1"/>
              <a:t>openstack</a:t>
            </a:r>
            <a:r>
              <a:rPr lang="en-AU" i="1" dirty="0"/>
              <a:t>-instance:, step name "Wait for connection"). …</a:t>
            </a:r>
            <a:endParaRPr lang="en-US" b="1" i="1" dirty="0"/>
          </a:p>
          <a:p>
            <a:pPr marL="0" indent="0">
              <a:buNone/>
            </a:pPr>
            <a:endParaRPr lang="en-US" b="1" dirty="0"/>
          </a:p>
          <a:p>
            <a:r>
              <a:rPr lang="en-US" sz="3300" b="1" dirty="0"/>
              <a:t>Cause:</a:t>
            </a:r>
          </a:p>
          <a:p>
            <a:pPr marL="0" indent="0">
              <a:buNone/>
            </a:pPr>
            <a:r>
              <a:rPr lang="en-US" i="1" dirty="0"/>
              <a:t>Only private IP addresses are assigned to instances, which are not accessible from the Internet</a:t>
            </a:r>
          </a:p>
          <a:p>
            <a:endParaRPr lang="en-US" sz="3300" b="1" dirty="0"/>
          </a:p>
          <a:p>
            <a:r>
              <a:rPr lang="en-US" sz="3300" b="1" dirty="0"/>
              <a:t>Solution:</a:t>
            </a:r>
            <a:r>
              <a:rPr lang="en-US" dirty="0">
                <a:solidFill>
                  <a:srgbClr val="0070C0"/>
                </a:solidFill>
              </a:rPr>
              <a:t> </a:t>
            </a:r>
          </a:p>
          <a:p>
            <a:pPr marL="0" indent="0">
              <a:buNone/>
            </a:pPr>
            <a:r>
              <a:rPr lang="en-AU" i="1" dirty="0"/>
              <a:t>Connect to University of Melbourne Student VPN</a:t>
            </a:r>
          </a:p>
          <a:p>
            <a:pPr marL="0" indent="0">
              <a:buNone/>
            </a:pPr>
            <a:endParaRPr lang="en-US" sz="2800" dirty="0">
              <a:solidFill>
                <a:srgbClr val="0070C0"/>
              </a:solidFill>
            </a:endParaRPr>
          </a:p>
        </p:txBody>
      </p:sp>
    </p:spTree>
    <p:extLst>
      <p:ext uri="{BB962C8B-B14F-4D97-AF65-F5344CB8AC3E}">
        <p14:creationId xmlns:p14="http://schemas.microsoft.com/office/powerpoint/2010/main" val="1083038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a:t>A New Question</a:t>
            </a:r>
            <a:endParaRPr lang="en-US" b="1" dirty="0"/>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199" y="1183439"/>
            <a:ext cx="10515601" cy="5352273"/>
          </a:xfrm>
        </p:spPr>
        <p:txBody>
          <a:bodyPr>
            <a:normAutofit/>
          </a:bodyPr>
          <a:lstStyle/>
          <a:p>
            <a:r>
              <a:rPr lang="en-US" sz="3300" b="1"/>
              <a:t>Question:  How to clone a GitHub repo behind the HTTP/HTTPS proxy?</a:t>
            </a:r>
          </a:p>
          <a:p>
            <a:pPr marL="0" indent="0">
              <a:buNone/>
            </a:pPr>
            <a:endParaRPr lang="en-US" sz="3300" b="1"/>
          </a:p>
          <a:p>
            <a:pPr marL="0" indent="0">
              <a:buNone/>
            </a:pPr>
            <a:endParaRPr lang="en-US" sz="3300" b="1" i="1"/>
          </a:p>
          <a:p>
            <a:pPr marL="457200" lvl="1" indent="0">
              <a:buNone/>
            </a:pPr>
            <a:endParaRPr lang="en-AU" sz="2000"/>
          </a:p>
          <a:p>
            <a:pPr marL="457200" lvl="1" indent="0">
              <a:buNone/>
            </a:pPr>
            <a:endParaRPr lang="en-AU" sz="2000"/>
          </a:p>
          <a:p>
            <a:pPr marL="0" indent="0">
              <a:buNone/>
            </a:pPr>
            <a:endParaRPr lang="en-US" sz="3300" b="1" dirty="0"/>
          </a:p>
        </p:txBody>
      </p:sp>
      <p:pic>
        <p:nvPicPr>
          <p:cNvPr id="4" name="Picture 3">
            <a:extLst>
              <a:ext uri="{FF2B5EF4-FFF2-40B4-BE49-F238E27FC236}">
                <a16:creationId xmlns:a16="http://schemas.microsoft.com/office/drawing/2014/main" id="{58654083-0F3F-2445-BCB4-D25B20311AB9}"/>
              </a:ext>
            </a:extLst>
          </p:cNvPr>
          <p:cNvPicPr>
            <a:picLocks noChangeAspect="1"/>
          </p:cNvPicPr>
          <p:nvPr/>
        </p:nvPicPr>
        <p:blipFill>
          <a:blip r:embed="rId2"/>
          <a:stretch>
            <a:fillRect/>
          </a:stretch>
        </p:blipFill>
        <p:spPr>
          <a:xfrm>
            <a:off x="2094985" y="2509002"/>
            <a:ext cx="8002028" cy="3898900"/>
          </a:xfrm>
          <a:prstGeom prst="rect">
            <a:avLst/>
          </a:prstGeom>
        </p:spPr>
      </p:pic>
    </p:spTree>
    <p:extLst>
      <p:ext uri="{BB962C8B-B14F-4D97-AF65-F5344CB8AC3E}">
        <p14:creationId xmlns:p14="http://schemas.microsoft.com/office/powerpoint/2010/main" val="1214809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A New Question</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199" y="1183439"/>
            <a:ext cx="10515601" cy="5352273"/>
          </a:xfrm>
        </p:spPr>
        <p:txBody>
          <a:bodyPr>
            <a:normAutofit lnSpcReduction="10000"/>
          </a:bodyPr>
          <a:lstStyle/>
          <a:p>
            <a:r>
              <a:rPr lang="en-US" sz="3300" b="1" dirty="0"/>
              <a:t>Question:  How to clone a GitHub repo behind the HTTP/HTTPS proxy?</a:t>
            </a:r>
          </a:p>
          <a:p>
            <a:endParaRPr lang="en-US" sz="3300" b="1" dirty="0"/>
          </a:p>
          <a:p>
            <a:r>
              <a:rPr lang="en-US" sz="3300" b="1" dirty="0"/>
              <a:t>Clone via HTTPS (use username / password)</a:t>
            </a:r>
          </a:p>
          <a:p>
            <a:pPr marL="0" indent="0">
              <a:buNone/>
            </a:pPr>
            <a:r>
              <a:rPr lang="en-US" i="1" dirty="0"/>
              <a:t>   git clone https://</a:t>
            </a:r>
            <a:r>
              <a:rPr lang="en-US" i="1" dirty="0" err="1"/>
              <a:t>github.com</a:t>
            </a:r>
            <a:r>
              <a:rPr lang="en-US" i="1" dirty="0"/>
              <a:t>/&lt;username&gt;/&lt;repo&gt;.git</a:t>
            </a:r>
          </a:p>
          <a:p>
            <a:endParaRPr lang="en-US" sz="3300" b="1" dirty="0"/>
          </a:p>
          <a:p>
            <a:r>
              <a:rPr lang="en-US" sz="3300" b="1" dirty="0"/>
              <a:t>Clone via SSH (use private / public key)</a:t>
            </a:r>
          </a:p>
          <a:p>
            <a:pPr marL="0" indent="0">
              <a:buNone/>
            </a:pPr>
            <a:r>
              <a:rPr lang="en-US" i="1" dirty="0"/>
              <a:t>   git clone </a:t>
            </a:r>
            <a:r>
              <a:rPr lang="en-US" i="1" dirty="0" err="1"/>
              <a:t>git@github.com</a:t>
            </a:r>
            <a:r>
              <a:rPr lang="en-US" i="1" dirty="0"/>
              <a:t>:&lt;username&gt;/&lt;repo&gt;.git</a:t>
            </a:r>
          </a:p>
          <a:p>
            <a:pPr marL="0" indent="0">
              <a:buNone/>
            </a:pPr>
            <a:endParaRPr lang="en-US" sz="3300" b="1" dirty="0"/>
          </a:p>
          <a:p>
            <a:pPr marL="0" indent="0">
              <a:buNone/>
            </a:pPr>
            <a:r>
              <a:rPr lang="en-US" sz="3300" b="1" i="1" dirty="0">
                <a:hlinkClick r:id="rId2"/>
              </a:rPr>
              <a:t>Adding a new SSH key to your GitHub account</a:t>
            </a:r>
            <a:endParaRPr lang="en-US" sz="3300" b="1" i="1" dirty="0"/>
          </a:p>
          <a:p>
            <a:pPr marL="457200" lvl="1" indent="0">
              <a:buNone/>
            </a:pPr>
            <a:endParaRPr lang="en-AU" sz="2000" dirty="0"/>
          </a:p>
          <a:p>
            <a:pPr marL="457200" lvl="1" indent="0">
              <a:buNone/>
            </a:pPr>
            <a:endParaRPr lang="en-AU" sz="2000" dirty="0"/>
          </a:p>
          <a:p>
            <a:pPr marL="0" indent="0">
              <a:buNone/>
            </a:pPr>
            <a:endParaRPr lang="en-US" sz="3300" b="1" dirty="0"/>
          </a:p>
        </p:txBody>
      </p:sp>
    </p:spTree>
    <p:extLst>
      <p:ext uri="{BB962C8B-B14F-4D97-AF65-F5344CB8AC3E}">
        <p14:creationId xmlns:p14="http://schemas.microsoft.com/office/powerpoint/2010/main" val="626673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A New Question</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199" y="1183439"/>
            <a:ext cx="10515601" cy="5352273"/>
          </a:xfrm>
        </p:spPr>
        <p:txBody>
          <a:bodyPr>
            <a:normAutofit/>
          </a:bodyPr>
          <a:lstStyle/>
          <a:p>
            <a:r>
              <a:rPr lang="en-US" sz="3300" b="1" dirty="0"/>
              <a:t>HTTPS option (command line):</a:t>
            </a:r>
          </a:p>
          <a:p>
            <a:pPr marL="0" indent="0">
              <a:buNone/>
            </a:pPr>
            <a:r>
              <a:rPr lang="en-US" i="1" dirty="0"/>
              <a:t>   git config --global </a:t>
            </a:r>
            <a:r>
              <a:rPr lang="en-US" i="1" dirty="0" err="1"/>
              <a:t>http.proxy</a:t>
            </a:r>
            <a:r>
              <a:rPr lang="en-US" i="1" dirty="0"/>
              <a:t> http://wwwproxy.unimelb.edu.au:8000</a:t>
            </a:r>
          </a:p>
          <a:p>
            <a:pPr marL="0" indent="0">
              <a:buNone/>
            </a:pPr>
            <a:r>
              <a:rPr lang="en-US" i="1" dirty="0"/>
              <a:t>   git config --global </a:t>
            </a:r>
            <a:r>
              <a:rPr lang="en-US" i="1" dirty="0" err="1"/>
              <a:t>https.proxy</a:t>
            </a:r>
            <a:r>
              <a:rPr lang="en-US" i="1" dirty="0"/>
              <a:t> http://wwwproxy.unimelb.edu.au:8000</a:t>
            </a:r>
            <a:endParaRPr lang="en-US" sz="2400" i="1" dirty="0"/>
          </a:p>
          <a:p>
            <a:pPr marL="0" indent="0">
              <a:buNone/>
            </a:pPr>
            <a:endParaRPr lang="en-US" sz="2400" i="1" dirty="0"/>
          </a:p>
          <a:p>
            <a:pPr marL="0" indent="0">
              <a:buNone/>
            </a:pPr>
            <a:endParaRPr lang="en-AU" sz="2000" dirty="0"/>
          </a:p>
          <a:p>
            <a:pPr marL="457200" lvl="1" indent="0">
              <a:buNone/>
            </a:pPr>
            <a:endParaRPr lang="en-AU" sz="2000" dirty="0"/>
          </a:p>
          <a:p>
            <a:pPr marL="0" indent="0">
              <a:buNone/>
            </a:pPr>
            <a:endParaRPr lang="en-US" sz="3300" b="1" dirty="0"/>
          </a:p>
          <a:p>
            <a:pPr marL="0" indent="0">
              <a:buNone/>
            </a:pPr>
            <a:endParaRPr lang="en-US" sz="3300" b="1" dirty="0"/>
          </a:p>
          <a:p>
            <a:r>
              <a:rPr lang="en-US" sz="3300" b="1" dirty="0"/>
              <a:t>HTTPS option (Ansible):</a:t>
            </a:r>
          </a:p>
          <a:p>
            <a:pPr marL="0" indent="0">
              <a:buNone/>
            </a:pPr>
            <a:r>
              <a:rPr lang="en-US" sz="3300" b="1" dirty="0"/>
              <a:t>  </a:t>
            </a:r>
            <a:r>
              <a:rPr lang="en-US" i="1" dirty="0" err="1">
                <a:hlinkClick r:id="rId2"/>
              </a:rPr>
              <a:t>git_config</a:t>
            </a:r>
            <a:r>
              <a:rPr lang="en-US" i="1" dirty="0"/>
              <a:t> module</a:t>
            </a:r>
          </a:p>
        </p:txBody>
      </p:sp>
      <p:pic>
        <p:nvPicPr>
          <p:cNvPr id="4" name="Picture 3">
            <a:extLst>
              <a:ext uri="{FF2B5EF4-FFF2-40B4-BE49-F238E27FC236}">
                <a16:creationId xmlns:a16="http://schemas.microsoft.com/office/drawing/2014/main" id="{D074CD92-D0AE-624D-9E0E-9EB49CFE475C}"/>
              </a:ext>
            </a:extLst>
          </p:cNvPr>
          <p:cNvPicPr>
            <a:picLocks noChangeAspect="1"/>
          </p:cNvPicPr>
          <p:nvPr/>
        </p:nvPicPr>
        <p:blipFill>
          <a:blip r:embed="rId3"/>
          <a:stretch>
            <a:fillRect/>
          </a:stretch>
        </p:blipFill>
        <p:spPr>
          <a:xfrm>
            <a:off x="838198" y="3046641"/>
            <a:ext cx="10585328" cy="1648661"/>
          </a:xfrm>
          <a:prstGeom prst="rect">
            <a:avLst/>
          </a:prstGeom>
        </p:spPr>
      </p:pic>
    </p:spTree>
    <p:extLst>
      <p:ext uri="{BB962C8B-B14F-4D97-AF65-F5344CB8AC3E}">
        <p14:creationId xmlns:p14="http://schemas.microsoft.com/office/powerpoint/2010/main" val="725856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A New Question</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474133" y="1183439"/>
            <a:ext cx="11328400" cy="5352273"/>
          </a:xfrm>
        </p:spPr>
        <p:txBody>
          <a:bodyPr>
            <a:normAutofit/>
          </a:bodyPr>
          <a:lstStyle/>
          <a:p>
            <a:r>
              <a:rPr lang="en-US" sz="3300" b="1" dirty="0"/>
              <a:t>SSH option (command line):</a:t>
            </a:r>
          </a:p>
          <a:p>
            <a:pPr marL="0" indent="0">
              <a:buNone/>
            </a:pPr>
            <a:r>
              <a:rPr lang="en-US" i="1" dirty="0"/>
              <a:t>   </a:t>
            </a:r>
            <a:r>
              <a:rPr lang="en-US" i="1" dirty="0" err="1"/>
              <a:t>sudo</a:t>
            </a:r>
            <a:r>
              <a:rPr lang="en-US" i="1" dirty="0"/>
              <a:t> apt install </a:t>
            </a:r>
            <a:r>
              <a:rPr lang="en-US" i="1" dirty="0" err="1"/>
              <a:t>socat</a:t>
            </a:r>
            <a:r>
              <a:rPr lang="en-US" i="1" dirty="0"/>
              <a:t> vim</a:t>
            </a:r>
          </a:p>
          <a:p>
            <a:pPr marL="0" indent="0">
              <a:buNone/>
            </a:pPr>
            <a:r>
              <a:rPr lang="en-US" i="1" dirty="0"/>
              <a:t>   vim ~/.</a:t>
            </a:r>
            <a:r>
              <a:rPr lang="en-US" i="1" dirty="0" err="1"/>
              <a:t>ssh</a:t>
            </a:r>
            <a:r>
              <a:rPr lang="en-US" i="1" dirty="0"/>
              <a:t>/config</a:t>
            </a:r>
            <a:endParaRPr lang="en-US" sz="2400" i="1" dirty="0"/>
          </a:p>
          <a:p>
            <a:pPr marL="457200" lvl="1" indent="0">
              <a:buNone/>
            </a:pPr>
            <a:r>
              <a:rPr lang="en-AU" dirty="0">
                <a:solidFill>
                  <a:schemeClr val="accent2">
                    <a:lumMod val="75000"/>
                  </a:schemeClr>
                </a:solidFill>
              </a:rPr>
              <a:t>host </a:t>
            </a:r>
            <a:r>
              <a:rPr lang="en-AU" dirty="0" err="1">
                <a:solidFill>
                  <a:schemeClr val="accent2">
                    <a:lumMod val="75000"/>
                  </a:schemeClr>
                </a:solidFill>
              </a:rPr>
              <a:t>github.com</a:t>
            </a:r>
            <a:endParaRPr lang="en-AU" dirty="0">
              <a:solidFill>
                <a:schemeClr val="accent2">
                  <a:lumMod val="75000"/>
                </a:schemeClr>
              </a:solidFill>
            </a:endParaRPr>
          </a:p>
          <a:p>
            <a:pPr marL="457200" lvl="1" indent="0">
              <a:buNone/>
            </a:pPr>
            <a:r>
              <a:rPr lang="en-AU" dirty="0">
                <a:solidFill>
                  <a:schemeClr val="accent2">
                    <a:lumMod val="75000"/>
                  </a:schemeClr>
                </a:solidFill>
              </a:rPr>
              <a:t>    user git</a:t>
            </a:r>
          </a:p>
          <a:p>
            <a:pPr marL="457200" lvl="1" indent="0">
              <a:buNone/>
            </a:pPr>
            <a:r>
              <a:rPr lang="en-AU" dirty="0">
                <a:solidFill>
                  <a:schemeClr val="accent2">
                    <a:lumMod val="75000"/>
                  </a:schemeClr>
                </a:solidFill>
              </a:rPr>
              <a:t>    hostname </a:t>
            </a:r>
            <a:r>
              <a:rPr lang="en-AU" dirty="0" err="1">
                <a:solidFill>
                  <a:schemeClr val="accent2">
                    <a:lumMod val="75000"/>
                  </a:schemeClr>
                </a:solidFill>
              </a:rPr>
              <a:t>ssh.github.com</a:t>
            </a:r>
            <a:endParaRPr lang="en-AU" dirty="0">
              <a:solidFill>
                <a:schemeClr val="accent2">
                  <a:lumMod val="75000"/>
                </a:schemeClr>
              </a:solidFill>
            </a:endParaRPr>
          </a:p>
          <a:p>
            <a:pPr marL="457200" lvl="1" indent="0">
              <a:buNone/>
            </a:pPr>
            <a:r>
              <a:rPr lang="en-AU" dirty="0">
                <a:solidFill>
                  <a:schemeClr val="accent2">
                    <a:lumMod val="75000"/>
                  </a:schemeClr>
                </a:solidFill>
              </a:rPr>
              <a:t>    port 443</a:t>
            </a:r>
          </a:p>
          <a:p>
            <a:pPr marL="457200" lvl="1" indent="0">
              <a:buNone/>
            </a:pPr>
            <a:r>
              <a:rPr lang="en-AU" dirty="0">
                <a:solidFill>
                  <a:schemeClr val="accent2">
                    <a:lumMod val="75000"/>
                  </a:schemeClr>
                </a:solidFill>
              </a:rPr>
              <a:t>    </a:t>
            </a:r>
            <a:r>
              <a:rPr lang="en-AU" dirty="0" err="1">
                <a:solidFill>
                  <a:schemeClr val="accent2">
                    <a:lumMod val="75000"/>
                  </a:schemeClr>
                </a:solidFill>
              </a:rPr>
              <a:t>proxycommand</a:t>
            </a:r>
            <a:r>
              <a:rPr lang="en-AU" dirty="0">
                <a:solidFill>
                  <a:schemeClr val="accent2">
                    <a:lumMod val="75000"/>
                  </a:schemeClr>
                </a:solidFill>
              </a:rPr>
              <a:t> </a:t>
            </a:r>
            <a:r>
              <a:rPr lang="en-AU" dirty="0" err="1">
                <a:solidFill>
                  <a:schemeClr val="accent2">
                    <a:lumMod val="75000"/>
                  </a:schemeClr>
                </a:solidFill>
              </a:rPr>
              <a:t>socat</a:t>
            </a:r>
            <a:r>
              <a:rPr lang="en-AU" dirty="0">
                <a:solidFill>
                  <a:schemeClr val="accent2">
                    <a:lumMod val="75000"/>
                  </a:schemeClr>
                </a:solidFill>
              </a:rPr>
              <a:t> - </a:t>
            </a:r>
            <a:r>
              <a:rPr lang="en-AU" dirty="0" err="1">
                <a:solidFill>
                  <a:schemeClr val="accent2">
                    <a:lumMod val="75000"/>
                  </a:schemeClr>
                </a:solidFill>
              </a:rPr>
              <a:t>PROXY:wwwproxy.unimelb.edu.au</a:t>
            </a:r>
            <a:r>
              <a:rPr lang="en-AU" dirty="0">
                <a:solidFill>
                  <a:schemeClr val="accent2">
                    <a:lumMod val="75000"/>
                  </a:schemeClr>
                </a:solidFill>
              </a:rPr>
              <a:t>:%h:%</a:t>
            </a:r>
            <a:r>
              <a:rPr lang="en-AU" dirty="0" err="1">
                <a:solidFill>
                  <a:schemeClr val="accent2">
                    <a:lumMod val="75000"/>
                  </a:schemeClr>
                </a:solidFill>
              </a:rPr>
              <a:t>p,proxyport</a:t>
            </a:r>
            <a:r>
              <a:rPr lang="en-AU" dirty="0">
                <a:solidFill>
                  <a:schemeClr val="accent2">
                    <a:lumMod val="75000"/>
                  </a:schemeClr>
                </a:solidFill>
              </a:rPr>
              <a:t>=8000</a:t>
            </a:r>
          </a:p>
          <a:p>
            <a:pPr marL="457200" lvl="1" indent="0">
              <a:buNone/>
            </a:pPr>
            <a:endParaRPr lang="en-AU" sz="1600" dirty="0">
              <a:solidFill>
                <a:schemeClr val="accent2">
                  <a:lumMod val="75000"/>
                </a:schemeClr>
              </a:solidFill>
            </a:endParaRPr>
          </a:p>
          <a:p>
            <a:r>
              <a:rPr lang="en-US" sz="3300" b="1" dirty="0"/>
              <a:t>HTTPS option (Ansible):</a:t>
            </a:r>
          </a:p>
          <a:p>
            <a:pPr marL="0" indent="0">
              <a:buNone/>
            </a:pPr>
            <a:r>
              <a:rPr lang="en-US" sz="3300" b="1" dirty="0"/>
              <a:t>  </a:t>
            </a:r>
            <a:r>
              <a:rPr lang="en-US" i="1" dirty="0">
                <a:hlinkClick r:id="rId2"/>
              </a:rPr>
              <a:t>copy</a:t>
            </a:r>
            <a:r>
              <a:rPr lang="en-US" i="1" dirty="0"/>
              <a:t> module or </a:t>
            </a:r>
            <a:r>
              <a:rPr lang="en-US" i="1" dirty="0" err="1">
                <a:hlinkClick r:id="rId3"/>
              </a:rPr>
              <a:t>blockinfile</a:t>
            </a:r>
            <a:r>
              <a:rPr lang="en-US" i="1" dirty="0"/>
              <a:t> module</a:t>
            </a:r>
          </a:p>
        </p:txBody>
      </p:sp>
    </p:spTree>
    <p:extLst>
      <p:ext uri="{BB962C8B-B14F-4D97-AF65-F5344CB8AC3E}">
        <p14:creationId xmlns:p14="http://schemas.microsoft.com/office/powerpoint/2010/main" val="3511886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Docker Demo 5</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200" y="1333340"/>
            <a:ext cx="10515600" cy="4368960"/>
          </a:xfrm>
        </p:spPr>
        <p:txBody>
          <a:bodyPr>
            <a:normAutofit/>
          </a:bodyPr>
          <a:lstStyle/>
          <a:p>
            <a:r>
              <a:rPr lang="en-US" sz="3300" b="1" dirty="0"/>
              <a:t>Rolling update: </a:t>
            </a:r>
          </a:p>
          <a:p>
            <a:pPr marL="0" indent="0">
              <a:buNone/>
            </a:pPr>
            <a:endParaRPr lang="en-US" b="1" dirty="0"/>
          </a:p>
          <a:p>
            <a:pPr marL="0" indent="0">
              <a:buNone/>
            </a:pPr>
            <a:r>
              <a:rPr lang="en-AU" i="1" dirty="0"/>
              <a:t>docker service update </a:t>
            </a:r>
            <a:r>
              <a:rPr lang="en-AU" i="1" dirty="0">
                <a:solidFill>
                  <a:schemeClr val="accent1"/>
                </a:solidFill>
              </a:rPr>
              <a:t>--update-parallelism 1 --update-delay 5s </a:t>
            </a:r>
            <a:r>
              <a:rPr lang="en-AU" i="1" dirty="0"/>
              <a:t>\</a:t>
            </a:r>
          </a:p>
          <a:p>
            <a:pPr marL="0" indent="0">
              <a:buNone/>
            </a:pPr>
            <a:r>
              <a:rPr lang="en-AU" i="1" dirty="0"/>
              <a:t>			--image=</a:t>
            </a:r>
            <a:r>
              <a:rPr lang="en-AU" i="1" dirty="0" err="1"/>
              <a:t>alwynpan</a:t>
            </a:r>
            <a:r>
              <a:rPr lang="en-AU" i="1" dirty="0"/>
              <a:t>/comp90024:demo1 </a:t>
            </a:r>
            <a:r>
              <a:rPr lang="en-AU" i="1" dirty="0" err="1"/>
              <a:t>nginx</a:t>
            </a:r>
            <a:endParaRPr lang="en-AU" i="1" dirty="0"/>
          </a:p>
          <a:p>
            <a:pPr marL="0" indent="0">
              <a:buNone/>
            </a:pPr>
            <a:endParaRPr lang="en-US" b="1" dirty="0"/>
          </a:p>
          <a:p>
            <a:r>
              <a:rPr lang="en-US" sz="3300" b="1" dirty="0"/>
              <a:t>Rollback:</a:t>
            </a:r>
            <a:r>
              <a:rPr lang="en-US" dirty="0">
                <a:solidFill>
                  <a:srgbClr val="0070C0"/>
                </a:solidFill>
              </a:rPr>
              <a:t> </a:t>
            </a:r>
          </a:p>
          <a:p>
            <a:pPr marL="0" indent="0">
              <a:buNone/>
            </a:pPr>
            <a:endParaRPr lang="en-US" sz="2800" dirty="0">
              <a:solidFill>
                <a:srgbClr val="0070C0"/>
              </a:solidFill>
            </a:endParaRPr>
          </a:p>
          <a:p>
            <a:pPr marL="0" indent="0">
              <a:buNone/>
            </a:pPr>
            <a:r>
              <a:rPr lang="en-AU" i="1" dirty="0"/>
              <a:t>docker service update </a:t>
            </a:r>
            <a:r>
              <a:rPr lang="en-AU" i="1" dirty="0">
                <a:solidFill>
                  <a:schemeClr val="accent1"/>
                </a:solidFill>
              </a:rPr>
              <a:t>--rollback </a:t>
            </a:r>
            <a:r>
              <a:rPr lang="en-AU" i="1" dirty="0" err="1"/>
              <a:t>nginx</a:t>
            </a:r>
            <a:endParaRPr lang="en-AU" i="1" dirty="0"/>
          </a:p>
          <a:p>
            <a:pPr marL="0" indent="0">
              <a:buNone/>
            </a:pPr>
            <a:endParaRPr lang="en-US" sz="2800" dirty="0">
              <a:solidFill>
                <a:srgbClr val="0070C0"/>
              </a:solidFill>
            </a:endParaRPr>
          </a:p>
        </p:txBody>
      </p:sp>
    </p:spTree>
    <p:extLst>
      <p:ext uri="{BB962C8B-B14F-4D97-AF65-F5344CB8AC3E}">
        <p14:creationId xmlns:p14="http://schemas.microsoft.com/office/powerpoint/2010/main" val="2019112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Docker Demo 6</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200" y="1333340"/>
            <a:ext cx="10515600" cy="4432460"/>
          </a:xfrm>
        </p:spPr>
        <p:txBody>
          <a:bodyPr>
            <a:normAutofit/>
          </a:bodyPr>
          <a:lstStyle/>
          <a:p>
            <a:r>
              <a:rPr lang="en-US" sz="3300" b="1" dirty="0">
                <a:hlinkClick r:id="rId2"/>
              </a:rPr>
              <a:t>Create React App</a:t>
            </a:r>
            <a:endParaRPr lang="en-US" sz="3300" b="1" dirty="0"/>
          </a:p>
          <a:p>
            <a:pPr marL="0" indent="0">
              <a:buNone/>
            </a:pPr>
            <a:endParaRPr lang="en-AU" dirty="0"/>
          </a:p>
          <a:p>
            <a:pPr marL="0" indent="0">
              <a:buNone/>
            </a:pPr>
            <a:r>
              <a:rPr lang="en-AU" i="1" dirty="0" err="1"/>
              <a:t>npx</a:t>
            </a:r>
            <a:r>
              <a:rPr lang="en-AU" i="1" dirty="0"/>
              <a:t> create-react-app demo6</a:t>
            </a:r>
            <a:endParaRPr lang="en-US" i="1" dirty="0"/>
          </a:p>
          <a:p>
            <a:pPr marL="0" indent="0">
              <a:buNone/>
            </a:pPr>
            <a:endParaRPr lang="en-US" b="1" dirty="0"/>
          </a:p>
          <a:p>
            <a:r>
              <a:rPr lang="en-US" sz="3300" b="1" dirty="0"/>
              <a:t>Run the app:</a:t>
            </a:r>
            <a:r>
              <a:rPr lang="en-US" dirty="0">
                <a:solidFill>
                  <a:srgbClr val="0070C0"/>
                </a:solidFill>
              </a:rPr>
              <a:t> </a:t>
            </a:r>
          </a:p>
          <a:p>
            <a:pPr marL="0" indent="0">
              <a:buNone/>
            </a:pPr>
            <a:endParaRPr lang="en-US" sz="2800" dirty="0">
              <a:solidFill>
                <a:srgbClr val="0070C0"/>
              </a:solidFill>
            </a:endParaRPr>
          </a:p>
          <a:p>
            <a:pPr marL="0" indent="0">
              <a:buNone/>
            </a:pPr>
            <a:r>
              <a:rPr lang="en-AU" i="1" dirty="0"/>
              <a:t>yarn start </a:t>
            </a:r>
            <a:endParaRPr lang="en-US" sz="2800" dirty="0">
              <a:solidFill>
                <a:srgbClr val="0070C0"/>
              </a:solidFill>
            </a:endParaRPr>
          </a:p>
        </p:txBody>
      </p:sp>
      <p:pic>
        <p:nvPicPr>
          <p:cNvPr id="4" name="Picture 3">
            <a:extLst>
              <a:ext uri="{FF2B5EF4-FFF2-40B4-BE49-F238E27FC236}">
                <a16:creationId xmlns:a16="http://schemas.microsoft.com/office/drawing/2014/main" id="{573B8550-6D31-A445-BA58-5EE7DD77FCF9}"/>
              </a:ext>
            </a:extLst>
          </p:cNvPr>
          <p:cNvPicPr>
            <a:picLocks noChangeAspect="1"/>
          </p:cNvPicPr>
          <p:nvPr/>
        </p:nvPicPr>
        <p:blipFill>
          <a:blip r:embed="rId3"/>
          <a:stretch>
            <a:fillRect/>
          </a:stretch>
        </p:blipFill>
        <p:spPr>
          <a:xfrm>
            <a:off x="6515100" y="1092200"/>
            <a:ext cx="4838700" cy="2111626"/>
          </a:xfrm>
          <a:prstGeom prst="rect">
            <a:avLst/>
          </a:prstGeom>
        </p:spPr>
      </p:pic>
      <p:pic>
        <p:nvPicPr>
          <p:cNvPr id="8" name="Picture 7">
            <a:extLst>
              <a:ext uri="{FF2B5EF4-FFF2-40B4-BE49-F238E27FC236}">
                <a16:creationId xmlns:a16="http://schemas.microsoft.com/office/drawing/2014/main" id="{DF85920B-4638-EB48-AC62-D4535CA0A770}"/>
              </a:ext>
            </a:extLst>
          </p:cNvPr>
          <p:cNvPicPr>
            <a:picLocks noChangeAspect="1"/>
          </p:cNvPicPr>
          <p:nvPr/>
        </p:nvPicPr>
        <p:blipFill>
          <a:blip r:embed="rId4"/>
          <a:stretch>
            <a:fillRect/>
          </a:stretch>
        </p:blipFill>
        <p:spPr>
          <a:xfrm>
            <a:off x="4656826" y="3770474"/>
            <a:ext cx="6696974" cy="2590800"/>
          </a:xfrm>
          <a:prstGeom prst="rect">
            <a:avLst/>
          </a:prstGeom>
        </p:spPr>
      </p:pic>
    </p:spTree>
    <p:extLst>
      <p:ext uri="{BB962C8B-B14F-4D97-AF65-F5344CB8AC3E}">
        <p14:creationId xmlns:p14="http://schemas.microsoft.com/office/powerpoint/2010/main" val="2468682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Docker Demo 6</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200" y="1333340"/>
            <a:ext cx="10515600" cy="4432460"/>
          </a:xfrm>
        </p:spPr>
        <p:txBody>
          <a:bodyPr>
            <a:normAutofit fontScale="70000" lnSpcReduction="20000"/>
          </a:bodyPr>
          <a:lstStyle/>
          <a:p>
            <a:r>
              <a:rPr lang="en-US" sz="4700" b="1" dirty="0"/>
              <a:t>.</a:t>
            </a:r>
            <a:r>
              <a:rPr lang="en-US" sz="4700" b="1" dirty="0" err="1"/>
              <a:t>dockerignore</a:t>
            </a:r>
            <a:endParaRPr lang="en-US" sz="4700" b="1" dirty="0"/>
          </a:p>
          <a:p>
            <a:pPr marL="0" indent="0">
              <a:buNone/>
            </a:pPr>
            <a:endParaRPr lang="en-AU" sz="3000" dirty="0"/>
          </a:p>
          <a:p>
            <a:pPr marL="0" indent="0" algn="just">
              <a:lnSpc>
                <a:spcPct val="110000"/>
              </a:lnSpc>
              <a:buNone/>
            </a:pPr>
            <a:r>
              <a:rPr lang="en-AU" sz="4500" dirty="0"/>
              <a:t>Before the docker CLI sends the context to the docker daemon, it looks for a file named .</a:t>
            </a:r>
            <a:r>
              <a:rPr lang="en-AU" sz="4500" dirty="0" err="1"/>
              <a:t>dockerignore</a:t>
            </a:r>
            <a:r>
              <a:rPr lang="en-AU" sz="4500" dirty="0"/>
              <a:t> in the root directory of the context. If this file exists, the CLI modifies the context to exclude files and directories that match patterns in it. This helps to avoid unnecessarily sending large or sensitive files and directories to the daemon and potentially adding them to images using </a:t>
            </a:r>
            <a:r>
              <a:rPr lang="en-AU" sz="4500" b="1" i="1" dirty="0"/>
              <a:t>ADD</a:t>
            </a:r>
            <a:r>
              <a:rPr lang="en-AU" sz="4500" dirty="0"/>
              <a:t> or </a:t>
            </a:r>
            <a:r>
              <a:rPr lang="en-AU" sz="4500" b="1" i="1" dirty="0"/>
              <a:t>COPY</a:t>
            </a:r>
            <a:r>
              <a:rPr lang="en-AU" sz="4500" dirty="0"/>
              <a:t>. </a:t>
            </a:r>
          </a:p>
          <a:p>
            <a:pPr marL="0" indent="0">
              <a:buNone/>
            </a:pPr>
            <a:endParaRPr lang="en-US" b="1" dirty="0"/>
          </a:p>
        </p:txBody>
      </p:sp>
      <p:sp>
        <p:nvSpPr>
          <p:cNvPr id="6" name="TextBox 5">
            <a:extLst>
              <a:ext uri="{FF2B5EF4-FFF2-40B4-BE49-F238E27FC236}">
                <a16:creationId xmlns:a16="http://schemas.microsoft.com/office/drawing/2014/main" id="{D0565D1E-FA18-9047-BD40-77E7669CF394}"/>
              </a:ext>
            </a:extLst>
          </p:cNvPr>
          <p:cNvSpPr txBox="1"/>
          <p:nvPr/>
        </p:nvSpPr>
        <p:spPr>
          <a:xfrm>
            <a:off x="838200" y="6261100"/>
            <a:ext cx="7788158" cy="369332"/>
          </a:xfrm>
          <a:prstGeom prst="rect">
            <a:avLst/>
          </a:prstGeom>
          <a:noFill/>
        </p:spPr>
        <p:txBody>
          <a:bodyPr wrap="none" rtlCol="0">
            <a:spAutoFit/>
          </a:bodyPr>
          <a:lstStyle/>
          <a:p>
            <a:r>
              <a:rPr lang="en-US" i="1" dirty="0">
                <a:solidFill>
                  <a:schemeClr val="tx1">
                    <a:lumMod val="65000"/>
                    <a:lumOff val="35000"/>
                  </a:schemeClr>
                </a:solidFill>
              </a:rPr>
              <a:t>Reference: </a:t>
            </a:r>
            <a:r>
              <a:rPr lang="en-AU" i="1" dirty="0">
                <a:solidFill>
                  <a:schemeClr val="tx1">
                    <a:lumMod val="65000"/>
                    <a:lumOff val="35000"/>
                  </a:schemeClr>
                </a:solidFill>
                <a:hlinkClick r:id="rId2">
                  <a:extLst>
                    <a:ext uri="{A12FA001-AC4F-418D-AE19-62706E023703}">
                      <ahyp:hlinkClr xmlns:ahyp="http://schemas.microsoft.com/office/drawing/2018/hyperlinkcolor" val="tx"/>
                    </a:ext>
                  </a:extLst>
                </a:hlinkClick>
              </a:rPr>
              <a:t>https://docs.docker.com/engine/reference/builder/#dockerignore-file</a:t>
            </a:r>
            <a:endParaRPr lang="en-US" i="1" dirty="0">
              <a:solidFill>
                <a:schemeClr val="tx1">
                  <a:lumMod val="65000"/>
                  <a:lumOff val="35000"/>
                </a:schemeClr>
              </a:solidFill>
            </a:endParaRPr>
          </a:p>
        </p:txBody>
      </p:sp>
    </p:spTree>
    <p:extLst>
      <p:ext uri="{BB962C8B-B14F-4D97-AF65-F5344CB8AC3E}">
        <p14:creationId xmlns:p14="http://schemas.microsoft.com/office/powerpoint/2010/main" val="1707938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Docker Demo 6</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200" y="1333340"/>
            <a:ext cx="10515600" cy="5207160"/>
          </a:xfrm>
        </p:spPr>
        <p:txBody>
          <a:bodyPr>
            <a:normAutofit/>
          </a:bodyPr>
          <a:lstStyle/>
          <a:p>
            <a:r>
              <a:rPr lang="en-US" sz="3300" b="1" dirty="0"/>
              <a:t>React UI (simple)</a:t>
            </a:r>
          </a:p>
          <a:p>
            <a:pPr marL="0" indent="0">
              <a:buNone/>
            </a:pPr>
            <a:endParaRPr lang="en-AU" sz="3000"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Build: </a:t>
            </a:r>
            <a:r>
              <a:rPr lang="en-US" i="1" dirty="0"/>
              <a:t>docker build -t </a:t>
            </a:r>
            <a:r>
              <a:rPr lang="en-US" i="1" dirty="0" err="1"/>
              <a:t>react:simple</a:t>
            </a:r>
            <a:r>
              <a:rPr lang="en-US" i="1" dirty="0"/>
              <a:t> .</a:t>
            </a:r>
          </a:p>
          <a:p>
            <a:pPr marL="0" indent="0">
              <a:buNone/>
            </a:pPr>
            <a:r>
              <a:rPr lang="en-US" b="1" dirty="0"/>
              <a:t>Run: </a:t>
            </a:r>
            <a:r>
              <a:rPr lang="en-US" i="1" dirty="0"/>
              <a:t>docker run --name simple -p 5000:5000 -d </a:t>
            </a:r>
            <a:r>
              <a:rPr lang="en-US" i="1" dirty="0" err="1"/>
              <a:t>react:simple</a:t>
            </a:r>
            <a:endParaRPr lang="en-US" i="1" dirty="0"/>
          </a:p>
        </p:txBody>
      </p:sp>
      <p:graphicFrame>
        <p:nvGraphicFramePr>
          <p:cNvPr id="4" name="Object 3">
            <a:extLst>
              <a:ext uri="{FF2B5EF4-FFF2-40B4-BE49-F238E27FC236}">
                <a16:creationId xmlns:a16="http://schemas.microsoft.com/office/drawing/2014/main" id="{09CAF21E-AD10-074B-A6BD-02594B2E428A}"/>
              </a:ext>
            </a:extLst>
          </p:cNvPr>
          <p:cNvGraphicFramePr>
            <a:graphicFrameLocks noChangeAspect="1"/>
          </p:cNvGraphicFramePr>
          <p:nvPr>
            <p:extLst>
              <p:ext uri="{D42A27DB-BD31-4B8C-83A1-F6EECF244321}">
                <p14:modId xmlns:p14="http://schemas.microsoft.com/office/powerpoint/2010/main" val="3768958125"/>
              </p:ext>
            </p:extLst>
          </p:nvPr>
        </p:nvGraphicFramePr>
        <p:xfrm>
          <a:off x="3140075" y="1899154"/>
          <a:ext cx="5280025" cy="3625506"/>
        </p:xfrm>
        <a:graphic>
          <a:graphicData uri="http://schemas.openxmlformats.org/presentationml/2006/ole">
            <mc:AlternateContent xmlns:mc="http://schemas.openxmlformats.org/markup-compatibility/2006">
              <mc:Choice xmlns:v="urn:schemas-microsoft-com:vml" Requires="v">
                <p:oleObj spid="_x0000_s1025" name="Document" r:id="rId3" imgW="3771900" imgH="2590800" progId="Word.Document.12">
                  <p:embed/>
                </p:oleObj>
              </mc:Choice>
              <mc:Fallback>
                <p:oleObj name="Document" r:id="rId3" imgW="3771900" imgH="2590800" progId="Word.Document.12">
                  <p:embed/>
                  <p:pic>
                    <p:nvPicPr>
                      <p:cNvPr id="4" name="Object 3">
                        <a:extLst>
                          <a:ext uri="{FF2B5EF4-FFF2-40B4-BE49-F238E27FC236}">
                            <a16:creationId xmlns:a16="http://schemas.microsoft.com/office/drawing/2014/main" id="{09CAF21E-AD10-074B-A6BD-02594B2E428A}"/>
                          </a:ext>
                        </a:extLst>
                      </p:cNvPr>
                      <p:cNvPicPr/>
                      <p:nvPr/>
                    </p:nvPicPr>
                    <p:blipFill>
                      <a:blip r:embed="rId4"/>
                      <a:stretch>
                        <a:fillRect/>
                      </a:stretch>
                    </p:blipFill>
                    <p:spPr>
                      <a:xfrm>
                        <a:off x="3140075" y="1899154"/>
                        <a:ext cx="5280025" cy="3625506"/>
                      </a:xfrm>
                      <a:prstGeom prst="rect">
                        <a:avLst/>
                      </a:prstGeom>
                    </p:spPr>
                  </p:pic>
                </p:oleObj>
              </mc:Fallback>
            </mc:AlternateContent>
          </a:graphicData>
        </a:graphic>
      </p:graphicFrame>
    </p:spTree>
    <p:extLst>
      <p:ext uri="{BB962C8B-B14F-4D97-AF65-F5344CB8AC3E}">
        <p14:creationId xmlns:p14="http://schemas.microsoft.com/office/powerpoint/2010/main" val="807306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Docker Demo 6</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200" y="1333340"/>
            <a:ext cx="10515600" cy="5207160"/>
          </a:xfrm>
        </p:spPr>
        <p:txBody>
          <a:bodyPr>
            <a:normAutofit/>
          </a:bodyPr>
          <a:lstStyle/>
          <a:p>
            <a:r>
              <a:rPr lang="en-US" sz="3300" b="1" dirty="0"/>
              <a:t>Challenge – image size, the smaller the better</a:t>
            </a:r>
          </a:p>
          <a:p>
            <a:r>
              <a:rPr lang="en-US" sz="3300" b="1" dirty="0"/>
              <a:t>React UI – reduced size</a:t>
            </a:r>
          </a:p>
          <a:p>
            <a:pPr marL="0" indent="0">
              <a:buNone/>
            </a:pPr>
            <a:r>
              <a:rPr lang="en-US" b="1" dirty="0"/>
              <a:t>Pre-build: </a:t>
            </a:r>
            <a:r>
              <a:rPr lang="en-US" i="1" dirty="0"/>
              <a:t>yarn build</a:t>
            </a: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Build: </a:t>
            </a:r>
            <a:r>
              <a:rPr lang="en-US" i="1" dirty="0"/>
              <a:t>docker build -t </a:t>
            </a:r>
            <a:r>
              <a:rPr lang="en-US" i="1" dirty="0" err="1"/>
              <a:t>react:nginx</a:t>
            </a:r>
            <a:r>
              <a:rPr lang="en-US" i="1" dirty="0"/>
              <a:t> -f </a:t>
            </a:r>
            <a:r>
              <a:rPr lang="en-US" i="1" dirty="0" err="1"/>
              <a:t>Dockerfile.nginx</a:t>
            </a:r>
            <a:r>
              <a:rPr lang="en-US" i="1" dirty="0"/>
              <a:t> .</a:t>
            </a:r>
          </a:p>
          <a:p>
            <a:pPr marL="0" indent="0">
              <a:buNone/>
            </a:pPr>
            <a:r>
              <a:rPr lang="en-US" b="1" dirty="0"/>
              <a:t>Run: </a:t>
            </a:r>
            <a:r>
              <a:rPr lang="en-US" i="1" dirty="0"/>
              <a:t>docker run --name small -p 8080:80 -d </a:t>
            </a:r>
            <a:r>
              <a:rPr lang="en-US" i="1" dirty="0" err="1"/>
              <a:t>react:nginx</a:t>
            </a:r>
            <a:endParaRPr lang="en-US" i="1" dirty="0"/>
          </a:p>
        </p:txBody>
      </p:sp>
      <p:graphicFrame>
        <p:nvGraphicFramePr>
          <p:cNvPr id="5" name="Object 4">
            <a:extLst>
              <a:ext uri="{FF2B5EF4-FFF2-40B4-BE49-F238E27FC236}">
                <a16:creationId xmlns:a16="http://schemas.microsoft.com/office/drawing/2014/main" id="{85E4FB69-92CC-D74D-A7E4-F73A616786D5}"/>
              </a:ext>
            </a:extLst>
          </p:cNvPr>
          <p:cNvGraphicFramePr>
            <a:graphicFrameLocks noChangeAspect="1"/>
          </p:cNvGraphicFramePr>
          <p:nvPr>
            <p:extLst>
              <p:ext uri="{D42A27DB-BD31-4B8C-83A1-F6EECF244321}">
                <p14:modId xmlns:p14="http://schemas.microsoft.com/office/powerpoint/2010/main" val="3610888126"/>
              </p:ext>
            </p:extLst>
          </p:nvPr>
        </p:nvGraphicFramePr>
        <p:xfrm>
          <a:off x="3152775" y="3083638"/>
          <a:ext cx="5280025" cy="1706563"/>
        </p:xfrm>
        <a:graphic>
          <a:graphicData uri="http://schemas.openxmlformats.org/presentationml/2006/ole">
            <mc:AlternateContent xmlns:mc="http://schemas.openxmlformats.org/markup-compatibility/2006">
              <mc:Choice xmlns:v="urn:schemas-microsoft-com:vml" Requires="v">
                <p:oleObj spid="_x0000_s2049" name="Document" r:id="rId3" imgW="3771900" imgH="1219200" progId="Word.Document.12">
                  <p:embed/>
                </p:oleObj>
              </mc:Choice>
              <mc:Fallback>
                <p:oleObj name="Document" r:id="rId3" imgW="3771900" imgH="1219200" progId="Word.Document.12">
                  <p:embed/>
                  <p:pic>
                    <p:nvPicPr>
                      <p:cNvPr id="5" name="Object 4">
                        <a:extLst>
                          <a:ext uri="{FF2B5EF4-FFF2-40B4-BE49-F238E27FC236}">
                            <a16:creationId xmlns:a16="http://schemas.microsoft.com/office/drawing/2014/main" id="{85E4FB69-92CC-D74D-A7E4-F73A616786D5}"/>
                          </a:ext>
                        </a:extLst>
                      </p:cNvPr>
                      <p:cNvPicPr/>
                      <p:nvPr/>
                    </p:nvPicPr>
                    <p:blipFill>
                      <a:blip r:embed="rId4"/>
                      <a:stretch>
                        <a:fillRect/>
                      </a:stretch>
                    </p:blipFill>
                    <p:spPr>
                      <a:xfrm>
                        <a:off x="3152775" y="3083638"/>
                        <a:ext cx="5280025" cy="1706563"/>
                      </a:xfrm>
                      <a:prstGeom prst="rect">
                        <a:avLst/>
                      </a:prstGeom>
                    </p:spPr>
                  </p:pic>
                </p:oleObj>
              </mc:Fallback>
            </mc:AlternateContent>
          </a:graphicData>
        </a:graphic>
      </p:graphicFrame>
    </p:spTree>
    <p:extLst>
      <p:ext uri="{BB962C8B-B14F-4D97-AF65-F5344CB8AC3E}">
        <p14:creationId xmlns:p14="http://schemas.microsoft.com/office/powerpoint/2010/main" val="3257782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Docker Demo 6</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200" y="1333340"/>
            <a:ext cx="10515600" cy="5207160"/>
          </a:xfrm>
        </p:spPr>
        <p:txBody>
          <a:bodyPr>
            <a:normAutofit/>
          </a:bodyPr>
          <a:lstStyle/>
          <a:p>
            <a:r>
              <a:rPr lang="en-US" sz="3300" b="1" dirty="0"/>
              <a:t>Node vs Nginx (image size)</a:t>
            </a:r>
          </a:p>
          <a:p>
            <a:endParaRPr lang="en-US" sz="3300" b="1" dirty="0"/>
          </a:p>
          <a:p>
            <a:endParaRPr lang="en-US" sz="3300" b="1" dirty="0"/>
          </a:p>
          <a:p>
            <a:endParaRPr lang="en-US" sz="3300" b="1" dirty="0"/>
          </a:p>
          <a:p>
            <a:r>
              <a:rPr lang="en-US" sz="3300" b="1" dirty="0"/>
              <a:t>Node vs Nginx (resource usage)</a:t>
            </a:r>
          </a:p>
          <a:p>
            <a:pPr marL="0" indent="0">
              <a:buNone/>
            </a:pPr>
            <a:endParaRPr lang="en-US" sz="3300" dirty="0"/>
          </a:p>
        </p:txBody>
      </p:sp>
      <p:pic>
        <p:nvPicPr>
          <p:cNvPr id="4" name="Picture 3">
            <a:extLst>
              <a:ext uri="{FF2B5EF4-FFF2-40B4-BE49-F238E27FC236}">
                <a16:creationId xmlns:a16="http://schemas.microsoft.com/office/drawing/2014/main" id="{F62BFBF7-089A-4449-9DF3-ED04BBE3D4A5}"/>
              </a:ext>
            </a:extLst>
          </p:cNvPr>
          <p:cNvPicPr>
            <a:picLocks noChangeAspect="1"/>
          </p:cNvPicPr>
          <p:nvPr/>
        </p:nvPicPr>
        <p:blipFill>
          <a:blip r:embed="rId2"/>
          <a:stretch>
            <a:fillRect/>
          </a:stretch>
        </p:blipFill>
        <p:spPr>
          <a:xfrm>
            <a:off x="460375" y="4355648"/>
            <a:ext cx="11271250" cy="1618680"/>
          </a:xfrm>
          <a:prstGeom prst="rect">
            <a:avLst/>
          </a:prstGeom>
        </p:spPr>
      </p:pic>
      <p:pic>
        <p:nvPicPr>
          <p:cNvPr id="6" name="Picture 5">
            <a:extLst>
              <a:ext uri="{FF2B5EF4-FFF2-40B4-BE49-F238E27FC236}">
                <a16:creationId xmlns:a16="http://schemas.microsoft.com/office/drawing/2014/main" id="{DCEADA03-DB36-3249-B22A-A08AADE0E250}"/>
              </a:ext>
            </a:extLst>
          </p:cNvPr>
          <p:cNvPicPr>
            <a:picLocks noChangeAspect="1"/>
          </p:cNvPicPr>
          <p:nvPr/>
        </p:nvPicPr>
        <p:blipFill>
          <a:blip r:embed="rId3"/>
          <a:stretch>
            <a:fillRect/>
          </a:stretch>
        </p:blipFill>
        <p:spPr>
          <a:xfrm>
            <a:off x="460375" y="2167055"/>
            <a:ext cx="11271250" cy="989232"/>
          </a:xfrm>
          <a:prstGeom prst="rect">
            <a:avLst/>
          </a:prstGeom>
        </p:spPr>
      </p:pic>
    </p:spTree>
    <p:extLst>
      <p:ext uri="{BB962C8B-B14F-4D97-AF65-F5344CB8AC3E}">
        <p14:creationId xmlns:p14="http://schemas.microsoft.com/office/powerpoint/2010/main" val="3414985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Ansible FAQ (2)</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200" y="1333339"/>
            <a:ext cx="10515600" cy="5352273"/>
          </a:xfrm>
        </p:spPr>
        <p:txBody>
          <a:bodyPr>
            <a:normAutofit fontScale="92500" lnSpcReduction="20000"/>
          </a:bodyPr>
          <a:lstStyle/>
          <a:p>
            <a:r>
              <a:rPr lang="en-US" sz="3300" b="1" dirty="0"/>
              <a:t>Question:</a:t>
            </a:r>
          </a:p>
          <a:p>
            <a:pPr marL="457200" lvl="1" indent="0">
              <a:buNone/>
            </a:pPr>
            <a:r>
              <a:rPr lang="en-AU" i="1" dirty="0"/>
              <a:t>I am trying to run ansible script to create an instance and it keeps failing with "failed: [localhost] (item={'name': 'demo-2-adv', 'volumes': ['demo-vol-2-1-adv', 'demo-vol-2-2-adv']}) =&gt; {"</a:t>
            </a:r>
            <a:r>
              <a:rPr lang="en-AU" i="1" dirty="0" err="1"/>
              <a:t>ansible_loop_var</a:t>
            </a:r>
            <a:r>
              <a:rPr lang="en-AU" i="1" dirty="0"/>
              <a:t>":</a:t>
            </a:r>
            <a:br>
              <a:rPr lang="en-AU" i="1" dirty="0"/>
            </a:br>
            <a:r>
              <a:rPr lang="en-AU" i="1" dirty="0"/>
              <a:t>"item", "changed": false, "</a:t>
            </a:r>
            <a:r>
              <a:rPr lang="en-AU" i="1" dirty="0" err="1"/>
              <a:t>extra_data</a:t>
            </a:r>
            <a:r>
              <a:rPr lang="en-AU" i="1" dirty="0"/>
              <a:t>": null, "item": {"name": "demo-2-adv", "volumes": ["demo-vol-2-1-adv", "demo-vol-2-2-adv"]}, "msg": "</a:t>
            </a:r>
            <a:r>
              <a:rPr lang="en-AU" i="1" dirty="0" err="1"/>
              <a:t>BadRequestException</a:t>
            </a:r>
            <a:r>
              <a:rPr lang="en-AU" i="1" dirty="0"/>
              <a:t>: 400: Client Error for </a:t>
            </a:r>
            <a:r>
              <a:rPr lang="en-AU" i="1" dirty="0" err="1"/>
              <a:t>url</a:t>
            </a:r>
            <a:r>
              <a:rPr lang="en-AU" i="1" dirty="0"/>
              <a:t>: https://nova.rc.nectar.org.au:8774/v2.1/f2aba5e6fc964fc18cb2078f3de2da8e/</a:t>
            </a:r>
            <a:r>
              <a:rPr lang="en-AU" i="1" dirty="0" err="1"/>
              <a:t>os-volumes_boot</a:t>
            </a:r>
            <a:r>
              <a:rPr lang="en-AU" i="1" dirty="0"/>
              <a:t>, </a:t>
            </a:r>
            <a:r>
              <a:rPr lang="en-AU" i="1" dirty="0">
                <a:solidFill>
                  <a:srgbClr val="FF0000"/>
                </a:solidFill>
              </a:rPr>
              <a:t>Invalid </a:t>
            </a:r>
            <a:r>
              <a:rPr lang="en-AU" i="1" dirty="0" err="1">
                <a:solidFill>
                  <a:srgbClr val="FF0000"/>
                </a:solidFill>
              </a:rPr>
              <a:t>key_name</a:t>
            </a:r>
            <a:r>
              <a:rPr lang="en-AU" i="1" dirty="0">
                <a:solidFill>
                  <a:srgbClr val="FF0000"/>
                </a:solidFill>
              </a:rPr>
              <a:t> provided</a:t>
            </a:r>
            <a:r>
              <a:rPr lang="en-AU" i="1" dirty="0"/>
              <a:t>."}”</a:t>
            </a:r>
          </a:p>
          <a:p>
            <a:pPr marL="457200" lvl="1" indent="0">
              <a:buNone/>
            </a:pPr>
            <a:endParaRPr lang="en-US" i="1" dirty="0"/>
          </a:p>
          <a:p>
            <a:r>
              <a:rPr lang="en-US" sz="3300" b="1" dirty="0"/>
              <a:t>Cause:</a:t>
            </a:r>
          </a:p>
          <a:p>
            <a:pPr marL="0" indent="0">
              <a:buNone/>
            </a:pPr>
            <a:r>
              <a:rPr lang="en-US" i="1" dirty="0"/>
              <a:t>You need to update the playbook to match your settings</a:t>
            </a:r>
          </a:p>
          <a:p>
            <a:endParaRPr lang="en-US" sz="3300" b="1" dirty="0"/>
          </a:p>
          <a:p>
            <a:r>
              <a:rPr lang="en-US" sz="3300" b="1" dirty="0"/>
              <a:t>Solution:</a:t>
            </a:r>
            <a:r>
              <a:rPr lang="en-US" dirty="0">
                <a:solidFill>
                  <a:srgbClr val="0070C0"/>
                </a:solidFill>
              </a:rPr>
              <a:t> </a:t>
            </a:r>
          </a:p>
          <a:p>
            <a:pPr marL="0" indent="0">
              <a:buNone/>
            </a:pPr>
            <a:r>
              <a:rPr lang="en-AU" i="1" dirty="0"/>
              <a:t>Update the “</a:t>
            </a:r>
            <a:r>
              <a:rPr lang="en-AU" i="1" dirty="0" err="1"/>
              <a:t>key_name</a:t>
            </a:r>
            <a:r>
              <a:rPr lang="en-AU" i="1" dirty="0"/>
              <a:t>” variable to the key pair you have on MRC</a:t>
            </a:r>
          </a:p>
          <a:p>
            <a:pPr marL="0" indent="0">
              <a:buNone/>
            </a:pPr>
            <a:endParaRPr lang="en-US" sz="2800" dirty="0">
              <a:solidFill>
                <a:srgbClr val="0070C0"/>
              </a:solidFill>
            </a:endParaRPr>
          </a:p>
        </p:txBody>
      </p:sp>
    </p:spTree>
    <p:extLst>
      <p:ext uri="{BB962C8B-B14F-4D97-AF65-F5344CB8AC3E}">
        <p14:creationId xmlns:p14="http://schemas.microsoft.com/office/powerpoint/2010/main" val="2771325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Docker Demo 6</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200" y="1333340"/>
            <a:ext cx="10515600" cy="4432460"/>
          </a:xfrm>
        </p:spPr>
        <p:txBody>
          <a:bodyPr>
            <a:normAutofit/>
          </a:bodyPr>
          <a:lstStyle/>
          <a:p>
            <a:r>
              <a:rPr lang="en-US" sz="3300" b="1" dirty="0"/>
              <a:t>Multi-stage build</a:t>
            </a:r>
            <a:endParaRPr lang="en-AU" sz="3300" dirty="0"/>
          </a:p>
          <a:p>
            <a:pPr marL="0" indent="0" algn="just">
              <a:lnSpc>
                <a:spcPct val="110000"/>
              </a:lnSpc>
              <a:buNone/>
            </a:pPr>
            <a:r>
              <a:rPr lang="en-AU" sz="3100" dirty="0"/>
              <a:t>With multi-stage builds, you use multiple </a:t>
            </a:r>
            <a:r>
              <a:rPr lang="en-AU" sz="3100" b="1" i="1" dirty="0"/>
              <a:t>FROM</a:t>
            </a:r>
            <a:r>
              <a:rPr lang="en-AU" sz="3100" dirty="0"/>
              <a:t> statements in your Dockerfile. Each </a:t>
            </a:r>
            <a:r>
              <a:rPr lang="en-AU" sz="3100" b="1" i="1" dirty="0"/>
              <a:t>FROM</a:t>
            </a:r>
            <a:r>
              <a:rPr lang="en-AU" sz="3100" dirty="0"/>
              <a:t> instruction can use a different base, and each of them begins a new stage of the build. You can selectively copy </a:t>
            </a:r>
            <a:r>
              <a:rPr lang="en-AU" sz="3100" dirty="0" err="1"/>
              <a:t>artifacts</a:t>
            </a:r>
            <a:r>
              <a:rPr lang="en-AU" sz="3100" dirty="0"/>
              <a:t> from one stage to another, leaving behind everything you don’t want in the final image.</a:t>
            </a:r>
            <a:endParaRPr lang="en-US" sz="3100" dirty="0"/>
          </a:p>
        </p:txBody>
      </p:sp>
      <p:sp>
        <p:nvSpPr>
          <p:cNvPr id="4" name="TextBox 3">
            <a:extLst>
              <a:ext uri="{FF2B5EF4-FFF2-40B4-BE49-F238E27FC236}">
                <a16:creationId xmlns:a16="http://schemas.microsoft.com/office/drawing/2014/main" id="{43034EF9-EA65-A648-AF36-667052F5F981}"/>
              </a:ext>
            </a:extLst>
          </p:cNvPr>
          <p:cNvSpPr txBox="1"/>
          <p:nvPr/>
        </p:nvSpPr>
        <p:spPr>
          <a:xfrm>
            <a:off x="838200" y="6261100"/>
            <a:ext cx="9817431" cy="369332"/>
          </a:xfrm>
          <a:prstGeom prst="rect">
            <a:avLst/>
          </a:prstGeom>
          <a:noFill/>
        </p:spPr>
        <p:txBody>
          <a:bodyPr wrap="none" rtlCol="0">
            <a:spAutoFit/>
          </a:bodyPr>
          <a:lstStyle/>
          <a:p>
            <a:r>
              <a:rPr lang="en-US" i="1" dirty="0">
                <a:solidFill>
                  <a:schemeClr val="tx1">
                    <a:lumMod val="65000"/>
                    <a:lumOff val="35000"/>
                  </a:schemeClr>
                </a:solidFill>
              </a:rPr>
              <a:t>Reference: </a:t>
            </a:r>
            <a:r>
              <a:rPr lang="en-AU" i="1" dirty="0">
                <a:solidFill>
                  <a:schemeClr val="tx1">
                    <a:lumMod val="65000"/>
                    <a:lumOff val="35000"/>
                  </a:schemeClr>
                </a:solidFill>
                <a:hlinkClick r:id="rId2">
                  <a:extLst>
                    <a:ext uri="{A12FA001-AC4F-418D-AE19-62706E023703}">
                      <ahyp:hlinkClr xmlns:ahyp="http://schemas.microsoft.com/office/drawing/2018/hyperlinkcolor" val="tx"/>
                    </a:ext>
                  </a:extLst>
                </a:hlinkClick>
              </a:rPr>
              <a:t>https://docs.docker.com/develop/develop-images/multistage-build/#use-multi-stage-builds</a:t>
            </a:r>
            <a:endParaRPr lang="en-US" i="1" dirty="0">
              <a:solidFill>
                <a:schemeClr val="tx1">
                  <a:lumMod val="65000"/>
                  <a:lumOff val="35000"/>
                </a:schemeClr>
              </a:solidFill>
            </a:endParaRPr>
          </a:p>
        </p:txBody>
      </p:sp>
    </p:spTree>
    <p:extLst>
      <p:ext uri="{BB962C8B-B14F-4D97-AF65-F5344CB8AC3E}">
        <p14:creationId xmlns:p14="http://schemas.microsoft.com/office/powerpoint/2010/main" val="1548499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Docker Demo 6</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200" y="1333340"/>
            <a:ext cx="10515600" cy="5207160"/>
          </a:xfrm>
        </p:spPr>
        <p:txBody>
          <a:bodyPr>
            <a:normAutofit/>
          </a:bodyPr>
          <a:lstStyle/>
          <a:p>
            <a:r>
              <a:rPr lang="en-US" sz="3300" b="1" dirty="0"/>
              <a:t>React UI (multi-stage)</a:t>
            </a:r>
          </a:p>
          <a:p>
            <a:pPr marL="0" indent="0">
              <a:buNone/>
            </a:pPr>
            <a:endParaRPr lang="en-AU" sz="3000"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Build: </a:t>
            </a:r>
            <a:r>
              <a:rPr lang="en-US" i="1" dirty="0"/>
              <a:t>docker build -t </a:t>
            </a:r>
            <a:r>
              <a:rPr lang="en-US" i="1" dirty="0" err="1"/>
              <a:t>react:multi</a:t>
            </a:r>
            <a:r>
              <a:rPr lang="en-US" i="1" dirty="0"/>
              <a:t> -f </a:t>
            </a:r>
            <a:r>
              <a:rPr lang="en-US" i="1" dirty="0" err="1"/>
              <a:t>Dockerfile.multi</a:t>
            </a:r>
            <a:r>
              <a:rPr lang="en-US" i="1" dirty="0"/>
              <a:t>-stage .</a:t>
            </a:r>
          </a:p>
          <a:p>
            <a:pPr marL="0" indent="0">
              <a:buNone/>
            </a:pPr>
            <a:r>
              <a:rPr lang="en-US" b="1" dirty="0"/>
              <a:t>Run: </a:t>
            </a:r>
            <a:r>
              <a:rPr lang="en-US" i="1" dirty="0"/>
              <a:t>docker run --name multi -p 8081:80 -d </a:t>
            </a:r>
            <a:r>
              <a:rPr lang="en-US" i="1" dirty="0" err="1"/>
              <a:t>react:multi</a:t>
            </a:r>
            <a:endParaRPr lang="en-US" i="1" dirty="0"/>
          </a:p>
        </p:txBody>
      </p:sp>
      <p:graphicFrame>
        <p:nvGraphicFramePr>
          <p:cNvPr id="4" name="Object 3">
            <a:extLst>
              <a:ext uri="{FF2B5EF4-FFF2-40B4-BE49-F238E27FC236}">
                <a16:creationId xmlns:a16="http://schemas.microsoft.com/office/drawing/2014/main" id="{09CAF21E-AD10-074B-A6BD-02594B2E428A}"/>
              </a:ext>
            </a:extLst>
          </p:cNvPr>
          <p:cNvGraphicFramePr>
            <a:graphicFrameLocks noChangeAspect="1"/>
          </p:cNvGraphicFramePr>
          <p:nvPr>
            <p:extLst>
              <p:ext uri="{D42A27DB-BD31-4B8C-83A1-F6EECF244321}">
                <p14:modId xmlns:p14="http://schemas.microsoft.com/office/powerpoint/2010/main" val="1401180949"/>
              </p:ext>
            </p:extLst>
          </p:nvPr>
        </p:nvGraphicFramePr>
        <p:xfrm>
          <a:off x="2410973" y="1918556"/>
          <a:ext cx="7370053" cy="3466244"/>
        </p:xfrm>
        <a:graphic>
          <a:graphicData uri="http://schemas.openxmlformats.org/presentationml/2006/ole">
            <mc:AlternateContent xmlns:mc="http://schemas.openxmlformats.org/markup-compatibility/2006">
              <mc:Choice xmlns:v="urn:schemas-microsoft-com:vml" Requires="v">
                <p:oleObj spid="_x0000_s3073" name="Document" r:id="rId3" imgW="7315200" imgH="3441700" progId="Word.Document.12">
                  <p:embed/>
                </p:oleObj>
              </mc:Choice>
              <mc:Fallback>
                <p:oleObj name="Document" r:id="rId3" imgW="7315200" imgH="3441700" progId="Word.Document.12">
                  <p:embed/>
                  <p:pic>
                    <p:nvPicPr>
                      <p:cNvPr id="4" name="Object 3">
                        <a:extLst>
                          <a:ext uri="{FF2B5EF4-FFF2-40B4-BE49-F238E27FC236}">
                            <a16:creationId xmlns:a16="http://schemas.microsoft.com/office/drawing/2014/main" id="{09CAF21E-AD10-074B-A6BD-02594B2E428A}"/>
                          </a:ext>
                        </a:extLst>
                      </p:cNvPr>
                      <p:cNvPicPr/>
                      <p:nvPr/>
                    </p:nvPicPr>
                    <p:blipFill>
                      <a:blip r:embed="rId4"/>
                      <a:stretch>
                        <a:fillRect/>
                      </a:stretch>
                    </p:blipFill>
                    <p:spPr>
                      <a:xfrm>
                        <a:off x="2410973" y="1918556"/>
                        <a:ext cx="7370053" cy="3466244"/>
                      </a:xfrm>
                      <a:prstGeom prst="rect">
                        <a:avLst/>
                      </a:prstGeom>
                    </p:spPr>
                  </p:pic>
                </p:oleObj>
              </mc:Fallback>
            </mc:AlternateContent>
          </a:graphicData>
        </a:graphic>
      </p:graphicFrame>
    </p:spTree>
    <p:extLst>
      <p:ext uri="{BB962C8B-B14F-4D97-AF65-F5344CB8AC3E}">
        <p14:creationId xmlns:p14="http://schemas.microsoft.com/office/powerpoint/2010/main" val="205731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Docker Demo 6</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200" y="1333340"/>
            <a:ext cx="10515600" cy="5207160"/>
          </a:xfrm>
        </p:spPr>
        <p:txBody>
          <a:bodyPr>
            <a:normAutofit/>
          </a:bodyPr>
          <a:lstStyle/>
          <a:p>
            <a:r>
              <a:rPr lang="en-US" sz="3300" b="1" dirty="0"/>
              <a:t>React UI (multi-stage) –Build only one stage</a:t>
            </a:r>
          </a:p>
          <a:p>
            <a:pPr marL="0" indent="0">
              <a:buNone/>
            </a:pPr>
            <a:endParaRPr lang="en-AU" sz="3000" dirty="0"/>
          </a:p>
          <a:p>
            <a:pPr marL="0" indent="0">
              <a:buNone/>
            </a:pPr>
            <a:r>
              <a:rPr lang="en-US" b="1" dirty="0"/>
              <a:t>Build: </a:t>
            </a:r>
            <a:r>
              <a:rPr lang="en-US" i="1" dirty="0"/>
              <a:t>docker build --target build -t </a:t>
            </a:r>
            <a:r>
              <a:rPr lang="en-US" i="1" dirty="0" err="1"/>
              <a:t>react:build</a:t>
            </a:r>
            <a:r>
              <a:rPr lang="en-US" i="1" dirty="0"/>
              <a:t> -f </a:t>
            </a:r>
            <a:r>
              <a:rPr lang="en-US" i="1" dirty="0" err="1"/>
              <a:t>Dockerfile.multi</a:t>
            </a:r>
            <a:r>
              <a:rPr lang="en-US" i="1" dirty="0"/>
              <a:t>-stage .</a:t>
            </a:r>
          </a:p>
          <a:p>
            <a:pPr marL="0" indent="0">
              <a:buNone/>
            </a:pPr>
            <a:r>
              <a:rPr lang="en-US" b="1" dirty="0"/>
              <a:t>Run: </a:t>
            </a:r>
            <a:r>
              <a:rPr lang="en-US" i="1" dirty="0"/>
              <a:t>docker run --name build -p 5001:5000 -d </a:t>
            </a:r>
            <a:r>
              <a:rPr lang="en-US" i="1" dirty="0" err="1"/>
              <a:t>react:build</a:t>
            </a:r>
            <a:endParaRPr lang="en-US" i="1" dirty="0"/>
          </a:p>
        </p:txBody>
      </p:sp>
    </p:spTree>
    <p:extLst>
      <p:ext uri="{BB962C8B-B14F-4D97-AF65-F5344CB8AC3E}">
        <p14:creationId xmlns:p14="http://schemas.microsoft.com/office/powerpoint/2010/main" val="307828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Ansible FAQ (3)</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200" y="1333339"/>
            <a:ext cx="10515600" cy="5352273"/>
          </a:xfrm>
        </p:spPr>
        <p:txBody>
          <a:bodyPr>
            <a:normAutofit/>
          </a:bodyPr>
          <a:lstStyle/>
          <a:p>
            <a:r>
              <a:rPr lang="en-US" sz="3300" b="1" dirty="0"/>
              <a:t>Problem:</a:t>
            </a:r>
          </a:p>
          <a:p>
            <a:pPr marL="457200" lvl="1" indent="0">
              <a:buNone/>
            </a:pPr>
            <a:r>
              <a:rPr lang="en-AU" i="1" dirty="0"/>
              <a:t>TASK [</a:t>
            </a:r>
            <a:r>
              <a:rPr lang="en-AU" i="1" dirty="0" err="1"/>
              <a:t>openstack</a:t>
            </a:r>
            <a:r>
              <a:rPr lang="en-AU" i="1" dirty="0"/>
              <a:t>-common : Install </a:t>
            </a:r>
            <a:r>
              <a:rPr lang="en-AU" i="1" dirty="0" err="1"/>
              <a:t>openstacksdk</a:t>
            </a:r>
            <a:r>
              <a:rPr lang="en-AU" i="1" dirty="0"/>
              <a:t>] **************************************************************</a:t>
            </a:r>
            <a:br>
              <a:rPr lang="en-AU" i="1" dirty="0"/>
            </a:br>
            <a:r>
              <a:rPr lang="en-AU" i="1" dirty="0"/>
              <a:t>changed</a:t>
            </a:r>
            <a:r>
              <a:rPr lang="en-AU" b="1" i="1" dirty="0"/>
              <a:t>:</a:t>
            </a:r>
            <a:r>
              <a:rPr lang="en-AU" i="1" dirty="0"/>
              <a:t> [localhost]</a:t>
            </a:r>
          </a:p>
          <a:p>
            <a:pPr marL="457200" lvl="1" indent="0">
              <a:buNone/>
            </a:pPr>
            <a:r>
              <a:rPr lang="en-AU" i="1" dirty="0"/>
              <a:t>TASK [</a:t>
            </a:r>
            <a:r>
              <a:rPr lang="en-AU" i="1" dirty="0" err="1"/>
              <a:t>openstack</a:t>
            </a:r>
            <a:r>
              <a:rPr lang="en-AU" i="1" dirty="0"/>
              <a:t>-images : Retrieve all available </a:t>
            </a:r>
            <a:r>
              <a:rPr lang="en-AU" i="1" dirty="0" err="1"/>
              <a:t>Openstack</a:t>
            </a:r>
            <a:r>
              <a:rPr lang="en-AU" i="1" dirty="0"/>
              <a:t> images] *******************************************</a:t>
            </a:r>
            <a:br>
              <a:rPr lang="en-AU" i="1" dirty="0"/>
            </a:br>
            <a:r>
              <a:rPr lang="en-AU" i="1" dirty="0"/>
              <a:t>fatal: [localhost]: FAILED! =&gt; {"changed": false, "msg": "</a:t>
            </a:r>
            <a:r>
              <a:rPr lang="en-AU" i="1" dirty="0" err="1">
                <a:solidFill>
                  <a:srgbClr val="FF0000"/>
                </a:solidFill>
              </a:rPr>
              <a:t>openstacksdk</a:t>
            </a:r>
            <a:r>
              <a:rPr lang="en-AU" i="1" dirty="0">
                <a:solidFill>
                  <a:srgbClr val="FF0000"/>
                </a:solidFill>
              </a:rPr>
              <a:t> is required for this module</a:t>
            </a:r>
            <a:r>
              <a:rPr lang="en-AU" i="1" dirty="0"/>
              <a:t>"}</a:t>
            </a:r>
          </a:p>
          <a:p>
            <a:pPr marL="457200" lvl="1" indent="0">
              <a:buNone/>
            </a:pPr>
            <a:endParaRPr lang="en-AU" i="1" dirty="0"/>
          </a:p>
          <a:p>
            <a:pPr marL="457200" lvl="1" indent="0">
              <a:buNone/>
            </a:pPr>
            <a:endParaRPr lang="en-US" i="1" dirty="0"/>
          </a:p>
          <a:p>
            <a:r>
              <a:rPr lang="en-US" sz="3300" b="1" dirty="0"/>
              <a:t>Debug: Run playbook in verbose mode</a:t>
            </a:r>
          </a:p>
          <a:p>
            <a:pPr marL="0" indent="0">
              <a:buNone/>
            </a:pPr>
            <a:r>
              <a:rPr lang="en-AU" dirty="0"/>
              <a:t> </a:t>
            </a:r>
            <a:r>
              <a:rPr lang="en-AU" i="1" dirty="0"/>
              <a:t>. ./</a:t>
            </a:r>
            <a:r>
              <a:rPr lang="en-AU" i="1" dirty="0" err="1"/>
              <a:t>openrc.sh</a:t>
            </a:r>
            <a:r>
              <a:rPr lang="en-AU" i="1" dirty="0"/>
              <a:t>; ansible-playbook </a:t>
            </a:r>
            <a:r>
              <a:rPr lang="en-AU" b="1" i="1" dirty="0">
                <a:solidFill>
                  <a:srgbClr val="FF0000"/>
                </a:solidFill>
              </a:rPr>
              <a:t>-</a:t>
            </a:r>
            <a:r>
              <a:rPr lang="en-AU" b="1" i="1" dirty="0" err="1">
                <a:solidFill>
                  <a:srgbClr val="FF0000"/>
                </a:solidFill>
              </a:rPr>
              <a:t>vvv</a:t>
            </a:r>
            <a:r>
              <a:rPr lang="en-AU" b="1" i="1" dirty="0">
                <a:solidFill>
                  <a:srgbClr val="FF0000"/>
                </a:solidFill>
              </a:rPr>
              <a:t> </a:t>
            </a:r>
            <a:r>
              <a:rPr lang="en-AU" i="1" dirty="0"/>
              <a:t>&lt;playbook&gt;</a:t>
            </a:r>
            <a:endParaRPr lang="en-US" sz="3300" dirty="0"/>
          </a:p>
        </p:txBody>
      </p:sp>
    </p:spTree>
    <p:extLst>
      <p:ext uri="{BB962C8B-B14F-4D97-AF65-F5344CB8AC3E}">
        <p14:creationId xmlns:p14="http://schemas.microsoft.com/office/powerpoint/2010/main" val="2895657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Ansible FAQ (3)</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200" y="1333339"/>
            <a:ext cx="10515600" cy="5352273"/>
          </a:xfrm>
        </p:spPr>
        <p:txBody>
          <a:bodyPr>
            <a:normAutofit lnSpcReduction="10000"/>
          </a:bodyPr>
          <a:lstStyle/>
          <a:p>
            <a:r>
              <a:rPr lang="en-US" sz="3300" b="1" dirty="0"/>
              <a:t>Debug:</a:t>
            </a:r>
          </a:p>
          <a:p>
            <a:pPr marL="457200" lvl="1" indent="0">
              <a:buNone/>
            </a:pPr>
            <a:r>
              <a:rPr lang="en-AU" i="1" dirty="0"/>
              <a:t>The full traceback is:</a:t>
            </a:r>
            <a:br>
              <a:rPr lang="en-AU" sz="3200" dirty="0"/>
            </a:br>
            <a:r>
              <a:rPr lang="en-AU" i="1" dirty="0"/>
              <a:t>WARNING: The below traceback may *not* be related to the actual failure.</a:t>
            </a:r>
            <a:br>
              <a:rPr lang="en-AU" sz="3200" dirty="0"/>
            </a:br>
            <a:r>
              <a:rPr lang="en-AU" i="1" dirty="0"/>
              <a:t>File "/</a:t>
            </a:r>
            <a:r>
              <a:rPr lang="en-AU" i="1" dirty="0" err="1"/>
              <a:t>tmp</a:t>
            </a:r>
            <a:r>
              <a:rPr lang="en-AU" i="1" dirty="0"/>
              <a:t>/</a:t>
            </a:r>
            <a:r>
              <a:rPr lang="en-AU" i="1" dirty="0" err="1"/>
              <a:t>ansible_os_image_info_payload_qlzzWJ</a:t>
            </a:r>
            <a:r>
              <a:rPr lang="en-AU" i="1" dirty="0"/>
              <a:t>/</a:t>
            </a:r>
            <a:r>
              <a:rPr lang="en-AU" i="1" dirty="0" err="1"/>
              <a:t>ansible_os_image_info_payload.zip</a:t>
            </a:r>
            <a:r>
              <a:rPr lang="en-AU" i="1" dirty="0"/>
              <a:t>/ansible/</a:t>
            </a:r>
            <a:r>
              <a:rPr lang="en-AU" i="1" dirty="0" err="1"/>
              <a:t>module_utils</a:t>
            </a:r>
            <a:r>
              <a:rPr lang="en-AU" i="1" dirty="0"/>
              <a:t>/</a:t>
            </a:r>
            <a:r>
              <a:rPr lang="en-AU" i="1" dirty="0" err="1"/>
              <a:t>openstack.py</a:t>
            </a:r>
            <a:r>
              <a:rPr lang="en-AU" i="1" dirty="0"/>
              <a:t>", line 116, in </a:t>
            </a:r>
            <a:r>
              <a:rPr lang="en-AU" i="1" dirty="0" err="1"/>
              <a:t>openstack_cloud_from_module</a:t>
            </a:r>
            <a:br>
              <a:rPr lang="en-AU" sz="3200" dirty="0"/>
            </a:br>
            <a:r>
              <a:rPr lang="en-AU" i="1" dirty="0" err="1"/>
              <a:t>sdk</a:t>
            </a:r>
            <a:r>
              <a:rPr lang="en-AU" i="1" dirty="0"/>
              <a:t> = </a:t>
            </a:r>
            <a:r>
              <a:rPr lang="en-AU" i="1" dirty="0" err="1"/>
              <a:t>importlib.import_module</a:t>
            </a:r>
            <a:r>
              <a:rPr lang="en-AU" i="1" dirty="0"/>
              <a:t>('</a:t>
            </a:r>
            <a:r>
              <a:rPr lang="en-AU" i="1" dirty="0" err="1"/>
              <a:t>openstack</a:t>
            </a:r>
            <a:r>
              <a:rPr lang="en-AU" i="1" dirty="0"/>
              <a:t>')</a:t>
            </a:r>
            <a:br>
              <a:rPr lang="en-AU" sz="3200" dirty="0"/>
            </a:br>
            <a:r>
              <a:rPr lang="en-AU" i="1" dirty="0"/>
              <a:t>File "/</a:t>
            </a:r>
            <a:r>
              <a:rPr lang="en-AU" i="1" dirty="0" err="1"/>
              <a:t>usr</a:t>
            </a:r>
            <a:r>
              <a:rPr lang="en-AU" i="1" dirty="0"/>
              <a:t>/lib/</a:t>
            </a:r>
            <a:r>
              <a:rPr lang="en-AU" i="1" dirty="0">
                <a:solidFill>
                  <a:srgbClr val="FF0000"/>
                </a:solidFill>
              </a:rPr>
              <a:t>python2.7</a:t>
            </a:r>
            <a:r>
              <a:rPr lang="en-AU" i="1" dirty="0"/>
              <a:t>/</a:t>
            </a:r>
            <a:r>
              <a:rPr lang="en-AU" i="1" dirty="0" err="1"/>
              <a:t>importlib</a:t>
            </a:r>
            <a:r>
              <a:rPr lang="en-AU" i="1" dirty="0"/>
              <a:t>/__</a:t>
            </a:r>
            <a:r>
              <a:rPr lang="en-AU" i="1" dirty="0" err="1"/>
              <a:t>init</a:t>
            </a:r>
            <a:r>
              <a:rPr lang="en-AU" i="1" dirty="0"/>
              <a:t>__.</a:t>
            </a:r>
            <a:r>
              <a:rPr lang="en-AU" i="1" dirty="0" err="1"/>
              <a:t>py</a:t>
            </a:r>
            <a:r>
              <a:rPr lang="en-AU" i="1" dirty="0"/>
              <a:t>", line 37, in </a:t>
            </a:r>
            <a:r>
              <a:rPr lang="en-AU" i="1" dirty="0" err="1"/>
              <a:t>import_module</a:t>
            </a:r>
            <a:br>
              <a:rPr lang="en-AU" sz="3200" dirty="0"/>
            </a:br>
            <a:r>
              <a:rPr lang="en-AU" i="1" dirty="0"/>
              <a:t>…</a:t>
            </a:r>
          </a:p>
          <a:p>
            <a:pPr marL="457200" lvl="1" indent="0">
              <a:buNone/>
            </a:pPr>
            <a:r>
              <a:rPr lang="en-AU" i="1" dirty="0"/>
              <a:t>from </a:t>
            </a:r>
            <a:r>
              <a:rPr lang="en-AU" i="1" dirty="0" err="1"/>
              <a:t>openstack</a:t>
            </a:r>
            <a:r>
              <a:rPr lang="en-AU" i="1" dirty="0"/>
              <a:t> import </a:t>
            </a:r>
            <a:r>
              <a:rPr lang="en-AU" i="1" dirty="0" err="1"/>
              <a:t>utils</a:t>
            </a:r>
            <a:br>
              <a:rPr lang="en-AU" sz="3200" dirty="0"/>
            </a:br>
            <a:r>
              <a:rPr lang="en-AU" i="1" dirty="0"/>
              <a:t>File "/</a:t>
            </a:r>
            <a:r>
              <a:rPr lang="en-AU" i="1" dirty="0" err="1"/>
              <a:t>usr</a:t>
            </a:r>
            <a:r>
              <a:rPr lang="en-AU" i="1" dirty="0"/>
              <a:t>/local/lib/python2.7/</a:t>
            </a:r>
            <a:r>
              <a:rPr lang="en-AU" i="1" dirty="0" err="1"/>
              <a:t>dist</a:t>
            </a:r>
            <a:r>
              <a:rPr lang="en-AU" i="1" dirty="0"/>
              <a:t>-packages/</a:t>
            </a:r>
            <a:r>
              <a:rPr lang="en-AU" i="1" dirty="0" err="1">
                <a:solidFill>
                  <a:srgbClr val="FF0000"/>
                </a:solidFill>
              </a:rPr>
              <a:t>openstack</a:t>
            </a:r>
            <a:r>
              <a:rPr lang="en-AU" i="1" dirty="0"/>
              <a:t>/</a:t>
            </a:r>
            <a:r>
              <a:rPr lang="en-AU" i="1" dirty="0" err="1"/>
              <a:t>utils.py</a:t>
            </a:r>
            <a:r>
              <a:rPr lang="en-AU" i="1" dirty="0"/>
              <a:t>", line 13, in &lt;module&gt;</a:t>
            </a:r>
            <a:br>
              <a:rPr lang="en-AU" sz="3200" dirty="0"/>
            </a:br>
            <a:r>
              <a:rPr lang="en-AU" b="1" i="1" dirty="0">
                <a:solidFill>
                  <a:srgbClr val="FF0000"/>
                </a:solidFill>
              </a:rPr>
              <a:t>import queue</a:t>
            </a:r>
            <a:br>
              <a:rPr lang="en-AU" sz="3200" dirty="0"/>
            </a:br>
            <a:r>
              <a:rPr lang="en-AU" i="1" dirty="0"/>
              <a:t>fatal: [localhost]: FAILED! =&gt; {</a:t>
            </a:r>
            <a:br>
              <a:rPr lang="en-AU" sz="3200" dirty="0"/>
            </a:br>
            <a:r>
              <a:rPr lang="en-AU" i="1" dirty="0"/>
              <a:t>"changed": false,</a:t>
            </a:r>
            <a:br>
              <a:rPr lang="en-AU" sz="3200" dirty="0"/>
            </a:br>
            <a:r>
              <a:rPr lang="en-AU" i="1" dirty="0"/>
              <a:t>…</a:t>
            </a:r>
          </a:p>
          <a:p>
            <a:pPr marL="457200" lvl="1" indent="0">
              <a:buNone/>
            </a:pPr>
            <a:endParaRPr lang="en-AU" sz="3200" i="1" dirty="0"/>
          </a:p>
        </p:txBody>
      </p:sp>
    </p:spTree>
    <p:extLst>
      <p:ext uri="{BB962C8B-B14F-4D97-AF65-F5344CB8AC3E}">
        <p14:creationId xmlns:p14="http://schemas.microsoft.com/office/powerpoint/2010/main" val="1332562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Ansible FAQ (3)</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200" y="1213419"/>
            <a:ext cx="10515600" cy="5352273"/>
          </a:xfrm>
        </p:spPr>
        <p:txBody>
          <a:bodyPr>
            <a:normAutofit/>
          </a:bodyPr>
          <a:lstStyle/>
          <a:p>
            <a:r>
              <a:rPr lang="en-US" sz="3300" b="1" dirty="0"/>
              <a:t>Cause:</a:t>
            </a:r>
          </a:p>
          <a:p>
            <a:pPr marL="457200" lvl="1" indent="0">
              <a:buNone/>
            </a:pPr>
            <a:r>
              <a:rPr lang="en-AU" i="1" dirty="0" err="1"/>
              <a:t>OpenStackSDK</a:t>
            </a:r>
            <a:r>
              <a:rPr lang="en-AU" i="1" dirty="0"/>
              <a:t> dropped Python 2 support since version 0.40.0</a:t>
            </a:r>
          </a:p>
          <a:p>
            <a:pPr marL="457200" lvl="1" indent="0">
              <a:buNone/>
            </a:pPr>
            <a:r>
              <a:rPr lang="en-AU" dirty="0">
                <a:hlinkClick r:id="rId2"/>
              </a:rPr>
              <a:t>https://pypi.org/project/openstacksdk/#history</a:t>
            </a:r>
            <a:r>
              <a:rPr lang="en-AU" i="1" dirty="0"/>
              <a:t> </a:t>
            </a:r>
          </a:p>
          <a:p>
            <a:pPr marL="457200" lvl="1" indent="0">
              <a:buNone/>
            </a:pPr>
            <a:endParaRPr lang="en-US" i="1" dirty="0"/>
          </a:p>
          <a:p>
            <a:r>
              <a:rPr lang="en-US" sz="3300" b="1" dirty="0"/>
              <a:t>Solution:</a:t>
            </a:r>
          </a:p>
          <a:p>
            <a:pPr lvl="1"/>
            <a:r>
              <a:rPr lang="en-US" i="1" dirty="0"/>
              <a:t>Use Python 3</a:t>
            </a:r>
          </a:p>
          <a:p>
            <a:pPr lvl="1"/>
            <a:r>
              <a:rPr lang="en-US" i="1" dirty="0"/>
              <a:t>Install a version of </a:t>
            </a:r>
            <a:r>
              <a:rPr lang="en-US" i="1" dirty="0" err="1"/>
              <a:t>OpenStackSDK</a:t>
            </a:r>
            <a:r>
              <a:rPr lang="en-US" i="1" dirty="0"/>
              <a:t> that supports Python 2 </a:t>
            </a:r>
          </a:p>
          <a:p>
            <a:pPr lvl="1"/>
            <a:endParaRPr lang="en-US" i="1" dirty="0"/>
          </a:p>
          <a:p>
            <a:r>
              <a:rPr lang="en-US" sz="3300" b="1" dirty="0"/>
              <a:t>Debugging:</a:t>
            </a:r>
          </a:p>
          <a:p>
            <a:pPr lvl="1"/>
            <a:r>
              <a:rPr lang="en-US" i="1" dirty="0"/>
              <a:t>Turn on verbose mode (when possible)</a:t>
            </a:r>
          </a:p>
          <a:p>
            <a:pPr lvl="1"/>
            <a:r>
              <a:rPr lang="en-US" i="1" dirty="0"/>
              <a:t>Google the error message</a:t>
            </a:r>
          </a:p>
          <a:p>
            <a:pPr lvl="1"/>
            <a:r>
              <a:rPr lang="en-US" i="1" dirty="0"/>
              <a:t>Check on </a:t>
            </a:r>
            <a:r>
              <a:rPr lang="en-US" i="1" dirty="0" err="1"/>
              <a:t>Github</a:t>
            </a:r>
            <a:r>
              <a:rPr lang="en-US" i="1" dirty="0"/>
              <a:t> and StackOverflow for solution</a:t>
            </a:r>
          </a:p>
        </p:txBody>
      </p:sp>
    </p:spTree>
    <p:extLst>
      <p:ext uri="{BB962C8B-B14F-4D97-AF65-F5344CB8AC3E}">
        <p14:creationId xmlns:p14="http://schemas.microsoft.com/office/powerpoint/2010/main" val="409047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Ansible FAQ (3)</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200" y="1213419"/>
            <a:ext cx="10515600" cy="5352273"/>
          </a:xfrm>
        </p:spPr>
        <p:txBody>
          <a:bodyPr>
            <a:normAutofit/>
          </a:bodyPr>
          <a:lstStyle/>
          <a:p>
            <a:r>
              <a:rPr lang="en-US" sz="3300" b="1" dirty="0"/>
              <a:t>Cause:</a:t>
            </a:r>
          </a:p>
          <a:p>
            <a:pPr marL="457200" lvl="1" indent="0">
              <a:buNone/>
            </a:pPr>
            <a:r>
              <a:rPr lang="en-AU" i="1" dirty="0" err="1"/>
              <a:t>OpenStackSDK</a:t>
            </a:r>
            <a:r>
              <a:rPr lang="en-AU" i="1" dirty="0"/>
              <a:t> dropped Python 2 support since version 0.40.0</a:t>
            </a:r>
          </a:p>
          <a:p>
            <a:pPr marL="457200" lvl="1" indent="0">
              <a:buNone/>
            </a:pPr>
            <a:r>
              <a:rPr lang="en-AU" dirty="0">
                <a:hlinkClick r:id="rId2"/>
              </a:rPr>
              <a:t>https://pypi.org/project/openstacksdk/#history</a:t>
            </a:r>
            <a:r>
              <a:rPr lang="en-AU" i="1" dirty="0"/>
              <a:t> </a:t>
            </a:r>
          </a:p>
          <a:p>
            <a:pPr marL="457200" lvl="1" indent="0">
              <a:buNone/>
            </a:pPr>
            <a:endParaRPr lang="en-US" i="1" dirty="0"/>
          </a:p>
          <a:p>
            <a:r>
              <a:rPr lang="en-US" sz="3300" b="1" dirty="0"/>
              <a:t>Solution:</a:t>
            </a:r>
          </a:p>
          <a:p>
            <a:pPr lvl="1"/>
            <a:r>
              <a:rPr lang="en-US" i="1" dirty="0"/>
              <a:t>Use Python 3</a:t>
            </a:r>
          </a:p>
          <a:p>
            <a:pPr lvl="1"/>
            <a:r>
              <a:rPr lang="en-US" i="1" dirty="0"/>
              <a:t>Install a version of </a:t>
            </a:r>
            <a:r>
              <a:rPr lang="en-US" i="1" dirty="0" err="1"/>
              <a:t>OpenStackSDK</a:t>
            </a:r>
            <a:r>
              <a:rPr lang="en-US" i="1" dirty="0"/>
              <a:t> that supports Python 2 </a:t>
            </a:r>
          </a:p>
          <a:p>
            <a:pPr lvl="1"/>
            <a:endParaRPr lang="en-US" i="1" dirty="0"/>
          </a:p>
          <a:p>
            <a:r>
              <a:rPr lang="en-US" sz="3300" b="1" dirty="0"/>
              <a:t>Debugging:</a:t>
            </a:r>
          </a:p>
          <a:p>
            <a:pPr lvl="1"/>
            <a:r>
              <a:rPr lang="en-US" i="1" dirty="0"/>
              <a:t>Turn on verbose mode (when possible)</a:t>
            </a:r>
          </a:p>
          <a:p>
            <a:pPr lvl="1"/>
            <a:r>
              <a:rPr lang="en-US" i="1" dirty="0"/>
              <a:t>Google the error message</a:t>
            </a:r>
          </a:p>
          <a:p>
            <a:pPr lvl="1"/>
            <a:r>
              <a:rPr lang="en-US" i="1" dirty="0"/>
              <a:t>Check on </a:t>
            </a:r>
            <a:r>
              <a:rPr lang="en-US" i="1" dirty="0" err="1"/>
              <a:t>Github</a:t>
            </a:r>
            <a:r>
              <a:rPr lang="en-US" i="1" dirty="0"/>
              <a:t> and StackOverflow for solution</a:t>
            </a:r>
          </a:p>
        </p:txBody>
      </p:sp>
    </p:spTree>
    <p:extLst>
      <p:ext uri="{BB962C8B-B14F-4D97-AF65-F5344CB8AC3E}">
        <p14:creationId xmlns:p14="http://schemas.microsoft.com/office/powerpoint/2010/main" val="636521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Ansible FAQ (4)</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838200" y="1213419"/>
            <a:ext cx="10515600" cy="5352273"/>
          </a:xfrm>
        </p:spPr>
        <p:txBody>
          <a:bodyPr>
            <a:normAutofit lnSpcReduction="10000"/>
          </a:bodyPr>
          <a:lstStyle/>
          <a:p>
            <a:r>
              <a:rPr lang="en-US" sz="3300" b="1" dirty="0"/>
              <a:t>Question:</a:t>
            </a:r>
          </a:p>
          <a:p>
            <a:pPr marL="457200" lvl="1" indent="0">
              <a:buNone/>
            </a:pPr>
            <a:r>
              <a:rPr lang="en-AU" i="1" dirty="0"/>
              <a:t>I've tried to add a Proxy configuration … I can use apt to update, but still can not connect to the docker repository</a:t>
            </a:r>
          </a:p>
          <a:p>
            <a:pPr marL="457200" lvl="1" indent="0">
              <a:buNone/>
            </a:pPr>
            <a:endParaRPr lang="en-US" i="1" dirty="0"/>
          </a:p>
          <a:p>
            <a:r>
              <a:rPr lang="en-US" sz="3300" b="1" dirty="0"/>
              <a:t>Cause:</a:t>
            </a:r>
          </a:p>
          <a:p>
            <a:pPr marL="457200" lvl="1" indent="0">
              <a:buNone/>
            </a:pPr>
            <a:r>
              <a:rPr lang="en-US" i="1" dirty="0"/>
              <a:t>Docker daemon is behind HTTP/HTTPS proxy</a:t>
            </a:r>
          </a:p>
          <a:p>
            <a:pPr marL="457200" lvl="1" indent="0">
              <a:buNone/>
            </a:pPr>
            <a:endParaRPr lang="en-US" i="1" dirty="0"/>
          </a:p>
          <a:p>
            <a:r>
              <a:rPr lang="en-US" sz="3300" b="1" dirty="0">
                <a:hlinkClick r:id="rId2"/>
              </a:rPr>
              <a:t>Solution</a:t>
            </a:r>
            <a:r>
              <a:rPr lang="en-US" sz="3300" b="1" dirty="0"/>
              <a:t>:</a:t>
            </a:r>
          </a:p>
          <a:p>
            <a:pPr lvl="1"/>
            <a:r>
              <a:rPr lang="en-US" i="1" dirty="0"/>
              <a:t>Create a </a:t>
            </a:r>
            <a:r>
              <a:rPr lang="en-US" i="1" dirty="0" err="1"/>
              <a:t>systemd</a:t>
            </a:r>
            <a:r>
              <a:rPr lang="en-US" i="1" dirty="0"/>
              <a:t> drop-in directory </a:t>
            </a:r>
            <a:r>
              <a:rPr lang="en-AU" b="1" i="1" dirty="0"/>
              <a:t>/etc/</a:t>
            </a:r>
            <a:r>
              <a:rPr lang="en-AU" b="1" i="1" dirty="0" err="1"/>
              <a:t>systemd</a:t>
            </a:r>
            <a:r>
              <a:rPr lang="en-AU" b="1" i="1" dirty="0"/>
              <a:t>/system/</a:t>
            </a:r>
            <a:r>
              <a:rPr lang="en-AU" b="1" i="1" dirty="0" err="1"/>
              <a:t>docker.service.d</a:t>
            </a:r>
            <a:r>
              <a:rPr lang="en-US" b="1" i="1" dirty="0"/>
              <a:t> </a:t>
            </a:r>
            <a:r>
              <a:rPr lang="en-US" i="1" dirty="0"/>
              <a:t>for the docker service</a:t>
            </a:r>
          </a:p>
          <a:p>
            <a:pPr lvl="1"/>
            <a:r>
              <a:rPr lang="en-US" i="1" dirty="0"/>
              <a:t>Create a file </a:t>
            </a:r>
            <a:r>
              <a:rPr lang="en-AU" i="1" dirty="0"/>
              <a:t>called </a:t>
            </a:r>
            <a:r>
              <a:rPr lang="en-AU" b="1" i="1" dirty="0"/>
              <a:t>/etc/</a:t>
            </a:r>
            <a:r>
              <a:rPr lang="en-AU" b="1" i="1" dirty="0" err="1"/>
              <a:t>systemd</a:t>
            </a:r>
            <a:r>
              <a:rPr lang="en-AU" b="1" i="1" dirty="0"/>
              <a:t>/system/</a:t>
            </a:r>
            <a:r>
              <a:rPr lang="en-AU" b="1" i="1" dirty="0" err="1"/>
              <a:t>docker.service.d</a:t>
            </a:r>
            <a:r>
              <a:rPr lang="en-AU" b="1" i="1" dirty="0"/>
              <a:t>/http-</a:t>
            </a:r>
            <a:r>
              <a:rPr lang="en-AU" b="1" i="1" dirty="0" err="1"/>
              <a:t>proxy.conf</a:t>
            </a:r>
            <a:r>
              <a:rPr lang="en-AU" i="1" dirty="0"/>
              <a:t> that adds the </a:t>
            </a:r>
            <a:r>
              <a:rPr lang="en-AU" b="1" i="1" dirty="0"/>
              <a:t>HTTP_PROXY</a:t>
            </a:r>
            <a:r>
              <a:rPr lang="en-AU" i="1" dirty="0"/>
              <a:t>, </a:t>
            </a:r>
            <a:r>
              <a:rPr lang="en-AU" b="1" i="1" dirty="0"/>
              <a:t>HTTPS_PROXY</a:t>
            </a:r>
            <a:r>
              <a:rPr lang="en-AU" i="1" dirty="0"/>
              <a:t> and </a:t>
            </a:r>
            <a:r>
              <a:rPr lang="en-AU" b="1" i="1" dirty="0"/>
              <a:t>NO_PROXY</a:t>
            </a:r>
            <a:r>
              <a:rPr lang="en-AU" i="1" dirty="0"/>
              <a:t> environment variables</a:t>
            </a:r>
            <a:endParaRPr lang="en-US" i="1" dirty="0"/>
          </a:p>
          <a:p>
            <a:pPr lvl="1"/>
            <a:r>
              <a:rPr lang="en-US" i="1" dirty="0"/>
              <a:t>Flush the changes and restart the Docker service</a:t>
            </a:r>
          </a:p>
        </p:txBody>
      </p:sp>
    </p:spTree>
    <p:extLst>
      <p:ext uri="{BB962C8B-B14F-4D97-AF65-F5344CB8AC3E}">
        <p14:creationId xmlns:p14="http://schemas.microsoft.com/office/powerpoint/2010/main" val="406630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1278-9618-2B46-AFC4-D5872DC881E3}"/>
              </a:ext>
            </a:extLst>
          </p:cNvPr>
          <p:cNvSpPr>
            <a:spLocks noGrp="1"/>
          </p:cNvSpPr>
          <p:nvPr>
            <p:ph type="title"/>
          </p:nvPr>
        </p:nvSpPr>
        <p:spPr>
          <a:xfrm>
            <a:off x="838200" y="7777"/>
            <a:ext cx="10515600" cy="1325563"/>
          </a:xfrm>
        </p:spPr>
        <p:txBody>
          <a:bodyPr/>
          <a:lstStyle/>
          <a:p>
            <a:pPr algn="ctr"/>
            <a:r>
              <a:rPr lang="en-US" b="1" dirty="0"/>
              <a:t>Ansible FAQ (4)</a:t>
            </a:r>
          </a:p>
        </p:txBody>
      </p:sp>
      <p:sp>
        <p:nvSpPr>
          <p:cNvPr id="3" name="Content Placeholder 2">
            <a:extLst>
              <a:ext uri="{FF2B5EF4-FFF2-40B4-BE49-F238E27FC236}">
                <a16:creationId xmlns:a16="http://schemas.microsoft.com/office/drawing/2014/main" id="{C790B91F-3C1E-D44B-A712-0C32178E6EF2}"/>
              </a:ext>
            </a:extLst>
          </p:cNvPr>
          <p:cNvSpPr>
            <a:spLocks noGrp="1"/>
          </p:cNvSpPr>
          <p:nvPr>
            <p:ph idx="1"/>
          </p:nvPr>
        </p:nvSpPr>
        <p:spPr>
          <a:xfrm>
            <a:off x="554637" y="1018549"/>
            <a:ext cx="11197652" cy="5352273"/>
          </a:xfrm>
        </p:spPr>
        <p:txBody>
          <a:bodyPr>
            <a:normAutofit lnSpcReduction="10000"/>
          </a:bodyPr>
          <a:lstStyle/>
          <a:p>
            <a:r>
              <a:rPr lang="en-US" sz="3300" b="1" dirty="0"/>
              <a:t>Ansible Solution:</a:t>
            </a:r>
          </a:p>
          <a:p>
            <a:pPr lvl="1"/>
            <a:r>
              <a:rPr lang="en-US" i="1" dirty="0"/>
              <a:t>Create a file called http-</a:t>
            </a:r>
            <a:r>
              <a:rPr lang="en-US" i="1" dirty="0" err="1"/>
              <a:t>proxy.conf</a:t>
            </a:r>
            <a:r>
              <a:rPr lang="en-US" i="1" dirty="0"/>
              <a:t> that contains</a:t>
            </a:r>
          </a:p>
          <a:p>
            <a:pPr marL="457200" lvl="1" indent="0">
              <a:buNone/>
            </a:pPr>
            <a:r>
              <a:rPr lang="en-AU" dirty="0">
                <a:solidFill>
                  <a:schemeClr val="accent2">
                    <a:lumMod val="75000"/>
                  </a:schemeClr>
                </a:solidFill>
              </a:rPr>
              <a:t>[Service]</a:t>
            </a:r>
          </a:p>
          <a:p>
            <a:pPr marL="457200" lvl="1" indent="0">
              <a:buNone/>
            </a:pPr>
            <a:r>
              <a:rPr lang="en-AU" dirty="0">
                <a:solidFill>
                  <a:schemeClr val="accent2">
                    <a:lumMod val="75000"/>
                  </a:schemeClr>
                </a:solidFill>
              </a:rPr>
              <a:t>Environment="HTTP_PROXY=http://wwwproxy.unimelb.edu.au:8000/”</a:t>
            </a:r>
          </a:p>
          <a:p>
            <a:pPr marL="457200" lvl="1" indent="0">
              <a:buNone/>
            </a:pPr>
            <a:r>
              <a:rPr lang="en-AU" dirty="0">
                <a:solidFill>
                  <a:schemeClr val="accent2">
                    <a:lumMod val="75000"/>
                  </a:schemeClr>
                </a:solidFill>
              </a:rPr>
              <a:t>Environment="HTTPS_PROXY=http://wwwproxy.unimelb.edu.au:8000/”</a:t>
            </a:r>
          </a:p>
          <a:p>
            <a:pPr marL="457200" lvl="1" indent="0">
              <a:buNone/>
            </a:pPr>
            <a:r>
              <a:rPr lang="en-AU" dirty="0">
                <a:solidFill>
                  <a:schemeClr val="accent2">
                    <a:lumMod val="75000"/>
                  </a:schemeClr>
                </a:solidFill>
              </a:rPr>
              <a:t>Environment="NO_PROXY=localhost,127.0.0.1,localaddress,172.16.0.0/12,.melbourne.rc.nectar.org.au,.storage.unimelb.edu.au,.cloud.unimelb.edu.au"</a:t>
            </a:r>
            <a:endParaRPr lang="en-AU" i="1" dirty="0">
              <a:solidFill>
                <a:schemeClr val="accent2">
                  <a:lumMod val="75000"/>
                </a:schemeClr>
              </a:solidFill>
            </a:endParaRPr>
          </a:p>
          <a:p>
            <a:pPr marL="457200" lvl="1" indent="0">
              <a:buNone/>
            </a:pPr>
            <a:endParaRPr lang="en-US" i="1" dirty="0"/>
          </a:p>
          <a:p>
            <a:pPr lvl="1"/>
            <a:r>
              <a:rPr lang="en-US" i="1" dirty="0">
                <a:hlinkClick r:id="rId2"/>
              </a:rPr>
              <a:t>file</a:t>
            </a:r>
            <a:r>
              <a:rPr lang="en-US" i="1" dirty="0"/>
              <a:t> module: Create directory </a:t>
            </a:r>
            <a:r>
              <a:rPr lang="en-AU" b="1" i="1" dirty="0"/>
              <a:t>/etc/</a:t>
            </a:r>
            <a:r>
              <a:rPr lang="en-AU" b="1" i="1" dirty="0" err="1"/>
              <a:t>systemd</a:t>
            </a:r>
            <a:r>
              <a:rPr lang="en-AU" b="1" i="1" dirty="0"/>
              <a:t>/system/</a:t>
            </a:r>
            <a:r>
              <a:rPr lang="en-AU" b="1" i="1" dirty="0" err="1"/>
              <a:t>docker.service.d</a:t>
            </a:r>
            <a:endParaRPr lang="en-US" i="1" dirty="0"/>
          </a:p>
          <a:p>
            <a:pPr marL="457200" lvl="1" indent="0">
              <a:buNone/>
            </a:pPr>
            <a:endParaRPr lang="en-US" i="1" dirty="0"/>
          </a:p>
          <a:p>
            <a:pPr lvl="1"/>
            <a:r>
              <a:rPr lang="en-US" i="1" dirty="0">
                <a:hlinkClick r:id="rId3"/>
              </a:rPr>
              <a:t>copy</a:t>
            </a:r>
            <a:r>
              <a:rPr lang="en-US" i="1" dirty="0"/>
              <a:t> module: Copy the http-</a:t>
            </a:r>
            <a:r>
              <a:rPr lang="en-US" i="1" dirty="0" err="1"/>
              <a:t>proxy.conf</a:t>
            </a:r>
            <a:r>
              <a:rPr lang="en-US" i="1" dirty="0"/>
              <a:t> to </a:t>
            </a:r>
            <a:r>
              <a:rPr lang="en-AU" i="1" dirty="0"/>
              <a:t> </a:t>
            </a:r>
            <a:r>
              <a:rPr lang="en-AU" b="1" i="1" dirty="0"/>
              <a:t>/etc/</a:t>
            </a:r>
            <a:r>
              <a:rPr lang="en-AU" b="1" i="1" dirty="0" err="1"/>
              <a:t>systemd</a:t>
            </a:r>
            <a:r>
              <a:rPr lang="en-AU" b="1" i="1" dirty="0"/>
              <a:t>/system/</a:t>
            </a:r>
            <a:r>
              <a:rPr lang="en-AU" b="1" i="1" dirty="0" err="1"/>
              <a:t>docker.service.d</a:t>
            </a:r>
            <a:r>
              <a:rPr lang="en-AU" b="1" i="1" dirty="0"/>
              <a:t>/</a:t>
            </a:r>
            <a:endParaRPr lang="en-AU" i="1" dirty="0"/>
          </a:p>
          <a:p>
            <a:pPr marL="457200" lvl="1" indent="0">
              <a:buNone/>
            </a:pPr>
            <a:endParaRPr lang="en-US" i="1" dirty="0"/>
          </a:p>
          <a:p>
            <a:pPr lvl="1"/>
            <a:r>
              <a:rPr lang="en-US" i="1" dirty="0">
                <a:hlinkClick r:id="rId4"/>
              </a:rPr>
              <a:t>systemd</a:t>
            </a:r>
            <a:r>
              <a:rPr lang="en-US" i="1" dirty="0"/>
              <a:t> module: Flush the changes and restart the Docker service</a:t>
            </a:r>
          </a:p>
          <a:p>
            <a:pPr marL="457200" lvl="1" indent="0">
              <a:buNone/>
            </a:pPr>
            <a:r>
              <a:rPr lang="en-US" i="1" dirty="0">
                <a:solidFill>
                  <a:schemeClr val="accent2">
                    <a:lumMod val="75000"/>
                  </a:schemeClr>
                </a:solidFill>
              </a:rPr>
              <a:t>$ </a:t>
            </a:r>
            <a:r>
              <a:rPr lang="en-AU" i="1" dirty="0" err="1">
                <a:solidFill>
                  <a:schemeClr val="accent2">
                    <a:lumMod val="75000"/>
                  </a:schemeClr>
                </a:solidFill>
              </a:rPr>
              <a:t>sudo</a:t>
            </a:r>
            <a:r>
              <a:rPr lang="en-AU" i="1" dirty="0">
                <a:solidFill>
                  <a:schemeClr val="accent2">
                    <a:lumMod val="75000"/>
                  </a:schemeClr>
                </a:solidFill>
              </a:rPr>
              <a:t> </a:t>
            </a:r>
            <a:r>
              <a:rPr lang="en-AU" i="1" dirty="0" err="1">
                <a:solidFill>
                  <a:schemeClr val="accent2">
                    <a:lumMod val="75000"/>
                  </a:schemeClr>
                </a:solidFill>
              </a:rPr>
              <a:t>systemctl</a:t>
            </a:r>
            <a:r>
              <a:rPr lang="en-AU" i="1" dirty="0">
                <a:solidFill>
                  <a:schemeClr val="accent2">
                    <a:lumMod val="75000"/>
                  </a:schemeClr>
                </a:solidFill>
              </a:rPr>
              <a:t> daemon-reload &amp;&amp; </a:t>
            </a:r>
            <a:r>
              <a:rPr lang="en-AU" i="1" dirty="0" err="1">
                <a:solidFill>
                  <a:schemeClr val="accent2">
                    <a:lumMod val="75000"/>
                  </a:schemeClr>
                </a:solidFill>
              </a:rPr>
              <a:t>sudo</a:t>
            </a:r>
            <a:r>
              <a:rPr lang="en-AU" i="1" dirty="0">
                <a:solidFill>
                  <a:schemeClr val="accent2">
                    <a:lumMod val="75000"/>
                  </a:schemeClr>
                </a:solidFill>
              </a:rPr>
              <a:t> </a:t>
            </a:r>
            <a:r>
              <a:rPr lang="en-AU" i="1" dirty="0" err="1">
                <a:solidFill>
                  <a:schemeClr val="accent2">
                    <a:lumMod val="75000"/>
                  </a:schemeClr>
                </a:solidFill>
              </a:rPr>
              <a:t>systemctl</a:t>
            </a:r>
            <a:r>
              <a:rPr lang="en-AU" i="1" dirty="0">
                <a:solidFill>
                  <a:schemeClr val="accent2">
                    <a:lumMod val="75000"/>
                  </a:schemeClr>
                </a:solidFill>
              </a:rPr>
              <a:t> restart docker</a:t>
            </a:r>
            <a:endParaRPr lang="en-US" i="1" dirty="0">
              <a:solidFill>
                <a:schemeClr val="accent2">
                  <a:lumMod val="75000"/>
                </a:schemeClr>
              </a:solidFill>
            </a:endParaRPr>
          </a:p>
        </p:txBody>
      </p:sp>
    </p:spTree>
    <p:extLst>
      <p:ext uri="{BB962C8B-B14F-4D97-AF65-F5344CB8AC3E}">
        <p14:creationId xmlns:p14="http://schemas.microsoft.com/office/powerpoint/2010/main" val="3270386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9029</TotalTime>
  <Words>2070</Words>
  <Application>Microsoft Macintosh PowerPoint</Application>
  <PresentationFormat>Widescreen</PresentationFormat>
  <Paragraphs>287</Paragraphs>
  <Slides>32</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7" baseType="lpstr">
      <vt:lpstr>Arial</vt:lpstr>
      <vt:lpstr>Calibri</vt:lpstr>
      <vt:lpstr>Calibri Light</vt:lpstr>
      <vt:lpstr>Office Theme</vt:lpstr>
      <vt:lpstr>Document</vt:lpstr>
      <vt:lpstr>Q &amp; A</vt:lpstr>
      <vt:lpstr>Ansible FAQ (1)</vt:lpstr>
      <vt:lpstr>Ansible FAQ (2)</vt:lpstr>
      <vt:lpstr>Ansible FAQ (3)</vt:lpstr>
      <vt:lpstr>Ansible FAQ (3)</vt:lpstr>
      <vt:lpstr>Ansible FAQ (3)</vt:lpstr>
      <vt:lpstr>Ansible FAQ (3)</vt:lpstr>
      <vt:lpstr>Ansible FAQ (4)</vt:lpstr>
      <vt:lpstr>Ansible FAQ (4)</vt:lpstr>
      <vt:lpstr>Docker FAQ  &amp; Tips (1)</vt:lpstr>
      <vt:lpstr>Docker FAQ &amp; Tips (2)</vt:lpstr>
      <vt:lpstr>Docker FAQ &amp; Tips (2)</vt:lpstr>
      <vt:lpstr>Docker FAQ &amp; Tips (3)</vt:lpstr>
      <vt:lpstr>Docker FAQ &amp; Tips (3)</vt:lpstr>
      <vt:lpstr>Docker FAQ &amp; Tips (4)</vt:lpstr>
      <vt:lpstr>Docker FAQ &amp; Tips (4)</vt:lpstr>
      <vt:lpstr>Docker FAQ &amp; Tips (5)</vt:lpstr>
      <vt:lpstr>Docker FAQ &amp; Tips (5)</vt:lpstr>
      <vt:lpstr>Docker FAQ &amp; Tips (4)</vt:lpstr>
      <vt:lpstr>A New Question</vt:lpstr>
      <vt:lpstr>A New Question</vt:lpstr>
      <vt:lpstr>A New Question</vt:lpstr>
      <vt:lpstr>A New Question</vt:lpstr>
      <vt:lpstr>Docker Demo 5</vt:lpstr>
      <vt:lpstr>Docker Demo 6</vt:lpstr>
      <vt:lpstr>Docker Demo 6</vt:lpstr>
      <vt:lpstr>Docker Demo 6</vt:lpstr>
      <vt:lpstr>Docker Demo 6</vt:lpstr>
      <vt:lpstr>Docker Demo 6</vt:lpstr>
      <vt:lpstr>Docker Demo 6</vt:lpstr>
      <vt:lpstr>Docker Demo 6</vt:lpstr>
      <vt:lpstr>Docker Demo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 &amp; A</dc:title>
  <dc:creator>Alwyn Pan</dc:creator>
  <cp:lastModifiedBy>Alwyn Pan</cp:lastModifiedBy>
  <cp:revision>10</cp:revision>
  <dcterms:created xsi:type="dcterms:W3CDTF">2020-03-29T22:57:35Z</dcterms:created>
  <dcterms:modified xsi:type="dcterms:W3CDTF">2020-04-24T02:28:38Z</dcterms:modified>
</cp:coreProperties>
</file>