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6801-E7E5-41D7-B3DD-DDB9FEAE3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8CE88-A7B1-49E7-8D29-A8112FB9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C520-1D1D-4407-AC3A-41D1DFA0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0DF7-0051-4245-84AF-16D13F04ED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185FB-DC32-4E33-8949-A5202341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FA10D-E7D8-45D5-B848-9E618FF4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EC75-F302-44BE-8FCF-5C7DADAA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9733-BE31-4AEC-98AA-EDDF1D14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9AF18-6145-4845-B8EA-C7CFED35E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9D6AB-CEA5-4A09-9F96-517B2ED1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0DF7-0051-4245-84AF-16D13F04ED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F453-A109-423E-81B0-9469618C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47F8-F380-476C-A392-231F1CD5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EC75-F302-44BE-8FCF-5C7DADAA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70B4C-5F32-40E0-8187-B24730F66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E8B14-C233-4FE9-8ED3-3E4D565F5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0BFCA-7F8C-411D-B574-43BBA08A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0DF7-0051-4245-84AF-16D13F04ED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3428-1C1B-472F-8A18-CC995D45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CC6A2-80A2-4EC9-903A-4BB009F4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EC75-F302-44BE-8FCF-5C7DADAA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C054-FF84-42E9-8F1B-BD2AC890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74C6-8635-48F4-B7C9-276CF9C3F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4734F-2288-4F9D-BD44-3504CC97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0DF7-0051-4245-84AF-16D13F04ED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306E-2A67-4419-9DBF-A826AD92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85476-77F5-4774-85E4-B64F6221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EC75-F302-44BE-8FCF-5C7DADAA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DC11-F9B0-4C5B-AF8E-1B551B36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757E-9FD8-4F20-8678-BC4A1498F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C6F6D-5D25-4510-8496-829DF49E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0DF7-0051-4245-84AF-16D13F04ED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95CDC-D3E4-49DE-AA97-D71F52FA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037FC-EC45-47C6-BC1D-CB0A74F3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EC75-F302-44BE-8FCF-5C7DADAA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E1DD-4C2E-4A3E-9B23-93486E4A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1644E-9D1D-440B-BAC7-59FE861B1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333A3-15A7-4F7D-8564-A77E38336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A3514-65CE-4AEB-9C91-5E2A006E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0DF7-0051-4245-84AF-16D13F04ED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E435F-7CC8-4BF4-A2BA-0344D59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4C5FC-65DD-45E2-A5D2-0FA1FCF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EC75-F302-44BE-8FCF-5C7DADAA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7463-87E8-4824-95F3-DACE8844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057C-8FEB-4341-80A7-41DBF6BD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41799-F906-4233-A346-DAB1689A8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933A8-B0DA-453B-8D5F-28405266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EF97C-71B0-4217-AD93-E8E393801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9EB4D-4275-469C-A4A4-BF89790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0DF7-0051-4245-84AF-16D13F04ED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022C6-C905-48AB-B300-56AF3D1D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5ED6A-3536-42B1-8FA4-7E8DDF2F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EC75-F302-44BE-8FCF-5C7DADAA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2F28-72EE-4E54-90E2-DF5FF93C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A4221-88CE-4E7B-B075-7454445C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0DF7-0051-4245-84AF-16D13F04ED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8D808-3BBA-4AA7-9414-45A6E3C6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F4722-5075-467F-8EEE-AAD9FE4A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EC75-F302-44BE-8FCF-5C7DADAA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0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E43F9-3A67-441D-B631-CDE137C6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0DF7-0051-4245-84AF-16D13F04ED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CC578-943A-4071-BC37-A3DAC5D3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4AA38-8881-433E-BC90-8EFEDB5E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EC75-F302-44BE-8FCF-5C7DADAA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2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A790-0D69-4797-9541-1D75EFC7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8EAF-FAFA-4070-8B1F-519BE5DD0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DCF83-0552-45DC-BDD6-15A56C9E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11AC8-AB48-4CCA-8431-9F27BB14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0DF7-0051-4245-84AF-16D13F04ED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6FD54-67A6-44C1-A5EC-F991C240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233CF-A16C-48A1-907F-09F4F7E9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EC75-F302-44BE-8FCF-5C7DADAA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CA13-807B-43C8-9E8E-048827D8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47834-CA1A-4355-97A9-0F472BEBC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778D1-A7A1-4923-B692-2233D4046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81C0-4729-4A11-9D49-D060D33F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0DF7-0051-4245-84AF-16D13F04ED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696A3-C2FE-481B-8F77-F3C66D98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9EDA6-71B4-40E6-97B7-44D786A3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EC75-F302-44BE-8FCF-5C7DADAA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F21F8-5CE8-432B-807A-3EC737D6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A5D7D-B85F-40F8-A839-D04D24AB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1A64B-0693-48FD-B166-112061F42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F0DF7-0051-4245-84AF-16D13F04ED60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D4F4-FDAF-4C30-9132-4198267F3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26453-FA11-4BE6-88FB-2513C3F2E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EC75-F302-44BE-8FCF-5C7DADAA7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B762-21A8-4C69-A48F-33B4396A8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3C00C-3BE3-4595-A7D4-0A954DC4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9168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Time Series Visualization Tracker: </a:t>
            </a:r>
            <a:r>
              <a:rPr lang="en-US" b="1" dirty="0">
                <a:solidFill>
                  <a:srgbClr val="0070C0"/>
                </a:solidFill>
              </a:rPr>
              <a:t>Containment and closure policies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5A27C-098E-4EB2-8C3A-40175FBD3BC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/>
              <a:t>Source</a:t>
            </a:r>
            <a:r>
              <a:rPr lang="en-US"/>
              <a:t>: Oxford Covid-19 Government Response 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9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9B762-21A8-4C69-A48F-33B4396A8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3C00C-3BE3-4595-A7D4-0A954DC4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C1 </a:t>
            </a:r>
            <a:r>
              <a:rPr lang="en-US" sz="2800" b="1" dirty="0">
                <a:solidFill>
                  <a:srgbClr val="FFFFFF"/>
                </a:solidFill>
              </a:rPr>
              <a:t>|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b="1" dirty="0">
                <a:solidFill>
                  <a:srgbClr val="FFFFFF"/>
                </a:solidFill>
              </a:rPr>
              <a:t>School Closing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CD9A659-A114-44C8-B027-03C15934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94" y="3310702"/>
            <a:ext cx="2405071" cy="13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2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9B762-21A8-4C69-A48F-33B4396A8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3C00C-3BE3-4595-A7D4-0A954DC4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C2 </a:t>
            </a:r>
            <a:r>
              <a:rPr lang="en-US" sz="2800" b="1" dirty="0">
                <a:solidFill>
                  <a:srgbClr val="FFFFFF"/>
                </a:solidFill>
              </a:rPr>
              <a:t>|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b="1" dirty="0">
                <a:solidFill>
                  <a:srgbClr val="FFFFFF"/>
                </a:solidFill>
              </a:rPr>
              <a:t>Workplace Closing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B0D85A4-0F8C-4835-8E65-CFEB7584F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961" y="3122617"/>
            <a:ext cx="7459039" cy="157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9B762-21A8-4C69-A48F-33B4396A8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3C00C-3BE3-4595-A7D4-0A954DC4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C3 </a:t>
            </a:r>
            <a:r>
              <a:rPr lang="en-US" sz="2800" b="1" dirty="0">
                <a:solidFill>
                  <a:srgbClr val="FFFFFF"/>
                </a:solidFill>
              </a:rPr>
              <a:t>|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b="1" dirty="0">
                <a:solidFill>
                  <a:srgbClr val="FFFFFF"/>
                </a:solidFill>
              </a:rPr>
              <a:t>Cancel Public Event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D28E388-19F7-4B20-9BBF-E8C067DC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756" y="3214662"/>
            <a:ext cx="2463297" cy="12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4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9B762-21A8-4C69-A48F-33B4396A8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3C00C-3BE3-4595-A7D4-0A954DC4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C4 </a:t>
            </a:r>
            <a:r>
              <a:rPr lang="en-US" sz="2800" b="1" dirty="0">
                <a:solidFill>
                  <a:srgbClr val="FFFFFF"/>
                </a:solidFill>
              </a:rPr>
              <a:t>|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b="1" dirty="0">
                <a:solidFill>
                  <a:srgbClr val="FFFFFF"/>
                </a:solidFill>
              </a:rPr>
              <a:t>Restriction on Gatherings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8C8127-80C4-4499-9026-DA08B9C3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53" y="3049771"/>
            <a:ext cx="4828335" cy="172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5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9B762-21A8-4C69-A48F-33B4396A8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3C00C-3BE3-4595-A7D4-0A954DC4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C5 </a:t>
            </a:r>
            <a:r>
              <a:rPr lang="en-US" sz="2800" b="1" dirty="0">
                <a:solidFill>
                  <a:srgbClr val="FFFFFF"/>
                </a:solidFill>
              </a:rPr>
              <a:t>|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b="1" dirty="0">
                <a:solidFill>
                  <a:srgbClr val="FFFFFF"/>
                </a:solidFill>
              </a:rPr>
              <a:t>Close Public Transport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57E0420-ACE1-4D32-9B41-67C85DFB7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73" y="3342601"/>
            <a:ext cx="7302558" cy="113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8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9B762-21A8-4C69-A48F-33B4396A8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3C00C-3BE3-4595-A7D4-0A954DC4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C6 </a:t>
            </a:r>
            <a:r>
              <a:rPr lang="en-US" sz="2800" b="1" dirty="0">
                <a:solidFill>
                  <a:srgbClr val="FFFFFF"/>
                </a:solidFill>
              </a:rPr>
              <a:t>|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b="1" dirty="0">
                <a:solidFill>
                  <a:srgbClr val="FFFFFF"/>
                </a:solidFill>
              </a:rPr>
              <a:t>Stay at Home Requirement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4BE71B-C897-4439-9FED-8EA49AF12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565" y="3178838"/>
            <a:ext cx="4332307" cy="14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3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9B762-21A8-4C69-A48F-33B4396A8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3C00C-3BE3-4595-A7D4-0A954DC4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C7 </a:t>
            </a:r>
            <a:r>
              <a:rPr lang="en-US" sz="2800" b="1" dirty="0">
                <a:solidFill>
                  <a:srgbClr val="FFFFFF"/>
                </a:solidFill>
              </a:rPr>
              <a:t>|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b="1" dirty="0">
                <a:solidFill>
                  <a:srgbClr val="FFFFFF"/>
                </a:solidFill>
              </a:rPr>
              <a:t>Restrict on Internal Movement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C2985E8-7F9D-435A-958A-AEA423828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255" y="3314307"/>
            <a:ext cx="4332307" cy="11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9B762-21A8-4C69-A48F-33B4396A8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3C00C-3BE3-4595-A7D4-0A954DC4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C8 </a:t>
            </a:r>
            <a:r>
              <a:rPr lang="en-US" sz="2800" b="1" dirty="0">
                <a:solidFill>
                  <a:srgbClr val="FFFFFF"/>
                </a:solidFill>
              </a:rPr>
              <a:t>|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b="1" dirty="0">
                <a:solidFill>
                  <a:srgbClr val="FFFFFF"/>
                </a:solidFill>
              </a:rPr>
              <a:t>International Travel Control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991E99-0D5E-4062-A767-C9BEB354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485" y="3038128"/>
            <a:ext cx="3950892" cy="174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9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COVID-19</vt:lpstr>
      <vt:lpstr>COVID-19</vt:lpstr>
      <vt:lpstr>COVID-19</vt:lpstr>
      <vt:lpstr>COVID-19</vt:lpstr>
      <vt:lpstr>COVID-19</vt:lpstr>
      <vt:lpstr>COVID-19</vt:lpstr>
      <vt:lpstr>COVID-19</vt:lpstr>
      <vt:lpstr>COVID-19</vt:lpstr>
      <vt:lpstr>COVID-19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</dc:title>
  <dc:creator>Liem Luong</dc:creator>
  <cp:lastModifiedBy>Liem Luong</cp:lastModifiedBy>
  <cp:revision>2</cp:revision>
  <dcterms:created xsi:type="dcterms:W3CDTF">2020-06-14T18:40:55Z</dcterms:created>
  <dcterms:modified xsi:type="dcterms:W3CDTF">2020-06-14T18:57:52Z</dcterms:modified>
</cp:coreProperties>
</file>