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e@SQLskills.com" TargetMode="External"/><Relationship Id="rId3" Type="http://schemas.openxmlformats.org/officeDocument/2006/relationships/image" Target="../media/image1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e@SQLskills.com" TargetMode="External"/><Relationship Id="rId3" Type="http://schemas.openxmlformats.org/officeDocument/2006/relationships/image" Target="../media/image2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c0tADI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e@SQLskills.com" TargetMode="External"/><Relationship Id="rId3" Type="http://schemas.openxmlformats.org/officeDocument/2006/relationships/image" Target="../media/image7.pn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e@SQLskills.com" TargetMode="External"/><Relationship Id="rId3" Type="http://schemas.openxmlformats.org/officeDocument/2006/relationships/image" Target="../media/image8.pn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KJIAMR" TargetMode="External"/><Relationship Id="rId3" Type="http://schemas.openxmlformats.org/officeDocument/2006/relationships/hyperlink" Target="http://bit.ly/zKHAKL" TargetMode="External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bIGImY" TargetMode="External"/></Relationships>

</file>

<file path=ppt/slides/_rels/slide7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zKHAKL" TargetMode="External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odeplex.com/" TargetMode="External"/><Relationship Id="rId3" Type="http://schemas.openxmlformats.org/officeDocument/2006/relationships/hyperlink" Target="http://msftdbprodsamples.codeplex.com/" TargetMode="External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689" y="-73509"/>
            <a:ext cx="887571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2304" y="759607"/>
            <a:ext cx="7068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2190" y="759607"/>
            <a:ext cx="656903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:</a:t>
            </a:r>
            <a:r>
              <a:rPr dirty="0" smtClean="0" sz="2800" spc="-12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act</a:t>
            </a:r>
            <a:r>
              <a:rPr dirty="0" smtClean="0" sz="2800" spc="0" b="1">
                <a:latin typeface="Times New Roman"/>
                <a:cs typeface="Times New Roman"/>
              </a:rPr>
              <a:t>-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72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-14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31319" y="1613249"/>
            <a:ext cx="5747387" cy="1771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3445" algn="r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le</a:t>
            </a:r>
            <a:r>
              <a:rPr dirty="0" smtClean="0" sz="2800" spc="21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2</a:t>
            </a:r>
            <a:r>
              <a:rPr dirty="0" smtClean="0" sz="2800" spc="0" b="1">
                <a:latin typeface="Times New Roman"/>
                <a:cs typeface="Times New Roman"/>
              </a:rPr>
              <a:t>:</a:t>
            </a:r>
            <a:r>
              <a:rPr dirty="0" smtClean="0" sz="2800" spc="-14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478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p</a:t>
            </a:r>
            <a:r>
              <a:rPr dirty="0" smtClean="0" sz="2800" spc="41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6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act</a:t>
            </a:r>
            <a:r>
              <a:rPr dirty="0" smtClean="0" sz="2800" spc="0" b="1">
                <a:latin typeface="Times New Roman"/>
                <a:cs typeface="Times New Roman"/>
              </a:rPr>
              <a:t>-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endParaRPr sz="2800">
              <a:latin typeface="Times New Roman"/>
              <a:cs typeface="Times New Roman"/>
            </a:endParaRPr>
          </a:p>
          <a:p>
            <a:pPr marR="13445" algn="r">
              <a:lnSpc>
                <a:spcPct val="95825"/>
              </a:lnSpc>
            </a:pPr>
            <a:r>
              <a:rPr dirty="0" smtClean="0" sz="2800" b="1">
                <a:latin typeface="Times New Roman"/>
                <a:cs typeface="Times New Roman"/>
              </a:rPr>
              <a:t>L</a:t>
            </a:r>
            <a:r>
              <a:rPr dirty="0" smtClean="0" sz="2800" b="1">
                <a:latin typeface="Times New Roman"/>
                <a:cs typeface="Times New Roman"/>
              </a:rPr>
              <a:t>e</a:t>
            </a:r>
            <a:r>
              <a:rPr dirty="0" smtClean="0" sz="280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rni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64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nt</a:t>
            </a:r>
            <a:endParaRPr sz="28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238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8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ck</a:t>
            </a:r>
            <a:endParaRPr sz="2000">
              <a:latin typeface="Times New Roman"/>
              <a:cs typeface="Times New Roman"/>
            </a:endParaRPr>
          </a:p>
          <a:p>
            <a:pPr marR="12954" algn="r">
              <a:lnSpc>
                <a:spcPct val="95825"/>
              </a:lnSpc>
              <a:spcBef>
                <a:spcPts val="579"/>
              </a:spcBef>
            </a:pPr>
            <a:r>
              <a:rPr dirty="0" smtClean="0" sz="200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J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@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Q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98931" y="517672"/>
            <a:ext cx="699869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-140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da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20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16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q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y</a:t>
            </a:r>
            <a:r>
              <a:rPr dirty="0" smtClean="0" sz="2800" spc="126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-7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SS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-23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116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SS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664540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MS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2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1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uld</a:t>
            </a:r>
            <a:r>
              <a:rPr dirty="0" smtClean="0" sz="2000" spc="49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7225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762" y="2175951"/>
            <a:ext cx="7418602" cy="1464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1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ill</a:t>
            </a:r>
            <a:r>
              <a:rPr dirty="0" smtClean="0" sz="2000" spc="-19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27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ic</a:t>
            </a:r>
            <a:r>
              <a:rPr dirty="0" smtClean="0" sz="2000" spc="2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0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3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ool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-14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1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7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el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  <a:p>
            <a:pPr marL="413361" marR="151017" indent="-286283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’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0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abo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7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cs</a:t>
            </a:r>
            <a:r>
              <a:rPr dirty="0" smtClean="0" sz="1800" spc="37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0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’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8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gh</a:t>
            </a:r>
            <a:r>
              <a:rPr dirty="0" smtClean="0" sz="1800" spc="-6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7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8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5">
                <a:latin typeface="Times New Roman"/>
                <a:cs typeface="Times New Roman"/>
              </a:rPr>
              <a:t>ho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9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7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89" y="-73509"/>
            <a:ext cx="887571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2304" y="1186327"/>
            <a:ext cx="72689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2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:</a:t>
            </a:r>
            <a:r>
              <a:rPr dirty="0" smtClean="0" sz="2800" spc="-12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act</a:t>
            </a:r>
            <a:r>
              <a:rPr dirty="0" smtClean="0" sz="2800" spc="0" b="1">
                <a:latin typeface="Times New Roman"/>
                <a:cs typeface="Times New Roman"/>
              </a:rPr>
              <a:t>-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72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-14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9092" y="2039969"/>
            <a:ext cx="6969614" cy="1344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155" algn="r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le</a:t>
            </a:r>
            <a:r>
              <a:rPr dirty="0" smtClean="0" sz="2800" spc="21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3</a:t>
            </a:r>
            <a:r>
              <a:rPr dirty="0" smtClean="0" sz="2800" spc="0" b="1">
                <a:latin typeface="Times New Roman"/>
                <a:cs typeface="Times New Roman"/>
              </a:rPr>
              <a:t>:</a:t>
            </a:r>
            <a:r>
              <a:rPr dirty="0" smtClean="0" sz="2800" spc="-144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W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21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6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-14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4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2241"/>
              </a:spcBef>
            </a:pP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8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ck</a:t>
            </a:r>
            <a:endParaRPr sz="2000">
              <a:latin typeface="Times New Roman"/>
              <a:cs typeface="Times New Roman"/>
            </a:endParaRPr>
          </a:p>
          <a:p>
            <a:pPr marR="12954" algn="r">
              <a:lnSpc>
                <a:spcPct val="95825"/>
              </a:lnSpc>
              <a:spcBef>
                <a:spcPts val="579"/>
              </a:spcBef>
            </a:pPr>
            <a:r>
              <a:rPr dirty="0" smtClean="0" sz="200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J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@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Q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915570" y="517672"/>
            <a:ext cx="336397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du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21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9" y="1440799"/>
            <a:ext cx="180140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611835" cy="2620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=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gsh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4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BMS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73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ac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6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9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rd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-4">
                <a:latin typeface="Times New Roman"/>
                <a:cs typeface="Times New Roman"/>
              </a:rPr>
              <a:t>L)</a:t>
            </a:r>
            <a:endParaRPr sz="2000">
              <a:latin typeface="Times New Roman"/>
              <a:cs typeface="Times New Roman"/>
            </a:endParaRPr>
          </a:p>
          <a:p>
            <a:pPr marL="12700" indent="0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ac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03">
                <a:latin typeface="Times New Roman"/>
                <a:cs typeface="Times New Roman"/>
              </a:rPr>
              <a:t> </a:t>
            </a:r>
            <a:r>
              <a:rPr dirty="0" smtClean="0" sz="2000" spc="-4" i="1">
                <a:latin typeface="Times New Roman"/>
                <a:cs typeface="Times New Roman"/>
              </a:rPr>
              <a:t>f</a:t>
            </a:r>
            <a:r>
              <a:rPr dirty="0" smtClean="0" sz="2000" spc="4" i="1">
                <a:latin typeface="Times New Roman"/>
                <a:cs typeface="Times New Roman"/>
              </a:rPr>
              <a:t>o</a:t>
            </a:r>
            <a:r>
              <a:rPr dirty="0" smtClean="0" sz="2000" spc="0" i="1">
                <a:latin typeface="Times New Roman"/>
                <a:cs typeface="Times New Roman"/>
              </a:rPr>
              <a:t>r</a:t>
            </a:r>
            <a:r>
              <a:rPr dirty="0" smtClean="0" sz="2000" spc="-84" i="1">
                <a:latin typeface="Times New Roman"/>
                <a:cs typeface="Times New Roman"/>
              </a:rPr>
              <a:t> </a:t>
            </a:r>
            <a:r>
              <a:rPr dirty="0" smtClean="0" sz="2000" spc="4" i="1"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latin typeface="Times New Roman"/>
                <a:cs typeface="Times New Roman"/>
              </a:rPr>
              <a:t>h</a:t>
            </a:r>
            <a:r>
              <a:rPr dirty="0" smtClean="0" sz="2000" spc="0" i="1">
                <a:latin typeface="Times New Roman"/>
                <a:cs typeface="Times New Roman"/>
              </a:rPr>
              <a:t>e</a:t>
            </a:r>
            <a:r>
              <a:rPr dirty="0" smtClean="0" sz="2000" spc="132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m</a:t>
            </a:r>
            <a:r>
              <a:rPr dirty="0" smtClean="0" sz="2000" spc="4" i="1">
                <a:latin typeface="Times New Roman"/>
                <a:cs typeface="Times New Roman"/>
              </a:rPr>
              <a:t>o</a:t>
            </a:r>
            <a:r>
              <a:rPr dirty="0" smtClean="0" sz="2000" spc="-4" i="1">
                <a:latin typeface="Times New Roman"/>
                <a:cs typeface="Times New Roman"/>
              </a:rPr>
              <a:t>s</a:t>
            </a:r>
            <a:r>
              <a:rPr dirty="0" smtClean="0" sz="2000" spc="0" i="1">
                <a:latin typeface="Times New Roman"/>
                <a:cs typeface="Times New Roman"/>
              </a:rPr>
              <a:t>t</a:t>
            </a:r>
            <a:r>
              <a:rPr dirty="0" smtClean="0" sz="2000" spc="259" i="1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pa</a:t>
            </a:r>
            <a:r>
              <a:rPr dirty="0" smtClean="0" sz="2000" spc="0" i="1">
                <a:latin typeface="Times New Roman"/>
                <a:cs typeface="Times New Roman"/>
              </a:rPr>
              <a:t>r</a:t>
            </a:r>
            <a:r>
              <a:rPr dirty="0" smtClean="0" sz="2000" spc="4" i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ive</a:t>
            </a:r>
            <a:r>
              <a:rPr dirty="0" smtClean="0" sz="2000" spc="-1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ua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22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8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ow</a:t>
            </a:r>
            <a:r>
              <a:rPr dirty="0" smtClean="0" sz="2000" spc="21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7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1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5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6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ts</a:t>
            </a:r>
            <a:endParaRPr sz="18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6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247715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47686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134995" y="517672"/>
            <a:ext cx="292685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Th</a:t>
            </a:r>
            <a:r>
              <a:rPr dirty="0" smtClean="0" sz="2800" spc="4" b="1">
                <a:latin typeface="Times New Roman"/>
                <a:cs typeface="Times New Roman"/>
              </a:rPr>
              <a:t>in</a:t>
            </a:r>
            <a:r>
              <a:rPr dirty="0" smtClean="0" sz="2800" spc="-4" b="1">
                <a:latin typeface="Times New Roman"/>
                <a:cs typeface="Times New Roman"/>
              </a:rPr>
              <a:t>k</a:t>
            </a:r>
            <a:r>
              <a:rPr dirty="0" smtClean="0" sz="2800" spc="4" b="1">
                <a:latin typeface="Times New Roman"/>
                <a:cs typeface="Times New Roman"/>
              </a:rPr>
              <a:t>in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21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-7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“S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741473" cy="3439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40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19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9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7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17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</a:pP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6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ng</a:t>
            </a:r>
            <a:r>
              <a:rPr dirty="0" smtClean="0" sz="2000" spc="0">
                <a:latin typeface="Times New Roman"/>
                <a:cs typeface="Times New Roman"/>
              </a:rPr>
              <a:t>ua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227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9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ts”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et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2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j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/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eme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 marR="713479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19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ts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r>
              <a:rPr dirty="0" smtClean="0" sz="2000" spc="15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43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8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0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15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  <a:p>
            <a:pPr marL="12700" marR="175958" indent="0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23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19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0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7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mpt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to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1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-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8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24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2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pt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z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7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11">
                <a:latin typeface="Times New Roman"/>
                <a:cs typeface="Times New Roman"/>
              </a:rPr>
              <a:t>-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9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13589" indent="-286511">
              <a:lnSpc>
                <a:spcPct val="100041"/>
              </a:lnSpc>
              <a:spcBef>
                <a:spcPts val="425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r>
              <a:rPr dirty="0" smtClean="0" sz="1800" spc="-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“</a:t>
            </a:r>
            <a:r>
              <a:rPr dirty="0" smtClean="0" sz="1800" spc="3">
                <a:latin typeface="Times New Roman"/>
                <a:cs typeface="Times New Roman"/>
              </a:rPr>
              <a:t>R</a:t>
            </a:r>
            <a:r>
              <a:rPr dirty="0" smtClean="0" sz="1800" spc="-3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”</a:t>
            </a:r>
            <a:r>
              <a:rPr dirty="0" smtClean="0" sz="1800" spc="7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20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7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z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r>
              <a:rPr dirty="0" smtClean="0" sz="1800" spc="-10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ans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9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!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ef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icie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0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-11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8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3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appl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7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1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9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405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11117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18844" y="1266443"/>
            <a:ext cx="6288023" cy="4459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23415" y="1309115"/>
            <a:ext cx="6432802" cy="4422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447800" y="1295400"/>
            <a:ext cx="6172200" cy="4343400"/>
          </a:xfrm>
          <a:custGeom>
            <a:avLst/>
            <a:gdLst/>
            <a:ahLst/>
            <a:cxnLst/>
            <a:rect l="l" t="t" r="r" b="b"/>
            <a:pathLst>
              <a:path w="6172200" h="4343400">
                <a:moveTo>
                  <a:pt x="0" y="0"/>
                </a:moveTo>
                <a:lnTo>
                  <a:pt x="0" y="4343400"/>
                </a:lnTo>
                <a:lnTo>
                  <a:pt x="6172200" y="4343400"/>
                </a:lnTo>
                <a:lnTo>
                  <a:pt x="617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47800" y="1295400"/>
            <a:ext cx="6172200" cy="4343400"/>
          </a:xfrm>
          <a:custGeom>
            <a:avLst/>
            <a:gdLst/>
            <a:ahLst/>
            <a:cxnLst/>
            <a:rect l="l" t="t" r="r" b="b"/>
            <a:pathLst>
              <a:path w="6172200" h="4343400">
                <a:moveTo>
                  <a:pt x="0" y="0"/>
                </a:moveTo>
                <a:lnTo>
                  <a:pt x="6172200" y="0"/>
                </a:lnTo>
                <a:lnTo>
                  <a:pt x="6172200" y="4343400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66059" y="517672"/>
            <a:ext cx="111340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b="1">
                <a:latin typeface="Times New Roman"/>
                <a:cs typeface="Times New Roman"/>
              </a:rPr>
              <a:t>W</a:t>
            </a:r>
            <a:r>
              <a:rPr dirty="0" smtClean="0" sz="2800" spc="4" b="1">
                <a:latin typeface="Times New Roman"/>
                <a:cs typeface="Times New Roman"/>
              </a:rPr>
              <a:t>h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0750" y="517672"/>
            <a:ext cx="41458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7685" y="517672"/>
            <a:ext cx="115281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3020" y="5792980"/>
            <a:ext cx="3731006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">
              <a:lnSpc>
                <a:spcPts val="1830"/>
              </a:lnSpc>
              <a:spcBef>
                <a:spcPts val="91"/>
              </a:spcBef>
            </a:pPr>
            <a:r>
              <a:rPr dirty="0" smtClean="0" sz="1800" spc="-9" b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ou</a:t>
            </a:r>
            <a:r>
              <a:rPr dirty="0" smtClean="0" sz="1800" spc="-34" b="1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dirty="0" smtClean="0" sz="1800" spc="-125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4" b="1">
                <a:solidFill>
                  <a:srgbClr val="001F5F"/>
                </a:solidFill>
                <a:latin typeface="Times New Roman"/>
                <a:cs typeface="Times New Roman"/>
              </a:rPr>
              <a:t>Q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139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 b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47" b="1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72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6" b="1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dirty="0" smtClean="0" sz="1800" spc="-6" b="1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dirty="0" smtClean="0" sz="1800" spc="-6" b="1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dirty="0" smtClean="0" sz="1800" spc="-26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25" b="1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-9" b="1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ok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39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792808">
              <a:lnSpc>
                <a:spcPct val="95825"/>
              </a:lnSpc>
            </a:pP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1800" spc="-19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1800" spc="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p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:</a:t>
            </a:r>
            <a:r>
              <a:rPr dirty="0" smtClean="0" sz="1800" spc="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//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b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1800" spc="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1800" spc="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y/c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0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1800" spc="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mtClean="0" sz="1800" spc="-4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D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7800" y="1295400"/>
            <a:ext cx="6172200" cy="434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4"/>
              </a:spcBef>
            </a:pPr>
            <a:endParaRPr sz="650"/>
          </a:p>
          <a:p>
            <a:pPr marL="67309" marR="4206583" algn="ctr">
              <a:lnSpc>
                <a:spcPct val="97574"/>
              </a:lnSpc>
            </a:pPr>
            <a:r>
              <a:rPr dirty="0" smtClean="0" sz="1200" spc="0">
                <a:latin typeface="Consolas"/>
                <a:cs typeface="Consolas"/>
              </a:rPr>
              <a:t>&lt;SELECT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sta</a:t>
            </a:r>
            <a:r>
              <a:rPr dirty="0" smtClean="0" sz="1200" spc="14">
                <a:latin typeface="Consolas"/>
                <a:cs typeface="Consolas"/>
              </a:rPr>
              <a:t>t</a:t>
            </a:r>
            <a:r>
              <a:rPr dirty="0" smtClean="0" sz="1200" spc="0">
                <a:latin typeface="Consolas"/>
                <a:cs typeface="Consolas"/>
              </a:rPr>
              <a:t>eme</a:t>
            </a:r>
            <a:r>
              <a:rPr dirty="0" smtClean="0" sz="1200" spc="14">
                <a:latin typeface="Consolas"/>
                <a:cs typeface="Consolas"/>
              </a:rPr>
              <a:t>n</a:t>
            </a:r>
            <a:r>
              <a:rPr dirty="0" smtClean="0" sz="1200" spc="0">
                <a:latin typeface="Consolas"/>
                <a:cs typeface="Consolas"/>
              </a:rPr>
              <a:t>t&gt;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::=</a:t>
            </a:r>
            <a:endParaRPr sz="1200">
              <a:latin typeface="Consolas"/>
              <a:cs typeface="Consolas"/>
            </a:endParaRPr>
          </a:p>
          <a:p>
            <a:pPr marL="426719">
              <a:lnSpc>
                <a:spcPct val="97574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[W</a:t>
            </a:r>
            <a:r>
              <a:rPr dirty="0" smtClean="0" sz="1200" spc="14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TH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&lt;</a:t>
            </a:r>
            <a:r>
              <a:rPr dirty="0" smtClean="0" sz="1200" spc="9">
                <a:latin typeface="Consolas"/>
                <a:cs typeface="Consolas"/>
              </a:rPr>
              <a:t>c</a:t>
            </a:r>
            <a:r>
              <a:rPr dirty="0" smtClean="0" sz="1200" spc="0">
                <a:latin typeface="Consolas"/>
                <a:cs typeface="Consolas"/>
              </a:rPr>
              <a:t>omm</a:t>
            </a:r>
            <a:r>
              <a:rPr dirty="0" smtClean="0" sz="1200" spc="14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n</a:t>
            </a:r>
            <a:r>
              <a:rPr dirty="0" smtClean="0" sz="1200" spc="9">
                <a:latin typeface="Consolas"/>
                <a:cs typeface="Consolas"/>
              </a:rPr>
              <a:t>_</a:t>
            </a:r>
            <a:r>
              <a:rPr dirty="0" smtClean="0" sz="1200" spc="0">
                <a:latin typeface="Consolas"/>
                <a:cs typeface="Consolas"/>
              </a:rPr>
              <a:t>table_</a:t>
            </a:r>
            <a:r>
              <a:rPr dirty="0" smtClean="0" sz="1200" spc="14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xpre</a:t>
            </a:r>
            <a:r>
              <a:rPr dirty="0" smtClean="0" sz="1200" spc="14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sio</a:t>
            </a:r>
            <a:r>
              <a:rPr dirty="0" smtClean="0" sz="1200" spc="14">
                <a:latin typeface="Consolas"/>
                <a:cs typeface="Consolas"/>
              </a:rPr>
              <a:t>n</a:t>
            </a:r>
            <a:r>
              <a:rPr dirty="0" smtClean="0" sz="1200" spc="0">
                <a:latin typeface="Consolas"/>
                <a:cs typeface="Consolas"/>
              </a:rPr>
              <a:t>&gt;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[,...n</a:t>
            </a:r>
            <a:r>
              <a:rPr dirty="0" smtClean="0" sz="1200" spc="14">
                <a:latin typeface="Consolas"/>
                <a:cs typeface="Consolas"/>
              </a:rPr>
              <a:t>]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426719">
              <a:lnSpc>
                <a:spcPct val="97574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&lt;q</a:t>
            </a:r>
            <a:r>
              <a:rPr dirty="0" smtClean="0" sz="1200" spc="9">
                <a:latin typeface="Consolas"/>
                <a:cs typeface="Consolas"/>
              </a:rPr>
              <a:t>u</a:t>
            </a:r>
            <a:r>
              <a:rPr dirty="0" smtClean="0" sz="1200" spc="0">
                <a:latin typeface="Consolas"/>
                <a:cs typeface="Consolas"/>
              </a:rPr>
              <a:t>ery_</a:t>
            </a:r>
            <a:r>
              <a:rPr dirty="0" smtClean="0" sz="1200" spc="14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xpr</a:t>
            </a:r>
            <a:r>
              <a:rPr dirty="0" smtClean="0" sz="1200" spc="14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s</a:t>
            </a:r>
            <a:r>
              <a:rPr dirty="0" smtClean="0" sz="1200" spc="9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ion&gt;</a:t>
            </a:r>
            <a:endParaRPr sz="1200">
              <a:latin typeface="Consolas"/>
              <a:cs typeface="Consolas"/>
            </a:endParaRPr>
          </a:p>
          <a:p>
            <a:pPr marL="259079" marR="79943" indent="167640">
              <a:lnSpc>
                <a:spcPts val="1405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RDER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BY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{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rder_b</a:t>
            </a:r>
            <a:r>
              <a:rPr dirty="0" smtClean="0" sz="1200" spc="14">
                <a:latin typeface="Consolas"/>
                <a:cs typeface="Consolas"/>
              </a:rPr>
              <a:t>y</a:t>
            </a:r>
            <a:r>
              <a:rPr dirty="0" smtClean="0" sz="1200" spc="0">
                <a:latin typeface="Consolas"/>
                <a:cs typeface="Consolas"/>
              </a:rPr>
              <a:t>_exp</a:t>
            </a:r>
            <a:r>
              <a:rPr dirty="0" smtClean="0" sz="1200" spc="14">
                <a:latin typeface="Consolas"/>
                <a:cs typeface="Consolas"/>
              </a:rPr>
              <a:t>r</a:t>
            </a:r>
            <a:r>
              <a:rPr dirty="0" smtClean="0" sz="1200" spc="0">
                <a:latin typeface="Consolas"/>
                <a:cs typeface="Consolas"/>
              </a:rPr>
              <a:t>ess</a:t>
            </a:r>
            <a:r>
              <a:rPr dirty="0" smtClean="0" sz="1200" spc="14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on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|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col</a:t>
            </a:r>
            <a:r>
              <a:rPr dirty="0" smtClean="0" sz="1200" spc="14">
                <a:latin typeface="Consolas"/>
                <a:cs typeface="Consolas"/>
              </a:rPr>
              <a:t>u</a:t>
            </a:r>
            <a:r>
              <a:rPr dirty="0" smtClean="0" sz="1200" spc="0">
                <a:latin typeface="Consolas"/>
                <a:cs typeface="Consolas"/>
              </a:rPr>
              <a:t>mn_p</a:t>
            </a:r>
            <a:r>
              <a:rPr dirty="0" smtClean="0" sz="1200" spc="14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sit</a:t>
            </a:r>
            <a:r>
              <a:rPr dirty="0" smtClean="0" sz="1200" spc="14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on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ASC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|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DE</a:t>
            </a:r>
            <a:r>
              <a:rPr dirty="0" smtClean="0" sz="1200" spc="14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C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}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endParaRPr sz="1200">
              <a:latin typeface="Consolas"/>
              <a:cs typeface="Consolas"/>
            </a:endParaRPr>
          </a:p>
          <a:p>
            <a:pPr marL="259079" marR="79943">
              <a:lnSpc>
                <a:spcPts val="1405"/>
              </a:lnSpc>
              <a:spcBef>
                <a:spcPts val="251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,.</a:t>
            </a:r>
            <a:r>
              <a:rPr dirty="0" smtClean="0" sz="1200" spc="14">
                <a:latin typeface="Consolas"/>
                <a:cs typeface="Consolas"/>
              </a:rPr>
              <a:t>.</a:t>
            </a:r>
            <a:r>
              <a:rPr dirty="0" smtClean="0" sz="1200" spc="0">
                <a:latin typeface="Consolas"/>
                <a:cs typeface="Consolas"/>
              </a:rPr>
              <a:t>.n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426719">
              <a:lnSpc>
                <a:spcPct val="97574"/>
              </a:lnSpc>
              <a:spcBef>
                <a:spcPts val="251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&lt;</a:t>
            </a:r>
            <a:r>
              <a:rPr dirty="0" smtClean="0" sz="1200" spc="0">
                <a:latin typeface="Consolas"/>
                <a:cs typeface="Consolas"/>
              </a:rPr>
              <a:t>FOR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C</a:t>
            </a:r>
            <a:r>
              <a:rPr dirty="0" smtClean="0" sz="1200" spc="0">
                <a:latin typeface="Consolas"/>
                <a:cs typeface="Consolas"/>
              </a:rPr>
              <a:t>lau</a:t>
            </a:r>
            <a:r>
              <a:rPr dirty="0" smtClean="0" sz="1200" spc="14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e</a:t>
            </a:r>
            <a:r>
              <a:rPr dirty="0" smtClean="0" sz="1200" spc="9">
                <a:latin typeface="Consolas"/>
                <a:cs typeface="Consolas"/>
              </a:rPr>
              <a:t>&gt;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426719">
              <a:lnSpc>
                <a:spcPct val="97574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PTION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(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&lt;</a:t>
            </a:r>
            <a:r>
              <a:rPr dirty="0" smtClean="0" sz="1200" spc="0">
                <a:latin typeface="Consolas"/>
                <a:cs typeface="Consolas"/>
              </a:rPr>
              <a:t>q</a:t>
            </a:r>
            <a:r>
              <a:rPr dirty="0" smtClean="0" sz="1200" spc="9">
                <a:latin typeface="Consolas"/>
                <a:cs typeface="Consolas"/>
              </a:rPr>
              <a:t>u</a:t>
            </a:r>
            <a:r>
              <a:rPr dirty="0" smtClean="0" sz="1200" spc="0">
                <a:latin typeface="Consolas"/>
                <a:cs typeface="Consolas"/>
              </a:rPr>
              <a:t>ery_hi</a:t>
            </a:r>
            <a:r>
              <a:rPr dirty="0" smtClean="0" sz="1200" spc="14">
                <a:latin typeface="Consolas"/>
                <a:cs typeface="Consolas"/>
              </a:rPr>
              <a:t>n</a:t>
            </a:r>
            <a:r>
              <a:rPr dirty="0" smtClean="0" sz="1200" spc="0">
                <a:latin typeface="Consolas"/>
                <a:cs typeface="Consolas"/>
              </a:rPr>
              <a:t>t&gt;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,..</a:t>
            </a:r>
            <a:r>
              <a:rPr dirty="0" smtClean="0" sz="1200" spc="14">
                <a:latin typeface="Consolas"/>
                <a:cs typeface="Consolas"/>
              </a:rPr>
              <a:t>.</a:t>
            </a:r>
            <a:r>
              <a:rPr dirty="0" smtClean="0" sz="1200" spc="0">
                <a:latin typeface="Consolas"/>
                <a:cs typeface="Consolas"/>
              </a:rPr>
              <a:t>n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)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67309" marR="4206583" algn="ctr">
              <a:lnSpc>
                <a:spcPct val="97574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&lt;query</a:t>
            </a:r>
            <a:r>
              <a:rPr dirty="0" smtClean="0" sz="1200" spc="14">
                <a:latin typeface="Consolas"/>
                <a:cs typeface="Consolas"/>
              </a:rPr>
              <a:t>_</a:t>
            </a:r>
            <a:r>
              <a:rPr dirty="0" smtClean="0" sz="1200" spc="0">
                <a:latin typeface="Consolas"/>
                <a:cs typeface="Consolas"/>
              </a:rPr>
              <a:t>expr</a:t>
            </a:r>
            <a:r>
              <a:rPr dirty="0" smtClean="0" sz="1200" spc="14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ssi</a:t>
            </a:r>
            <a:r>
              <a:rPr dirty="0" smtClean="0" sz="1200" spc="14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n&gt;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::=</a:t>
            </a:r>
            <a:endParaRPr sz="1200">
              <a:latin typeface="Consolas"/>
              <a:cs typeface="Consolas"/>
            </a:endParaRPr>
          </a:p>
          <a:p>
            <a:pPr marL="426719" marR="1510979">
              <a:lnSpc>
                <a:spcPts val="1405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{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&lt;</a:t>
            </a:r>
            <a:r>
              <a:rPr dirty="0" smtClean="0" sz="1200" spc="0">
                <a:latin typeface="Consolas"/>
                <a:cs typeface="Consolas"/>
              </a:rPr>
              <a:t>quer</a:t>
            </a:r>
            <a:r>
              <a:rPr dirty="0" smtClean="0" sz="1200" spc="14">
                <a:latin typeface="Consolas"/>
                <a:cs typeface="Consolas"/>
              </a:rPr>
              <a:t>y</a:t>
            </a:r>
            <a:r>
              <a:rPr dirty="0" smtClean="0" sz="1200" spc="0">
                <a:latin typeface="Consolas"/>
                <a:cs typeface="Consolas"/>
              </a:rPr>
              <a:t>_sp</a:t>
            </a:r>
            <a:r>
              <a:rPr dirty="0" smtClean="0" sz="1200" spc="14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c</a:t>
            </a:r>
            <a:r>
              <a:rPr dirty="0" smtClean="0" sz="1200" spc="9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ficati</a:t>
            </a:r>
            <a:r>
              <a:rPr dirty="0" smtClean="0" sz="1200" spc="14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n&gt;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|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(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&lt;</a:t>
            </a:r>
            <a:r>
              <a:rPr dirty="0" smtClean="0" sz="1200" spc="9">
                <a:latin typeface="Consolas"/>
                <a:cs typeface="Consolas"/>
              </a:rPr>
              <a:t>q</a:t>
            </a:r>
            <a:r>
              <a:rPr dirty="0" smtClean="0" sz="1200" spc="0">
                <a:latin typeface="Consolas"/>
                <a:cs typeface="Consolas"/>
              </a:rPr>
              <a:t>u</a:t>
            </a:r>
            <a:r>
              <a:rPr dirty="0" smtClean="0" sz="1200" spc="9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ry_exp</a:t>
            </a:r>
            <a:r>
              <a:rPr dirty="0" smtClean="0" sz="1200" spc="14">
                <a:latin typeface="Consolas"/>
                <a:cs typeface="Consolas"/>
              </a:rPr>
              <a:t>r</a:t>
            </a:r>
            <a:r>
              <a:rPr dirty="0" smtClean="0" sz="1200" spc="0">
                <a:latin typeface="Consolas"/>
                <a:cs typeface="Consolas"/>
              </a:rPr>
              <a:t>essi</a:t>
            </a:r>
            <a:r>
              <a:rPr dirty="0" smtClean="0" sz="1200" spc="14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n&gt;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)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}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endParaRPr sz="1200">
              <a:latin typeface="Consolas"/>
              <a:cs typeface="Consolas"/>
            </a:endParaRPr>
          </a:p>
          <a:p>
            <a:pPr marL="426719" marR="1510979">
              <a:lnSpc>
                <a:spcPts val="1405"/>
              </a:lnSpc>
              <a:spcBef>
                <a:spcPts val="251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{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UN</a:t>
            </a:r>
            <a:r>
              <a:rPr dirty="0" smtClean="0" sz="1200" spc="14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ON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A</a:t>
            </a:r>
            <a:r>
              <a:rPr dirty="0" smtClean="0" sz="1200" spc="0">
                <a:latin typeface="Consolas"/>
                <a:cs typeface="Consolas"/>
              </a:rPr>
              <a:t>LL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|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EXCE</a:t>
            </a:r>
            <a:r>
              <a:rPr dirty="0" smtClean="0" sz="1200" spc="14">
                <a:latin typeface="Consolas"/>
                <a:cs typeface="Consolas"/>
              </a:rPr>
              <a:t>P</a:t>
            </a:r>
            <a:r>
              <a:rPr dirty="0" smtClean="0" sz="1200" spc="0">
                <a:latin typeface="Consolas"/>
                <a:cs typeface="Consolas"/>
              </a:rPr>
              <a:t>T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|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I</a:t>
            </a:r>
            <a:r>
              <a:rPr dirty="0" smtClean="0" sz="1200" spc="9">
                <a:latin typeface="Consolas"/>
                <a:cs typeface="Consolas"/>
              </a:rPr>
              <a:t>N</a:t>
            </a:r>
            <a:r>
              <a:rPr dirty="0" smtClean="0" sz="1200" spc="0">
                <a:latin typeface="Consolas"/>
                <a:cs typeface="Consolas"/>
              </a:rPr>
              <a:t>TERSECT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763523">
              <a:lnSpc>
                <a:spcPct val="97574"/>
              </a:lnSpc>
              <a:spcBef>
                <a:spcPts val="251"/>
              </a:spcBef>
            </a:pPr>
            <a:r>
              <a:rPr dirty="0" smtClean="0" sz="1200" spc="0">
                <a:latin typeface="Consolas"/>
                <a:cs typeface="Consolas"/>
              </a:rPr>
              <a:t>&lt;qu</a:t>
            </a:r>
            <a:r>
              <a:rPr dirty="0" smtClean="0" sz="1200" spc="14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ry_</a:t>
            </a:r>
            <a:r>
              <a:rPr dirty="0" smtClean="0" sz="1200" spc="14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p</a:t>
            </a:r>
            <a:r>
              <a:rPr dirty="0" smtClean="0" sz="1200" spc="9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cifica</a:t>
            </a:r>
            <a:r>
              <a:rPr dirty="0" smtClean="0" sz="1200" spc="14">
                <a:latin typeface="Consolas"/>
                <a:cs typeface="Consolas"/>
              </a:rPr>
              <a:t>t</a:t>
            </a:r>
            <a:r>
              <a:rPr dirty="0" smtClean="0" sz="1200" spc="0">
                <a:latin typeface="Consolas"/>
                <a:cs typeface="Consolas"/>
              </a:rPr>
              <a:t>ion&gt;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|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(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&lt;</a:t>
            </a:r>
            <a:r>
              <a:rPr dirty="0" smtClean="0" sz="1200" spc="9">
                <a:latin typeface="Consolas"/>
                <a:cs typeface="Consolas"/>
              </a:rPr>
              <a:t>q</a:t>
            </a:r>
            <a:r>
              <a:rPr dirty="0" smtClean="0" sz="1200" spc="0">
                <a:latin typeface="Consolas"/>
                <a:cs typeface="Consolas"/>
              </a:rPr>
              <a:t>uery_e</a:t>
            </a:r>
            <a:r>
              <a:rPr dirty="0" smtClean="0" sz="1200" spc="14">
                <a:latin typeface="Consolas"/>
                <a:cs typeface="Consolas"/>
              </a:rPr>
              <a:t>x</a:t>
            </a:r>
            <a:r>
              <a:rPr dirty="0" smtClean="0" sz="1200" spc="0">
                <a:latin typeface="Consolas"/>
                <a:cs typeface="Consolas"/>
              </a:rPr>
              <a:t>pres</a:t>
            </a:r>
            <a:r>
              <a:rPr dirty="0" smtClean="0" sz="1200" spc="14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ion&gt;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)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[...n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91439" marR="3952427">
              <a:lnSpc>
                <a:spcPts val="1405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&lt;query</a:t>
            </a:r>
            <a:r>
              <a:rPr dirty="0" smtClean="0" sz="1200" spc="14">
                <a:latin typeface="Consolas"/>
                <a:cs typeface="Consolas"/>
              </a:rPr>
              <a:t>_</a:t>
            </a:r>
            <a:r>
              <a:rPr dirty="0" smtClean="0" sz="1200" spc="0">
                <a:latin typeface="Consolas"/>
                <a:cs typeface="Consolas"/>
              </a:rPr>
              <a:t>spec</a:t>
            </a:r>
            <a:r>
              <a:rPr dirty="0" smtClean="0" sz="1200" spc="14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fic</a:t>
            </a:r>
            <a:r>
              <a:rPr dirty="0" smtClean="0" sz="1200" spc="14">
                <a:latin typeface="Consolas"/>
                <a:cs typeface="Consolas"/>
              </a:rPr>
              <a:t>a</a:t>
            </a:r>
            <a:r>
              <a:rPr dirty="0" smtClean="0" sz="1200" spc="0">
                <a:latin typeface="Consolas"/>
                <a:cs typeface="Consolas"/>
              </a:rPr>
              <a:t>t</a:t>
            </a:r>
            <a:r>
              <a:rPr dirty="0" smtClean="0" sz="1200" spc="9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on&gt;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::=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endParaRPr sz="1200">
              <a:latin typeface="Consolas"/>
              <a:cs typeface="Consolas"/>
            </a:endParaRPr>
          </a:p>
          <a:p>
            <a:pPr marL="91439" marR="3952427">
              <a:lnSpc>
                <a:spcPts val="1405"/>
              </a:lnSpc>
              <a:spcBef>
                <a:spcPts val="251"/>
              </a:spcBef>
            </a:pPr>
            <a:r>
              <a:rPr dirty="0" smtClean="0" sz="1200" spc="0">
                <a:latin typeface="Consolas"/>
                <a:cs typeface="Consolas"/>
              </a:rPr>
              <a:t>SELECT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ALL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|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D</a:t>
            </a:r>
            <a:r>
              <a:rPr dirty="0" smtClean="0" sz="1200" spc="0">
                <a:latin typeface="Consolas"/>
                <a:cs typeface="Consolas"/>
              </a:rPr>
              <a:t>I</a:t>
            </a:r>
            <a:r>
              <a:rPr dirty="0" smtClean="0" sz="1200" spc="9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TINCT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426719">
              <a:lnSpc>
                <a:spcPct val="97574"/>
              </a:lnSpc>
              <a:spcBef>
                <a:spcPts val="251"/>
              </a:spcBef>
            </a:pPr>
            <a:r>
              <a:rPr dirty="0" smtClean="0" sz="1200" spc="0">
                <a:latin typeface="Consolas"/>
                <a:cs typeface="Consolas"/>
              </a:rPr>
              <a:t>[T</a:t>
            </a:r>
            <a:r>
              <a:rPr dirty="0" smtClean="0" sz="1200" spc="14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P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(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xpr</a:t>
            </a:r>
            <a:r>
              <a:rPr dirty="0" smtClean="0" sz="1200" spc="14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s</a:t>
            </a:r>
            <a:r>
              <a:rPr dirty="0" smtClean="0" sz="1200" spc="9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ion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)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PERC</a:t>
            </a:r>
            <a:r>
              <a:rPr dirty="0" smtClean="0" sz="1200" spc="14">
                <a:latin typeface="Consolas"/>
                <a:cs typeface="Consolas"/>
              </a:rPr>
              <a:t>E</a:t>
            </a:r>
            <a:r>
              <a:rPr dirty="0" smtClean="0" sz="1200" spc="0">
                <a:latin typeface="Consolas"/>
                <a:cs typeface="Consolas"/>
              </a:rPr>
              <a:t>NT]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WITH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T</a:t>
            </a:r>
            <a:r>
              <a:rPr dirty="0" smtClean="0" sz="1200" spc="9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ES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426719">
              <a:lnSpc>
                <a:spcPct val="97574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&lt;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elec</a:t>
            </a:r>
            <a:r>
              <a:rPr dirty="0" smtClean="0" sz="1200" spc="14">
                <a:latin typeface="Consolas"/>
                <a:cs typeface="Consolas"/>
              </a:rPr>
              <a:t>t</a:t>
            </a:r>
            <a:r>
              <a:rPr dirty="0" smtClean="0" sz="1200" spc="0">
                <a:latin typeface="Consolas"/>
                <a:cs typeface="Consolas"/>
              </a:rPr>
              <a:t>_li</a:t>
            </a:r>
            <a:r>
              <a:rPr dirty="0" smtClean="0" sz="1200" spc="14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t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26719">
              <a:lnSpc>
                <a:spcPct val="97574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NTO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n</a:t>
            </a:r>
            <a:r>
              <a:rPr dirty="0" smtClean="0" sz="1200" spc="0">
                <a:latin typeface="Consolas"/>
                <a:cs typeface="Consolas"/>
              </a:rPr>
              <a:t>ew_</a:t>
            </a:r>
            <a:r>
              <a:rPr dirty="0" smtClean="0" sz="1200" spc="14">
                <a:latin typeface="Consolas"/>
                <a:cs typeface="Consolas"/>
              </a:rPr>
              <a:t>t</a:t>
            </a:r>
            <a:r>
              <a:rPr dirty="0" smtClean="0" sz="1200" spc="0">
                <a:latin typeface="Consolas"/>
                <a:cs typeface="Consolas"/>
              </a:rPr>
              <a:t>a</a:t>
            </a:r>
            <a:r>
              <a:rPr dirty="0" smtClean="0" sz="1200" spc="9">
                <a:latin typeface="Consolas"/>
                <a:cs typeface="Consolas"/>
              </a:rPr>
              <a:t>b</a:t>
            </a:r>
            <a:r>
              <a:rPr dirty="0" smtClean="0" sz="1200" spc="0">
                <a:latin typeface="Consolas"/>
                <a:cs typeface="Consolas"/>
              </a:rPr>
              <a:t>le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426719" marR="2605211">
              <a:lnSpc>
                <a:spcPts val="1405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F</a:t>
            </a:r>
            <a:r>
              <a:rPr dirty="0" smtClean="0" sz="1200" spc="0">
                <a:latin typeface="Consolas"/>
                <a:cs typeface="Consolas"/>
              </a:rPr>
              <a:t>ROM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{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&lt;t</a:t>
            </a:r>
            <a:r>
              <a:rPr dirty="0" smtClean="0" sz="1200" spc="9">
                <a:latin typeface="Consolas"/>
                <a:cs typeface="Consolas"/>
              </a:rPr>
              <a:t>a</a:t>
            </a:r>
            <a:r>
              <a:rPr dirty="0" smtClean="0" sz="1200" spc="0">
                <a:latin typeface="Consolas"/>
                <a:cs typeface="Consolas"/>
              </a:rPr>
              <a:t>b</a:t>
            </a:r>
            <a:r>
              <a:rPr dirty="0" smtClean="0" sz="1200" spc="9">
                <a:latin typeface="Consolas"/>
                <a:cs typeface="Consolas"/>
              </a:rPr>
              <a:t>l</a:t>
            </a:r>
            <a:r>
              <a:rPr dirty="0" smtClean="0" sz="1200" spc="0">
                <a:latin typeface="Consolas"/>
                <a:cs typeface="Consolas"/>
              </a:rPr>
              <a:t>e_sour</a:t>
            </a:r>
            <a:r>
              <a:rPr dirty="0" smtClean="0" sz="1200" spc="14">
                <a:latin typeface="Consolas"/>
                <a:cs typeface="Consolas"/>
              </a:rPr>
              <a:t>c</a:t>
            </a:r>
            <a:r>
              <a:rPr dirty="0" smtClean="0" sz="1200" spc="0">
                <a:latin typeface="Consolas"/>
                <a:cs typeface="Consolas"/>
              </a:rPr>
              <a:t>e&gt;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}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,</a:t>
            </a:r>
            <a:r>
              <a:rPr dirty="0" smtClean="0" sz="1200" spc="9">
                <a:latin typeface="Consolas"/>
                <a:cs typeface="Consolas"/>
              </a:rPr>
              <a:t>.</a:t>
            </a:r>
            <a:r>
              <a:rPr dirty="0" smtClean="0" sz="1200" spc="0">
                <a:latin typeface="Consolas"/>
                <a:cs typeface="Consolas"/>
              </a:rPr>
              <a:t>.</a:t>
            </a:r>
            <a:r>
              <a:rPr dirty="0" smtClean="0" sz="1200" spc="9">
                <a:latin typeface="Consolas"/>
                <a:cs typeface="Consolas"/>
              </a:rPr>
              <a:t>.</a:t>
            </a:r>
            <a:r>
              <a:rPr dirty="0" smtClean="0" sz="1200" spc="0">
                <a:latin typeface="Consolas"/>
                <a:cs typeface="Consolas"/>
              </a:rPr>
              <a:t>n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endParaRPr sz="1200">
              <a:latin typeface="Consolas"/>
              <a:cs typeface="Consolas"/>
            </a:endParaRPr>
          </a:p>
          <a:p>
            <a:pPr marL="426719" marR="2605211">
              <a:lnSpc>
                <a:spcPts val="1405"/>
              </a:lnSpc>
              <a:spcBef>
                <a:spcPts val="251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W</a:t>
            </a:r>
            <a:r>
              <a:rPr dirty="0" smtClean="0" sz="1200" spc="0">
                <a:latin typeface="Consolas"/>
                <a:cs typeface="Consolas"/>
              </a:rPr>
              <a:t>HERE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&lt;se</a:t>
            </a:r>
            <a:r>
              <a:rPr dirty="0" smtClean="0" sz="1200" spc="14">
                <a:latin typeface="Consolas"/>
                <a:cs typeface="Consolas"/>
              </a:rPr>
              <a:t>a</a:t>
            </a:r>
            <a:r>
              <a:rPr dirty="0" smtClean="0" sz="1200" spc="0">
                <a:latin typeface="Consolas"/>
                <a:cs typeface="Consolas"/>
              </a:rPr>
              <a:t>r</a:t>
            </a:r>
            <a:r>
              <a:rPr dirty="0" smtClean="0" sz="1200" spc="9">
                <a:latin typeface="Consolas"/>
                <a:cs typeface="Consolas"/>
              </a:rPr>
              <a:t>c</a:t>
            </a:r>
            <a:r>
              <a:rPr dirty="0" smtClean="0" sz="1200" spc="0">
                <a:latin typeface="Consolas"/>
                <a:cs typeface="Consolas"/>
              </a:rPr>
              <a:t>h_cond</a:t>
            </a:r>
            <a:r>
              <a:rPr dirty="0" smtClean="0" sz="1200" spc="14">
                <a:latin typeface="Consolas"/>
                <a:cs typeface="Consolas"/>
              </a:rPr>
              <a:t>i</a:t>
            </a:r>
            <a:r>
              <a:rPr dirty="0" smtClean="0" sz="1200" spc="0">
                <a:latin typeface="Consolas"/>
                <a:cs typeface="Consolas"/>
              </a:rPr>
              <a:t>tion&gt;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426719">
              <a:lnSpc>
                <a:spcPct val="97574"/>
              </a:lnSpc>
              <a:spcBef>
                <a:spcPts val="251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&lt;</a:t>
            </a:r>
            <a:r>
              <a:rPr dirty="0" smtClean="0" sz="1200" spc="0">
                <a:latin typeface="Consolas"/>
                <a:cs typeface="Consolas"/>
              </a:rPr>
              <a:t>GROUP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BY&gt;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426719">
              <a:lnSpc>
                <a:spcPct val="97574"/>
              </a:lnSpc>
              <a:spcBef>
                <a:spcPts val="250"/>
              </a:spcBef>
            </a:pPr>
            <a:r>
              <a:rPr dirty="0" smtClean="0" sz="1200" spc="0">
                <a:latin typeface="Consolas"/>
                <a:cs typeface="Consolas"/>
              </a:rPr>
              <a:t>[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H</a:t>
            </a:r>
            <a:r>
              <a:rPr dirty="0" smtClean="0" sz="1200" spc="0">
                <a:latin typeface="Consolas"/>
                <a:cs typeface="Consolas"/>
              </a:rPr>
              <a:t>AVING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&lt;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9">
                <a:latin typeface="Consolas"/>
                <a:cs typeface="Consolas"/>
              </a:rPr>
              <a:t>s</a:t>
            </a:r>
            <a:r>
              <a:rPr dirty="0" smtClean="0" sz="1200" spc="0">
                <a:latin typeface="Consolas"/>
                <a:cs typeface="Consolas"/>
              </a:rPr>
              <a:t>e</a:t>
            </a:r>
            <a:r>
              <a:rPr dirty="0" smtClean="0" sz="1200" spc="9">
                <a:latin typeface="Consolas"/>
                <a:cs typeface="Consolas"/>
              </a:rPr>
              <a:t>a</a:t>
            </a:r>
            <a:r>
              <a:rPr dirty="0" smtClean="0" sz="1200" spc="0">
                <a:latin typeface="Consolas"/>
                <a:cs typeface="Consolas"/>
              </a:rPr>
              <a:t>rch_co</a:t>
            </a:r>
            <a:r>
              <a:rPr dirty="0" smtClean="0" sz="1200" spc="14">
                <a:latin typeface="Consolas"/>
                <a:cs typeface="Consolas"/>
              </a:rPr>
              <a:t>n</a:t>
            </a:r>
            <a:r>
              <a:rPr dirty="0" smtClean="0" sz="1200" spc="0">
                <a:latin typeface="Consolas"/>
                <a:cs typeface="Consolas"/>
              </a:rPr>
              <a:t>diti</a:t>
            </a:r>
            <a:r>
              <a:rPr dirty="0" smtClean="0" sz="1200" spc="14">
                <a:latin typeface="Consolas"/>
                <a:cs typeface="Consolas"/>
              </a:rPr>
              <a:t>o</a:t>
            </a:r>
            <a:r>
              <a:rPr dirty="0" smtClean="0" sz="1200" spc="0">
                <a:latin typeface="Consolas"/>
                <a:cs typeface="Consolas"/>
              </a:rPr>
              <a:t>n</a:t>
            </a:r>
            <a:r>
              <a:rPr dirty="0" smtClean="0" sz="1200" spc="0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&gt;</a:t>
            </a:r>
            <a:r>
              <a:rPr dirty="0" smtClean="0" sz="1200" spc="14">
                <a:latin typeface="Consolas"/>
                <a:cs typeface="Consolas"/>
              </a:rPr>
              <a:t> </a:t>
            </a:r>
            <a:r>
              <a:rPr dirty="0" smtClean="0" sz="1200" spc="0"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420014" y="517672"/>
            <a:ext cx="235551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3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la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507" y="1444495"/>
            <a:ext cx="7091875" cy="3401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ows</a:t>
            </a:r>
            <a:r>
              <a:rPr dirty="0" smtClean="0" sz="2000" spc="-12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15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8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2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2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colu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18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2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que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954" indent="0">
              <a:lnSpc>
                <a:spcPct val="100041"/>
              </a:lnSpc>
              <a:spcBef>
                <a:spcPts val="473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1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20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*</a:t>
            </a:r>
            <a:r>
              <a:rPr dirty="0" smtClean="0" sz="2000" spc="-4">
                <a:latin typeface="Times New Roman"/>
                <a:cs typeface="Times New Roman"/>
              </a:rPr>
              <a:t>”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9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5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2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6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332" marR="31111">
              <a:lnSpc>
                <a:spcPct val="95825"/>
              </a:lnSpc>
              <a:spcBef>
                <a:spcPts val="4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ig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if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im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7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127332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cy</a:t>
            </a:r>
            <a:r>
              <a:rPr dirty="0" smtClean="0" sz="1800" spc="-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/</a:t>
            </a:r>
            <a:r>
              <a:rPr dirty="0" smtClean="0" sz="1800" spc="0">
                <a:latin typeface="Times New Roman"/>
                <a:cs typeface="Times New Roman"/>
              </a:rPr>
              <a:t>view</a:t>
            </a:r>
            <a:r>
              <a:rPr dirty="0" smtClean="0" sz="1800" spc="3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12954" marR="311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CT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6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om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e,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ew</a:t>
            </a:r>
            <a:r>
              <a:rPr dirty="0" smtClean="0" sz="2000" spc="5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re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CT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27332" marR="31111">
              <a:lnSpc>
                <a:spcPct val="95825"/>
              </a:lnSpc>
              <a:spcBef>
                <a:spcPts val="52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3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/</a:t>
            </a:r>
            <a:r>
              <a:rPr dirty="0" smtClean="0" sz="1800" spc="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6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/</a:t>
            </a:r>
            <a:r>
              <a:rPr dirty="0" smtClean="0" sz="1800" spc="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5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5">
                <a:latin typeface="Times New Roman"/>
                <a:cs typeface="Times New Roman"/>
              </a:rPr>
              <a:t>onn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2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954" marR="311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CT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que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954" marR="311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al</a:t>
            </a:r>
            <a:r>
              <a:rPr dirty="0" smtClean="0" sz="2000" spc="2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al</a:t>
            </a:r>
            <a:r>
              <a:rPr dirty="0" smtClean="0" sz="2000" spc="0">
                <a:latin typeface="Times New Roman"/>
                <a:cs typeface="Times New Roman"/>
              </a:rPr>
              <a:t>ar</a:t>
            </a:r>
            <a:r>
              <a:rPr dirty="0" smtClean="0" sz="2000" spc="2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val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7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85" y="3135487"/>
            <a:ext cx="180395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254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4196191"/>
            <a:ext cx="180140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43355" y="3628644"/>
            <a:ext cx="3697223" cy="133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47927" y="3817617"/>
            <a:ext cx="3689603" cy="992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973366" y="3657600"/>
            <a:ext cx="3581400" cy="1219200"/>
          </a:xfrm>
          <a:custGeom>
            <a:avLst/>
            <a:gdLst/>
            <a:ahLst/>
            <a:cxnLst/>
            <a:rect l="l" t="t" r="r" b="b"/>
            <a:pathLst>
              <a:path w="3581400" h="1219200">
                <a:moveTo>
                  <a:pt x="0" y="0"/>
                </a:moveTo>
                <a:lnTo>
                  <a:pt x="0" y="1219200"/>
                </a:lnTo>
                <a:lnTo>
                  <a:pt x="3581400" y="1219200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73366" y="3657600"/>
            <a:ext cx="3581400" cy="1219200"/>
          </a:xfrm>
          <a:custGeom>
            <a:avLst/>
            <a:gdLst/>
            <a:ahLst/>
            <a:cxnLst/>
            <a:rect l="l" t="t" r="r" b="b"/>
            <a:pathLst>
              <a:path w="3581400" h="1219200">
                <a:moveTo>
                  <a:pt x="0" y="0"/>
                </a:moveTo>
                <a:lnTo>
                  <a:pt x="3581400" y="0"/>
                </a:lnTo>
                <a:lnTo>
                  <a:pt x="3581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49879" y="517672"/>
            <a:ext cx="249790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-11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507" y="1444495"/>
            <a:ext cx="7513824" cy="195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Y</a:t>
            </a:r>
            <a:r>
              <a:rPr dirty="0" smtClean="0" sz="2000">
                <a:latin typeface="Times New Roman"/>
                <a:cs typeface="Times New Roman"/>
              </a:rPr>
              <a:t>ou</a:t>
            </a:r>
            <a:r>
              <a:rPr dirty="0" smtClean="0" sz="2000" spc="-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2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8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3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1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5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2954">
              <a:lnSpc>
                <a:spcPct val="95825"/>
              </a:lnSpc>
            </a:pP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14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1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4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x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8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4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4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5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137154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1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3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1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3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iz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34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ta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ce</a:t>
            </a:r>
            <a:r>
              <a:rPr dirty="0" smtClean="0" sz="2000" spc="42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colu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9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48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1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332" marR="43811">
              <a:lnSpc>
                <a:spcPct val="95825"/>
              </a:lnSpc>
              <a:spcBef>
                <a:spcPts val="5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5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7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ho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pop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2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hod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85" y="21114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85" y="2782056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3366" y="3657600"/>
            <a:ext cx="3581400" cy="121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1446">
              <a:lnSpc>
                <a:spcPct val="83333"/>
              </a:lnSpc>
              <a:spcBef>
                <a:spcPts val="1005"/>
              </a:spcBef>
            </a:pPr>
            <a:r>
              <a:rPr dirty="0" smtClean="0" sz="1200" spc="-4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dirty="0" smtClean="0" sz="1200" spc="-4">
                <a:solidFill>
                  <a:srgbClr val="0000FF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9">
                <a:solidFill>
                  <a:srgbClr val="0000FF"/>
                </a:solidFill>
                <a:latin typeface="Lucida Console"/>
                <a:cs typeface="Lucida Console"/>
              </a:rPr>
              <a:t>L</a:t>
            </a:r>
            <a:r>
              <a:rPr dirty="0" smtClean="0" sz="1200" spc="-4">
                <a:solidFill>
                  <a:srgbClr val="0000FF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-4">
                <a:solidFill>
                  <a:srgbClr val="0000FF"/>
                </a:solidFill>
                <a:latin typeface="Lucida Console"/>
                <a:cs typeface="Lucida Console"/>
              </a:rPr>
              <a:t>C</a:t>
            </a:r>
            <a:r>
              <a:rPr dirty="0" smtClean="0" sz="1200" spc="0">
                <a:solidFill>
                  <a:srgbClr val="0000FF"/>
                </a:solidFill>
                <a:latin typeface="Lucida Console"/>
                <a:cs typeface="Lucida Console"/>
              </a:rPr>
              <a:t>T</a:t>
            </a:r>
            <a:r>
              <a:rPr dirty="0" smtClean="0" sz="1200" spc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dirty="0" smtClean="0" sz="1200" spc="697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mtClean="0" sz="1200" spc="-4">
                <a:solidFill>
                  <a:srgbClr val="FF0000"/>
                </a:solidFill>
                <a:latin typeface="Lucida Console"/>
                <a:cs typeface="Lucida Console"/>
              </a:rPr>
              <a:t>'</a:t>
            </a:r>
            <a:r>
              <a:rPr dirty="0" smtClean="0" sz="1200" spc="-4">
                <a:solidFill>
                  <a:srgbClr val="FF0000"/>
                </a:solidFill>
                <a:latin typeface="Lucida Console"/>
                <a:cs typeface="Lucida Console"/>
              </a:rPr>
              <a:t>1</a:t>
            </a:r>
            <a:r>
              <a:rPr dirty="0" smtClean="0" sz="1200" spc="0">
                <a:solidFill>
                  <a:srgbClr val="FF0000"/>
                </a:solidFill>
                <a:latin typeface="Lucida Console"/>
                <a:cs typeface="Lucida Console"/>
              </a:rPr>
              <a:t>'</a:t>
            </a:r>
            <a:r>
              <a:rPr dirty="0" smtClean="0" sz="1200" spc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smtClean="0" sz="1200" spc="-4">
                <a:solidFill>
                  <a:srgbClr val="0000FF"/>
                </a:solidFill>
                <a:latin typeface="Lucida Console"/>
                <a:cs typeface="Lucida Console"/>
              </a:rPr>
              <a:t>A</a:t>
            </a:r>
            <a:r>
              <a:rPr dirty="0" smtClean="0" sz="1200" spc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dirty="0" smtClean="0" sz="1200" spc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[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B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a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t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c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h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C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o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d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]</a:t>
            </a:r>
            <a:r>
              <a:rPr dirty="0" smtClean="0" sz="1200" spc="0">
                <a:solidFill>
                  <a:srgbClr val="808181"/>
                </a:solidFill>
                <a:latin typeface="Lucida Console"/>
                <a:cs typeface="Lucida Console"/>
              </a:rPr>
              <a:t>,</a:t>
            </a:r>
            <a:endParaRPr sz="1200">
              <a:latin typeface="Lucida Console"/>
              <a:cs typeface="Lucida Console"/>
            </a:endParaRPr>
          </a:p>
          <a:p>
            <a:pPr marL="91446" marR="159556" indent="914400">
              <a:lnSpc>
                <a:spcPts val="1200"/>
              </a:lnSpc>
              <a:spcBef>
                <a:spcPts val="240"/>
              </a:spcBef>
            </a:pP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[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N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a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m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0">
                <a:solidFill>
                  <a:srgbClr val="007F80"/>
                </a:solidFill>
                <a:latin typeface="Lucida Console"/>
                <a:cs typeface="Lucida Console"/>
              </a:rPr>
              <a:t>]</a:t>
            </a:r>
            <a:r>
              <a:rPr dirty="0" smtClean="0" sz="1200" spc="0">
                <a:solidFill>
                  <a:srgbClr val="007F80"/>
                </a:solidFill>
                <a:latin typeface="Lucida Console"/>
                <a:cs typeface="Lucida Console"/>
              </a:rPr>
              <a:t> </a:t>
            </a:r>
            <a:r>
              <a:rPr dirty="0" smtClean="0" sz="1200" spc="9">
                <a:solidFill>
                  <a:srgbClr val="0000FF"/>
                </a:solidFill>
                <a:latin typeface="Lucida Console"/>
                <a:cs typeface="Lucida Console"/>
              </a:rPr>
              <a:t>A</a:t>
            </a:r>
            <a:r>
              <a:rPr dirty="0" smtClean="0" sz="1200" spc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dirty="0" smtClean="0" sz="1200" spc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[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D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p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a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r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t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m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n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t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N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a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m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0">
                <a:solidFill>
                  <a:srgbClr val="007F80"/>
                </a:solidFill>
                <a:latin typeface="Lucida Console"/>
                <a:cs typeface="Lucida Console"/>
              </a:rPr>
              <a:t>]</a:t>
            </a:r>
            <a:r>
              <a:rPr dirty="0" smtClean="0" sz="1200" spc="0">
                <a:solidFill>
                  <a:srgbClr val="007F80"/>
                </a:solidFill>
                <a:latin typeface="Lucida Console"/>
                <a:cs typeface="Lucida Console"/>
              </a:rPr>
              <a:t> </a:t>
            </a:r>
            <a:endParaRPr sz="1200">
              <a:latin typeface="Lucida Console"/>
              <a:cs typeface="Lucida Console"/>
            </a:endParaRPr>
          </a:p>
          <a:p>
            <a:pPr marL="91446" marR="159556">
              <a:lnSpc>
                <a:spcPts val="1200"/>
              </a:lnSpc>
              <a:spcBef>
                <a:spcPts val="239"/>
              </a:spcBef>
            </a:pPr>
            <a:r>
              <a:rPr dirty="0" smtClean="0" sz="1200" spc="-4">
                <a:solidFill>
                  <a:srgbClr val="0000FF"/>
                </a:solidFill>
                <a:latin typeface="Lucida Console"/>
                <a:cs typeface="Lucida Console"/>
              </a:rPr>
              <a:t>F</a:t>
            </a:r>
            <a:r>
              <a:rPr dirty="0" smtClean="0" sz="1200" spc="-4">
                <a:solidFill>
                  <a:srgbClr val="0000FF"/>
                </a:solidFill>
                <a:latin typeface="Lucida Console"/>
                <a:cs typeface="Lucida Console"/>
              </a:rPr>
              <a:t>R</a:t>
            </a:r>
            <a:r>
              <a:rPr dirty="0" smtClean="0" sz="1200" spc="9">
                <a:solidFill>
                  <a:srgbClr val="0000FF"/>
                </a:solidFill>
                <a:latin typeface="Lucida Console"/>
                <a:cs typeface="Lucida Console"/>
              </a:rPr>
              <a:t>O</a:t>
            </a:r>
            <a:r>
              <a:rPr dirty="0" smtClean="0" sz="1200" spc="0">
                <a:solidFill>
                  <a:srgbClr val="0000FF"/>
                </a:solidFill>
                <a:latin typeface="Lucida Console"/>
                <a:cs typeface="Lucida Console"/>
              </a:rPr>
              <a:t>M</a:t>
            </a:r>
            <a:r>
              <a:rPr dirty="0" smtClean="0" sz="1200" spc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[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H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u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m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a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n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R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s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o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u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r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c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s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]</a:t>
            </a:r>
            <a:r>
              <a:rPr dirty="0" smtClean="0" sz="1200" spc="9">
                <a:solidFill>
                  <a:srgbClr val="808181"/>
                </a:solidFill>
                <a:latin typeface="Lucida Console"/>
                <a:cs typeface="Lucida Console"/>
              </a:rPr>
              <a:t>.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[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D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p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a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r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t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m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e</a:t>
            </a:r>
            <a:r>
              <a:rPr dirty="0" smtClean="0" sz="1200" spc="9">
                <a:solidFill>
                  <a:srgbClr val="007F80"/>
                </a:solidFill>
                <a:latin typeface="Lucida Console"/>
                <a:cs typeface="Lucida Console"/>
              </a:rPr>
              <a:t>n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t</a:t>
            </a:r>
            <a:r>
              <a:rPr dirty="0" smtClean="0" sz="1200" spc="-4">
                <a:solidFill>
                  <a:srgbClr val="007F80"/>
                </a:solidFill>
                <a:latin typeface="Lucida Console"/>
                <a:cs typeface="Lucida Console"/>
              </a:rPr>
              <a:t>]</a:t>
            </a:r>
            <a:r>
              <a:rPr dirty="0" smtClean="0" sz="1200" spc="0">
                <a:solidFill>
                  <a:srgbClr val="808181"/>
                </a:solidFill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43102" y="517672"/>
            <a:ext cx="171102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1011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380935" cy="3329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6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3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5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3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3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me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473"/>
              </a:spcBef>
            </a:pPr>
            <a:r>
              <a:rPr dirty="0" smtClean="0" sz="2000" spc="5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8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2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4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9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r>
              <a:rPr dirty="0" smtClean="0" sz="2000" spc="10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1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87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2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Fi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r,</a:t>
            </a:r>
            <a:r>
              <a:rPr dirty="0" smtClean="0" sz="1800" spc="16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_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12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4">
                <a:latin typeface="Times New Roman"/>
                <a:cs typeface="Times New Roman"/>
              </a:rPr>
              <a:t>@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9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#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3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no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ans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ved</a:t>
            </a:r>
            <a:r>
              <a:rPr dirty="0" smtClean="0" sz="1800" spc="29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2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25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-9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em</a:t>
            </a:r>
            <a:r>
              <a:rPr dirty="0" smtClean="0" sz="1800" spc="-5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-12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9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eme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 marR="167659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r>
              <a:rPr dirty="0" smtClean="0" sz="2000" spc="23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qua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cke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4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ey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if</a:t>
            </a:r>
            <a:r>
              <a:rPr dirty="0" smtClean="0" sz="1800" spc="0">
                <a:latin typeface="Times New Roman"/>
                <a:cs typeface="Times New Roman"/>
              </a:rPr>
              <a:t>ier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0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’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2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7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7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5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4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hos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1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0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-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525631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34114" y="517672"/>
            <a:ext cx="532656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572" b="1">
                <a:latin typeface="Times New Roman"/>
                <a:cs typeface="Times New Roman"/>
              </a:rPr>
              <a:t> </a:t>
            </a:r>
            <a:r>
              <a:rPr dirty="0" smtClean="0" sz="2800" spc="5" b="1">
                <a:latin typeface="Times New Roman"/>
                <a:cs typeface="Times New Roman"/>
              </a:rPr>
              <a:t>S</a:t>
            </a:r>
            <a:r>
              <a:rPr dirty="0" smtClean="0" sz="2800" spc="5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5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5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5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-162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507" y="1444495"/>
            <a:ext cx="7612111" cy="2884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ac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2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ir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31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0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eme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it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ir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3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954" marR="905561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7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5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12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au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ill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5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1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8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Al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6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42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11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1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ok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100"/>
              </a:spcBef>
            </a:pPr>
            <a:r>
              <a:rPr dirty="0" smtClean="0" sz="2000">
                <a:latin typeface="Times New Roman"/>
                <a:cs typeface="Times New Roman"/>
              </a:rPr>
              <a:t>Co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13844" indent="-286512">
              <a:lnSpc>
                <a:spcPct val="100041"/>
              </a:lnSpc>
              <a:spcBef>
                <a:spcPts val="525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abl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8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26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9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it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11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emic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434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vice</a:t>
            </a:r>
            <a:r>
              <a:rPr dirty="0" smtClean="0" sz="1800" spc="-9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685" y="280637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22091" y="517672"/>
            <a:ext cx="215133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OM</a:t>
            </a:r>
            <a:r>
              <a:rPr dirty="0" smtClean="0" sz="2800" spc="2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la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85" y="1440799"/>
            <a:ext cx="180395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254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507" y="1444495"/>
            <a:ext cx="7744242" cy="356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23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4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6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1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19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CT</a:t>
            </a:r>
            <a:endParaRPr sz="20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73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clude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52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abl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ie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ived</a:t>
            </a:r>
            <a:r>
              <a:rPr dirty="0" smtClean="0" sz="1800" spc="1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2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abl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abl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abl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on)</a:t>
            </a:r>
            <a:endParaRPr sz="1800">
              <a:latin typeface="Times New Roman"/>
              <a:cs typeface="Times New Roman"/>
            </a:endParaRPr>
          </a:p>
          <a:p>
            <a:pPr marL="12954" marR="142587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24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4">
                <a:latin typeface="Times New Roman"/>
                <a:cs typeface="Times New Roman"/>
              </a:rPr>
              <a:t>5</a:t>
            </a:r>
            <a:r>
              <a:rPr dirty="0" smtClean="0" sz="2000" spc="0">
                <a:latin typeface="Times New Roman"/>
                <a:cs typeface="Times New Roman"/>
              </a:rPr>
              <a:t>6</a:t>
            </a:r>
            <a:r>
              <a:rPr dirty="0" smtClean="0" sz="2000" spc="11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8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7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9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6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2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13844" indent="-286512">
              <a:lnSpc>
                <a:spcPct val="100041"/>
              </a:lnSpc>
              <a:spcBef>
                <a:spcPts val="425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256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-13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imit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no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oal</a:t>
            </a:r>
            <a:r>
              <a:rPr dirty="0" smtClean="0" sz="1800" spc="0">
                <a:latin typeface="Times New Roman"/>
                <a:cs typeface="Times New Roman"/>
              </a:rPr>
              <a:t>!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’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3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imizer</a:t>
            </a:r>
            <a:r>
              <a:rPr dirty="0" smtClean="0" sz="1800" spc="0">
                <a:latin typeface="Times New Roman"/>
                <a:cs typeface="Times New Roman"/>
              </a:rPr>
              <a:t>’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ier</a:t>
            </a:r>
            <a:r>
              <a:rPr dirty="0" smtClean="0" sz="1800" spc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1823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915570" y="517672"/>
            <a:ext cx="336397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du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21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542039" cy="58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4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7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2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-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9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5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7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7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405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762" y="2444239"/>
            <a:ext cx="5760899" cy="1598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I</a:t>
            </a:r>
            <a:r>
              <a:rPr dirty="0" smtClean="0" sz="2000">
                <a:latin typeface="Times New Roman"/>
                <a:cs typeface="Times New Roman"/>
              </a:rPr>
              <a:t>n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</a:t>
            </a:r>
            <a:r>
              <a:rPr dirty="0" smtClean="0" sz="1800" spc="0">
                <a:latin typeface="Times New Roman"/>
                <a:cs typeface="Times New Roman"/>
              </a:rPr>
              <a:t>rv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2012</a:t>
            </a:r>
            <a:r>
              <a:rPr dirty="0" smtClean="0" sz="1800" spc="1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3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5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ool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-4">
                <a:latin typeface="Times New Roman"/>
                <a:cs typeface="Times New Roman"/>
              </a:rPr>
              <a:t>nl</a:t>
            </a:r>
            <a:r>
              <a:rPr dirty="0" smtClean="0" sz="1800" spc="-4">
                <a:latin typeface="Times New Roman"/>
                <a:cs typeface="Times New Roman"/>
              </a:rPr>
              <a:t>oa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34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2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5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6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iev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9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5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SS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SS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26663" y="517672"/>
            <a:ext cx="214245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le</a:t>
            </a:r>
            <a:r>
              <a:rPr dirty="0" smtClean="0" sz="2800" spc="-125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430" y="1440799"/>
            <a:ext cx="180649" cy="1377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09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954" marR="254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954" marR="254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509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253" y="1444495"/>
            <a:ext cx="7271813" cy="301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09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Yo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1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alias</a:t>
            </a:r>
            <a:r>
              <a:rPr dirty="0" smtClean="0" sz="2000" spc="10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34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ce</a:t>
            </a:r>
            <a:endParaRPr sz="2000">
              <a:latin typeface="Times New Roman"/>
              <a:cs typeface="Times New Roman"/>
            </a:endParaRPr>
          </a:p>
          <a:p>
            <a:pPr marL="12954" marR="31111">
              <a:lnSpc>
                <a:spcPct val="95825"/>
              </a:lnSpc>
              <a:spcBef>
                <a:spcPts val="473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6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2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me</a:t>
            </a:r>
            <a:endParaRPr sz="2000">
              <a:latin typeface="Times New Roman"/>
              <a:cs typeface="Times New Roman"/>
            </a:endParaRPr>
          </a:p>
          <a:p>
            <a:pPr marL="12700" marR="906812" indent="254">
              <a:lnSpc>
                <a:spcPts val="2299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2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5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7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r>
              <a:rPr dirty="0" smtClean="0" sz="2000" spc="-9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 marR="906812">
              <a:lnSpc>
                <a:spcPts val="2299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16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3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el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9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586" marR="31111">
              <a:lnSpc>
                <a:spcPts val="2039"/>
              </a:lnSpc>
              <a:spcBef>
                <a:spcPts val="681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bo</a:t>
            </a:r>
            <a:r>
              <a:rPr dirty="0" smtClean="0" sz="1800" spc="0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ee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586" marR="31111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bo</a:t>
            </a:r>
            <a:r>
              <a:rPr dirty="0" smtClean="0" sz="1800" spc="0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ee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e2</a:t>
            </a:r>
            <a:endParaRPr sz="1800">
              <a:latin typeface="Times New Roman"/>
              <a:cs typeface="Times New Roman"/>
            </a:endParaRPr>
          </a:p>
          <a:p>
            <a:pPr marL="13209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2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16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6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4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32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1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r>
              <a:rPr dirty="0" smtClean="0" sz="2000" spc="-6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sn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3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4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9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ee</a:t>
            </a:r>
            <a:r>
              <a:rPr dirty="0" smtClean="0" sz="2000" spc="4">
                <a:latin typeface="Times New Roman"/>
                <a:cs typeface="Times New Roman"/>
              </a:rPr>
              <a:t>s”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562207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824355" y="517672"/>
            <a:ext cx="554708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x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,</a:t>
            </a:r>
            <a:r>
              <a:rPr dirty="0" smtClean="0" sz="2800" spc="-129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,</a:t>
            </a:r>
            <a:r>
              <a:rPr dirty="0" smtClean="0" sz="2800" spc="158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95"/>
            <a:ext cx="7386596" cy="3658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8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44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9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bo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0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1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appl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9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7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-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x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6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8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UE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SE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-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-10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9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WHE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HA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0">
                <a:latin typeface="Times New Roman"/>
                <a:cs typeface="Times New Roman"/>
              </a:rPr>
              <a:t>G,</a:t>
            </a:r>
            <a:r>
              <a:rPr dirty="0" smtClean="0" sz="2000" spc="-1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2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joi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21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32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7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30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1839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424554" y="517672"/>
            <a:ext cx="234770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W</a:t>
            </a:r>
            <a:r>
              <a:rPr dirty="0" smtClean="0" sz="2800" spc="4" b="1">
                <a:latin typeface="Times New Roman"/>
                <a:cs typeface="Times New Roman"/>
              </a:rPr>
              <a:t>H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la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1440799"/>
            <a:ext cx="180140" cy="1011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061861" cy="3902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20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18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7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473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14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5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endParaRPr sz="20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579"/>
              </a:spcBef>
            </a:pPr>
            <a:r>
              <a:rPr dirty="0" smtClean="0" sz="2000" spc="-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16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6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8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2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584277" marR="34290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W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oth</a:t>
            </a:r>
            <a:r>
              <a:rPr dirty="0" smtClean="0" sz="1600" spc="2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on</a:t>
            </a:r>
            <a:r>
              <a:rPr dirty="0" smtClean="0" sz="1600" spc="0">
                <a:latin typeface="Times New Roman"/>
                <a:cs typeface="Times New Roman"/>
              </a:rPr>
              <a:t>di</a:t>
            </a:r>
            <a:r>
              <a:rPr dirty="0" smtClean="0" sz="1600" spc="0">
                <a:latin typeface="Times New Roman"/>
                <a:cs typeface="Times New Roman"/>
              </a:rPr>
              <a:t>ti</a:t>
            </a:r>
            <a:r>
              <a:rPr dirty="0" smtClean="0" sz="1600" spc="0">
                <a:latin typeface="Times New Roman"/>
                <a:cs typeface="Times New Roman"/>
              </a:rPr>
              <a:t>on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29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8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,</a:t>
            </a:r>
            <a:r>
              <a:rPr dirty="0" smtClean="0" sz="1600" spc="5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va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30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to</a:t>
            </a:r>
            <a:r>
              <a:rPr dirty="0" smtClean="0" sz="1600" spc="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UE</a:t>
            </a:r>
            <a:endParaRPr sz="16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1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584277" marR="34290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W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th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17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on</a:t>
            </a:r>
            <a:r>
              <a:rPr dirty="0" smtClean="0" sz="1600" spc="0">
                <a:latin typeface="Times New Roman"/>
                <a:cs typeface="Times New Roman"/>
              </a:rPr>
              <a:t>di</a:t>
            </a:r>
            <a:r>
              <a:rPr dirty="0" smtClean="0" sz="1600" spc="0">
                <a:latin typeface="Times New Roman"/>
                <a:cs typeface="Times New Roman"/>
              </a:rPr>
              <a:t>ti</a:t>
            </a:r>
            <a:r>
              <a:rPr dirty="0" smtClean="0" sz="1600" spc="0">
                <a:latin typeface="Times New Roman"/>
                <a:cs typeface="Times New Roman"/>
              </a:rPr>
              <a:t>on</a:t>
            </a:r>
            <a:r>
              <a:rPr dirty="0" smtClean="0" sz="1600" spc="28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-12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,</a:t>
            </a:r>
            <a:r>
              <a:rPr dirty="0" smtClean="0" sz="1600" spc="5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va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31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to</a:t>
            </a:r>
            <a:r>
              <a:rPr dirty="0" smtClean="0" sz="1600" spc="7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UE</a:t>
            </a:r>
            <a:endParaRPr sz="16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1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OT</a:t>
            </a:r>
            <a:endParaRPr sz="1800">
              <a:latin typeface="Times New Roman"/>
              <a:cs typeface="Times New Roman"/>
            </a:endParaRPr>
          </a:p>
          <a:p>
            <a:pPr marL="584277" marR="34290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23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oo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35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exp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es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57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s?</a:t>
            </a:r>
            <a:endParaRPr sz="20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7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20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2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en</a:t>
            </a:r>
            <a:r>
              <a:rPr dirty="0" smtClean="0" sz="1800" spc="3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9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43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40345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14730" y="517672"/>
            <a:ext cx="156543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ST</a:t>
            </a: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507" y="1444495"/>
            <a:ext cx="7449652" cy="1926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ddi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29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2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33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8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12954" marR="38176">
              <a:lnSpc>
                <a:spcPct val="95825"/>
              </a:lnSpc>
            </a:pP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37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et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NU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val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1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as</a:t>
            </a:r>
            <a:r>
              <a:rPr dirty="0" smtClean="0" sz="2000" spc="9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al</a:t>
            </a:r>
            <a:endParaRPr sz="2000">
              <a:latin typeface="Times New Roman"/>
              <a:cs typeface="Times New Roman"/>
            </a:endParaRPr>
          </a:p>
          <a:p>
            <a:pPr marL="12700" marR="401552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31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0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0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0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8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2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4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eeded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7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4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9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cla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685" y="2111427"/>
            <a:ext cx="180140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230749" y="517672"/>
            <a:ext cx="73451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OP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507" y="1444495"/>
            <a:ext cx="7737156" cy="331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0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onl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2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3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onj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3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pos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ces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-10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5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12954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Y</a:t>
            </a:r>
            <a:r>
              <a:rPr dirty="0" smtClean="0" sz="2000">
                <a:latin typeface="Times New Roman"/>
                <a:cs typeface="Times New Roman"/>
              </a:rPr>
              <a:t>o</a:t>
            </a:r>
            <a:r>
              <a:rPr dirty="0" smtClean="0" sz="2000">
                <a:latin typeface="Times New Roman"/>
                <a:cs typeface="Times New Roman"/>
              </a:rPr>
              <a:t>u</a:t>
            </a:r>
            <a:r>
              <a:rPr dirty="0" smtClean="0" sz="2000" spc="-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2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7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ge</a:t>
            </a:r>
            <a:endParaRPr sz="2000">
              <a:latin typeface="Times New Roman"/>
              <a:cs typeface="Times New Roman"/>
            </a:endParaRPr>
          </a:p>
          <a:p>
            <a:pPr marL="12954" marR="26730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If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e,</a:t>
            </a:r>
            <a:r>
              <a:rPr dirty="0" smtClean="0" sz="2000" spc="30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166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8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32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et</a:t>
            </a:r>
            <a:r>
              <a:rPr dirty="0" smtClean="0" sz="2000" spc="343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ded</a:t>
            </a:r>
            <a:r>
              <a:rPr dirty="0" smtClean="0" sz="2000" spc="-9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12954" marR="396880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2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42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26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7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2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25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2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4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8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RDER</a:t>
            </a:r>
            <a:r>
              <a:rPr dirty="0" smtClean="0" sz="2000" spc="2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8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cla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8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1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ERT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/</a:t>
            </a:r>
            <a:r>
              <a:rPr dirty="0" smtClean="0" sz="2000" spc="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/</a:t>
            </a:r>
            <a:r>
              <a:rPr dirty="0" smtClean="0" sz="2000" spc="2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ERG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/</a:t>
            </a:r>
            <a:r>
              <a:rPr dirty="0" smtClean="0" sz="2000" spc="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13844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mme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30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-7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7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’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e,</a:t>
            </a:r>
            <a:r>
              <a:rPr dirty="0" smtClean="0" sz="1800" spc="-2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it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ir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3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7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29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eme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64927"/>
            <a:ext cx="180140" cy="1011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685" y="386701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729386" y="517672"/>
            <a:ext cx="173694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OUP</a:t>
            </a:r>
            <a:r>
              <a:rPr dirty="0" smtClean="0" sz="2800" spc="-1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85" y="1440799"/>
            <a:ext cx="180395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254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253" y="1444495"/>
            <a:ext cx="7620209" cy="2376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09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3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z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2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21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1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ow</a:t>
            </a:r>
            <a:r>
              <a:rPr dirty="0" smtClean="0" sz="2000" spc="12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27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12954">
              <a:lnSpc>
                <a:spcPct val="95825"/>
              </a:lnSpc>
              <a:spcBef>
                <a:spcPts val="473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Ty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2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8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gg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15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2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954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>
                <a:latin typeface="Times New Roman"/>
                <a:cs typeface="Times New Roman"/>
              </a:rPr>
              <a:t>cla</a:t>
            </a:r>
            <a:r>
              <a:rPr dirty="0" smtClean="0" sz="200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954" marR="438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5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0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7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6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gg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12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4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586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-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2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13209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-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pp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9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430" y="2477155"/>
            <a:ext cx="180395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254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53782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52958" y="517672"/>
            <a:ext cx="248973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H</a:t>
            </a: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58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la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40799"/>
            <a:ext cx="180140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762" y="1444495"/>
            <a:ext cx="7445335" cy="1854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pp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5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12700" marR="39430">
              <a:lnSpc>
                <a:spcPct val="95825"/>
              </a:lnSpc>
              <a:spcBef>
                <a:spcPts val="473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2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2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  <a:p>
            <a:pPr marL="413589" marR="136372" indent="-286512">
              <a:lnSpc>
                <a:spcPct val="100041"/>
              </a:lnSpc>
              <a:spcBef>
                <a:spcPts val="527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44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en</a:t>
            </a:r>
            <a:r>
              <a:rPr dirty="0" smtClean="0" sz="1800" spc="2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“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28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”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6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24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25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434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4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4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appl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9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4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3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413589" marR="394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7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rr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192907" y="517672"/>
            <a:ext cx="281109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R</a:t>
            </a:r>
            <a:r>
              <a:rPr dirty="0" smtClean="0" sz="2800" spc="4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Y</a:t>
            </a:r>
            <a:r>
              <a:rPr dirty="0" smtClean="0" sz="2800" spc="-2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la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1011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95"/>
            <a:ext cx="7757414" cy="3328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1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73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RDER</a:t>
            </a:r>
            <a:r>
              <a:rPr dirty="0" smtClean="0" sz="2000" spc="2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8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2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colu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5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1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39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2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13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954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ded</a:t>
            </a:r>
            <a:r>
              <a:rPr dirty="0" smtClean="0" sz="2000" spc="-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4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6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ms</a:t>
            </a:r>
            <a:endParaRPr sz="2000">
              <a:latin typeface="Times New Roman"/>
              <a:cs typeface="Times New Roman"/>
            </a:endParaRPr>
          </a:p>
          <a:p>
            <a:pPr marL="12954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2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C)</a:t>
            </a:r>
            <a:r>
              <a:rPr dirty="0" smtClean="0" sz="2000" spc="-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C)</a:t>
            </a:r>
            <a:r>
              <a:rPr dirty="0" smtClean="0" sz="2000" spc="-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3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of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2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9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80"/>
              </a:spcBef>
            </a:pPr>
            <a:r>
              <a:rPr dirty="0" smtClean="0" sz="2000">
                <a:latin typeface="Times New Roman"/>
                <a:cs typeface="Times New Roman"/>
              </a:rPr>
              <a:t>Y</a:t>
            </a:r>
            <a:r>
              <a:rPr dirty="0" smtClean="0" sz="2000">
                <a:latin typeface="Times New Roman"/>
                <a:cs typeface="Times New Roman"/>
              </a:rPr>
              <a:t>o</a:t>
            </a:r>
            <a:r>
              <a:rPr dirty="0" smtClean="0" sz="2000">
                <a:latin typeface="Times New Roman"/>
                <a:cs typeface="Times New Roman"/>
              </a:rPr>
              <a:t>u</a:t>
            </a:r>
            <a:r>
              <a:rPr dirty="0" smtClean="0" sz="2000" spc="-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gn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8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0">
                <a:latin typeface="Times New Roman"/>
                <a:cs typeface="Times New Roman"/>
              </a:rPr>
              <a:t>Wi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6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2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37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33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va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ar</a:t>
            </a:r>
            <a:r>
              <a:rPr dirty="0" smtClean="0" sz="2000" spc="-14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colu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588422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-6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0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7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175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“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l”</a:t>
            </a:r>
            <a:r>
              <a:rPr dirty="0" smtClean="0" sz="2000" spc="-22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1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15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17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2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9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9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4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n</a:t>
            </a:r>
            <a:r>
              <a:rPr dirty="0" smtClean="0" sz="2000" spc="4" i="1">
                <a:latin typeface="Times New Roman"/>
                <a:cs typeface="Times New Roman"/>
              </a:rPr>
              <a:t>o</a:t>
            </a:r>
            <a:r>
              <a:rPr dirty="0" smtClean="0" sz="2000" spc="0" i="1">
                <a:latin typeface="Times New Roman"/>
                <a:cs typeface="Times New Roman"/>
              </a:rPr>
              <a:t>t</a:t>
            </a:r>
            <a:r>
              <a:rPr dirty="0" smtClean="0" sz="2000" spc="141" i="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ua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98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(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my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-4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194" y="284288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51351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184140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480974" y="517672"/>
            <a:ext cx="223620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Q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y</a:t>
            </a:r>
            <a:r>
              <a:rPr dirty="0" smtClean="0" sz="2800" spc="-136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741125" cy="2889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26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0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pp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0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ill</a:t>
            </a:r>
            <a:r>
              <a:rPr dirty="0" smtClean="0" sz="2000" spc="-17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eed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r>
              <a:rPr dirty="0" smtClean="0" sz="2000" spc="34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16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9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8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x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ded</a:t>
            </a:r>
            <a:r>
              <a:rPr dirty="0" smtClean="0" sz="2000" spc="-21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1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BY</a:t>
            </a:r>
            <a:r>
              <a:rPr dirty="0" smtClean="0" sz="2000" spc="-10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3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8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ow</a:t>
            </a:r>
            <a:r>
              <a:rPr dirty="0" smtClean="0" sz="2000" spc="10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36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34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7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6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-6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ng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2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0">
                <a:latin typeface="Times New Roman"/>
                <a:cs typeface="Times New Roman"/>
              </a:rPr>
              <a:t>ies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9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FF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 marR="488909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1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FF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8">
                <a:latin typeface="Times New Roman"/>
                <a:cs typeface="Times New Roman"/>
              </a:rPr>
              <a:t>…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8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38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5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4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9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-20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1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4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5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114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4402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3438271" y="517672"/>
            <a:ext cx="232000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Bin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in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126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762" y="1444495"/>
            <a:ext cx="7590966" cy="889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1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0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4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1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jec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23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07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ep</a:t>
            </a:r>
            <a:r>
              <a:rPr dirty="0" smtClean="0" sz="2000" spc="-1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il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4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77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6040" y="2410761"/>
            <a:ext cx="4027941" cy="354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14"/>
              </a:lnSpc>
              <a:spcBef>
                <a:spcPts val="95"/>
              </a:spcBef>
            </a:pPr>
            <a:r>
              <a:rPr dirty="0" smtClean="0" sz="180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OM</a:t>
            </a:r>
            <a:endParaRPr sz="1800">
              <a:latin typeface="Times New Roman"/>
              <a:cs typeface="Times New Roman"/>
            </a:endParaRPr>
          </a:p>
          <a:p>
            <a:pPr marL="12700" marR="2982315">
              <a:lnSpc>
                <a:spcPts val="2069"/>
              </a:lnSpc>
              <a:spcBef>
                <a:spcPts val="426"/>
              </a:spcBef>
            </a:pP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JO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L="12700" marR="2982315">
              <a:lnSpc>
                <a:spcPts val="2069"/>
              </a:lnSpc>
              <a:spcBef>
                <a:spcPts val="521"/>
              </a:spcBef>
            </a:pPr>
            <a:r>
              <a:rPr dirty="0" smtClean="0" sz="1800" spc="0">
                <a:latin typeface="Times New Roman"/>
                <a:cs typeface="Times New Roman"/>
              </a:rPr>
              <a:t>WHE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L="12700" marR="2982315">
              <a:lnSpc>
                <a:spcPts val="2069"/>
              </a:lnSpc>
              <a:spcBef>
                <a:spcPts val="521"/>
              </a:spcBef>
            </a:pP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2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69"/>
              </a:lnSpc>
              <a:spcBef>
                <a:spcPts val="541"/>
              </a:spcBef>
            </a:pPr>
            <a:r>
              <a:rPr dirty="0" smtClean="0" sz="1800" spc="0">
                <a:latin typeface="Times New Roman"/>
                <a:cs typeface="Times New Roman"/>
              </a:rPr>
              <a:t>WI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5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11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69"/>
              </a:lnSpc>
              <a:spcBef>
                <a:spcPts val="521"/>
              </a:spcBef>
            </a:pPr>
            <a:r>
              <a:rPr dirty="0" smtClean="0" sz="1800" spc="0">
                <a:latin typeface="Times New Roman"/>
                <a:cs typeface="Times New Roman"/>
              </a:rPr>
              <a:t>HA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12700" marR="3012947">
              <a:lnSpc>
                <a:spcPts val="2069"/>
              </a:lnSpc>
              <a:spcBef>
                <a:spcPts val="541"/>
              </a:spcBef>
            </a:pPr>
            <a:r>
              <a:rPr dirty="0" smtClean="0" sz="1800">
                <a:latin typeface="Times New Roman"/>
                <a:cs typeface="Times New Roman"/>
              </a:rPr>
              <a:t>S</a:t>
            </a:r>
            <a:r>
              <a:rPr dirty="0" smtClean="0" sz="1800">
                <a:latin typeface="Times New Roman"/>
                <a:cs typeface="Times New Roman"/>
              </a:rPr>
              <a:t>ELECT</a:t>
            </a:r>
            <a:r>
              <a:rPr dirty="0" smtClean="0" sz="1800"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L="12700" marR="3012947">
              <a:lnSpc>
                <a:spcPts val="2069"/>
              </a:lnSpc>
              <a:spcBef>
                <a:spcPts val="521"/>
              </a:spcBef>
            </a:pPr>
            <a:r>
              <a:rPr dirty="0" smtClean="0" sz="1800">
                <a:latin typeface="Times New Roman"/>
                <a:cs typeface="Times New Roman"/>
              </a:rPr>
              <a:t>DIS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L="12700" marR="3012947">
              <a:lnSpc>
                <a:spcPts val="2069"/>
              </a:lnSpc>
              <a:spcBef>
                <a:spcPts val="521"/>
              </a:spcBef>
            </a:pP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DER</a:t>
            </a:r>
            <a:r>
              <a:rPr dirty="0" smtClean="0" sz="1800" spc="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41"/>
              </a:spcBef>
            </a:pP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0" y="2501288"/>
            <a:ext cx="12346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1.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0" y="2830472"/>
            <a:ext cx="12346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2.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3159656"/>
            <a:ext cx="12346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3.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3488840"/>
            <a:ext cx="12346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4.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3818024"/>
            <a:ext cx="12346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5.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4147208"/>
            <a:ext cx="12346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6.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4476392"/>
            <a:ext cx="12346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7.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4805576"/>
            <a:ext cx="12346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8.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5134760"/>
            <a:ext cx="123469" cy="139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9.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5463944"/>
            <a:ext cx="18141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10.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5793128"/>
            <a:ext cx="18141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dirty="0" smtClean="0" sz="900" spc="-4">
                <a:latin typeface="Times New Roman"/>
                <a:cs typeface="Times New Roman"/>
              </a:rPr>
              <a:t>11.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71014" y="517672"/>
            <a:ext cx="565573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2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er</a:t>
            </a:r>
            <a:r>
              <a:rPr dirty="0" smtClean="0" sz="2800" spc="-2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2</a:t>
            </a:r>
            <a:r>
              <a:rPr dirty="0" smtClean="0" sz="2800" spc="-4" b="1">
                <a:latin typeface="Times New Roman"/>
                <a:cs typeface="Times New Roman"/>
              </a:rPr>
              <a:t>0</a:t>
            </a:r>
            <a:r>
              <a:rPr dirty="0" smtClean="0" sz="2800" spc="-4" b="1">
                <a:latin typeface="Times New Roman"/>
                <a:cs typeface="Times New Roman"/>
              </a:rPr>
              <a:t>1</a:t>
            </a:r>
            <a:r>
              <a:rPr dirty="0" smtClean="0" sz="2800" spc="0" b="1">
                <a:latin typeface="Times New Roman"/>
                <a:cs typeface="Times New Roman"/>
              </a:rPr>
              <a:t>2</a:t>
            </a:r>
            <a:r>
              <a:rPr dirty="0" smtClean="0" sz="2800" spc="434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x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-125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w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h</a:t>
            </a:r>
            <a:r>
              <a:rPr dirty="0" smtClean="0" sz="2800" spc="81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507" y="1444495"/>
            <a:ext cx="7650266" cy="2585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I</a:t>
            </a:r>
            <a:r>
              <a:rPr dirty="0" smtClean="0" sz="2000">
                <a:latin typeface="Times New Roman"/>
                <a:cs typeface="Times New Roman"/>
              </a:rPr>
              <a:t>n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4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pt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9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4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2954" marR="443098">
              <a:lnSpc>
                <a:spcPct val="100041"/>
              </a:lnSpc>
            </a:pP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5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46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18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indent="254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7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-4" i="1">
                <a:latin typeface="Times New Roman"/>
                <a:cs typeface="Times New Roman"/>
              </a:rPr>
              <a:t>f</a:t>
            </a:r>
            <a:r>
              <a:rPr dirty="0" smtClean="0" sz="2000" spc="0" i="1">
                <a:latin typeface="Times New Roman"/>
                <a:cs typeface="Times New Roman"/>
              </a:rPr>
              <a:t>ree</a:t>
            </a:r>
            <a:r>
              <a:rPr dirty="0" smtClean="0" sz="2000" spc="47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0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1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8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oduct</a:t>
            </a:r>
            <a:r>
              <a:rPr dirty="0" smtClean="0" sz="2000" spc="-2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80"/>
              </a:spcBef>
            </a:pPr>
            <a:r>
              <a:rPr dirty="0" smtClean="0" sz="2000">
                <a:latin typeface="Times New Roman"/>
                <a:cs typeface="Times New Roman"/>
              </a:rPr>
              <a:t>W</a:t>
            </a:r>
            <a:r>
              <a:rPr dirty="0" smtClean="0" sz="200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0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4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18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7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332" marR="31111">
              <a:lnSpc>
                <a:spcPct val="95825"/>
              </a:lnSpc>
              <a:spcBef>
                <a:spcPts val="5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</a:t>
            </a:r>
            <a:r>
              <a:rPr dirty="0" smtClean="0" sz="1800" spc="0">
                <a:latin typeface="Times New Roman"/>
                <a:cs typeface="Times New Roman"/>
              </a:rPr>
              <a:t>rv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2012</a:t>
            </a:r>
            <a:r>
              <a:rPr dirty="0" smtClean="0" sz="1800" spc="1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332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r>
              <a:rPr dirty="0" smtClean="0" sz="1800" spc="-55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M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eme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io</a:t>
            </a:r>
            <a:r>
              <a:rPr dirty="0" smtClean="0" sz="1800" spc="10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16328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685" y="3086956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72895" y="517672"/>
            <a:ext cx="60502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116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:</a:t>
            </a:r>
            <a:r>
              <a:rPr dirty="0" smtClean="0" sz="2800" spc="-15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nti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39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Yo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r</a:t>
            </a:r>
            <a:r>
              <a:rPr dirty="0" smtClean="0" sz="2800" spc="-7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507" y="1444495"/>
            <a:ext cx="7632959" cy="3462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8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7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pts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29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3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0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  <a:p>
            <a:pPr marL="127332" marR="31111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/</a:t>
            </a:r>
            <a:r>
              <a:rPr dirty="0" smtClean="0" sz="1800" spc="0">
                <a:latin typeface="Times New Roman"/>
                <a:cs typeface="Times New Roman"/>
              </a:rPr>
              <a:t>*</a:t>
            </a:r>
            <a:r>
              <a:rPr dirty="0" smtClean="0" sz="1800" spc="-10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…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*</a:t>
            </a:r>
            <a:r>
              <a:rPr dirty="0" smtClean="0" sz="1800" spc="0"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  <a:p>
            <a:pPr marL="584532" marR="31111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“</a:t>
            </a:r>
            <a:r>
              <a:rPr dirty="0" smtClean="0" sz="1600" spc="0">
                <a:latin typeface="Times New Roman"/>
                <a:cs typeface="Times New Roman"/>
              </a:rPr>
              <a:t>…</a:t>
            </a:r>
            <a:r>
              <a:rPr dirty="0" smtClean="0" sz="1600" spc="0">
                <a:latin typeface="Times New Roman"/>
                <a:cs typeface="Times New Roman"/>
              </a:rPr>
              <a:t>”</a:t>
            </a:r>
            <a:r>
              <a:rPr dirty="0" smtClean="0" sz="1600" spc="-2">
                <a:latin typeface="Times New Roman"/>
                <a:cs typeface="Times New Roman"/>
              </a:rPr>
              <a:t> </a:t>
            </a:r>
            <a:r>
              <a:rPr dirty="0" smtClean="0" sz="1600" spc="-5">
                <a:latin typeface="Times New Roman"/>
                <a:cs typeface="Times New Roman"/>
              </a:rPr>
              <a:t>r</a:t>
            </a:r>
            <a:r>
              <a:rPr dirty="0" smtClean="0" sz="1600" spc="5">
                <a:latin typeface="Times New Roman"/>
                <a:cs typeface="Times New Roman"/>
              </a:rPr>
              <a:t>ep</a:t>
            </a:r>
            <a:r>
              <a:rPr dirty="0" smtClean="0" sz="1600" spc="-5">
                <a:latin typeface="Times New Roman"/>
                <a:cs typeface="Times New Roman"/>
              </a:rPr>
              <a:t>r</a:t>
            </a:r>
            <a:r>
              <a:rPr dirty="0" smtClean="0" sz="1600" spc="5">
                <a:latin typeface="Times New Roman"/>
                <a:cs typeface="Times New Roman"/>
              </a:rPr>
              <a:t>es</a:t>
            </a:r>
            <a:r>
              <a:rPr dirty="0" smtClean="0" sz="1600" spc="5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-1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7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ex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10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-6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79">
                <a:latin typeface="Times New Roman"/>
                <a:cs typeface="Times New Roman"/>
              </a:rPr>
              <a:t> </a:t>
            </a:r>
            <a:r>
              <a:rPr dirty="0" smtClean="0" sz="1600" spc="5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mm</a:t>
            </a:r>
            <a:r>
              <a:rPr dirty="0" smtClean="0" sz="1600" spc="5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7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18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-12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17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385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-1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SQ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-2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Se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v</a:t>
            </a:r>
            <a:r>
              <a:rPr dirty="0" smtClean="0" sz="1600" spc="4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  <a:p>
            <a:pPr marL="584532" marR="31111">
              <a:lnSpc>
                <a:spcPct val="95825"/>
              </a:lnSpc>
              <a:spcBef>
                <a:spcPts val="464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50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20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or</a:t>
            </a:r>
            <a:r>
              <a:rPr dirty="0" smtClean="0" sz="1600" spc="-8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4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-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ne</a:t>
            </a:r>
            <a:r>
              <a:rPr dirty="0" smtClean="0" sz="1600" spc="2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mm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nt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332" marR="31111">
              <a:lnSpc>
                <a:spcPct val="95825"/>
              </a:lnSpc>
              <a:spcBef>
                <a:spcPts val="51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--</a:t>
            </a:r>
            <a:endParaRPr sz="1800">
              <a:latin typeface="Times New Roman"/>
              <a:cs typeface="Times New Roman"/>
            </a:endParaRPr>
          </a:p>
          <a:p>
            <a:pPr marL="584532" marR="31111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wo</a:t>
            </a:r>
            <a:r>
              <a:rPr dirty="0" smtClean="0" sz="1600" spc="-2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y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ns</a:t>
            </a:r>
            <a:r>
              <a:rPr dirty="0" smtClean="0" sz="1600" spc="31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85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9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-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ne</a:t>
            </a:r>
            <a:r>
              <a:rPr dirty="0" smtClean="0" sz="1600" spc="56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mm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nt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954" marR="65408" indent="0">
              <a:lnSpc>
                <a:spcPct val="100041"/>
              </a:lnSpc>
              <a:spcBef>
                <a:spcPts val="570"/>
              </a:spcBef>
            </a:pPr>
            <a:r>
              <a:rPr dirty="0" smtClean="0" sz="2000">
                <a:latin typeface="Times New Roman"/>
                <a:cs typeface="Times New Roman"/>
              </a:rPr>
              <a:t>C</a:t>
            </a:r>
            <a:r>
              <a:rPr dirty="0" smtClean="0" sz="200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pp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4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6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1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ev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35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3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el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33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7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om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ow)</a:t>
            </a:r>
            <a:endParaRPr sz="2000">
              <a:latin typeface="Times New Roman"/>
              <a:cs typeface="Times New Roman"/>
            </a:endParaRPr>
          </a:p>
          <a:p>
            <a:pPr marL="12700" indent="254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6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5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34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8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1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8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15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8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WHY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1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0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7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1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34275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318280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89" y="-73509"/>
            <a:ext cx="887571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2304" y="1186327"/>
            <a:ext cx="72689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2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:</a:t>
            </a:r>
            <a:r>
              <a:rPr dirty="0" smtClean="0" sz="2800" spc="-12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act</a:t>
            </a:r>
            <a:r>
              <a:rPr dirty="0" smtClean="0" sz="2800" spc="0" b="1">
                <a:latin typeface="Times New Roman"/>
                <a:cs typeface="Times New Roman"/>
              </a:rPr>
              <a:t>-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72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-14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82158" y="2039969"/>
            <a:ext cx="6697578" cy="1344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le</a:t>
            </a:r>
            <a:r>
              <a:rPr dirty="0" smtClean="0" sz="2800" spc="21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4</a:t>
            </a:r>
            <a:r>
              <a:rPr dirty="0" smtClean="0" sz="2800" spc="0" b="1">
                <a:latin typeface="Times New Roman"/>
                <a:cs typeface="Times New Roman"/>
              </a:rPr>
              <a:t>:</a:t>
            </a:r>
            <a:r>
              <a:rPr dirty="0" smtClean="0" sz="2800" spc="-144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Q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y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139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le</a:t>
            </a:r>
            <a:r>
              <a:rPr dirty="0" smtClean="0" sz="2800" spc="57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1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ces</a:t>
            </a:r>
            <a:endParaRPr sz="2800">
              <a:latin typeface="Times New Roman"/>
              <a:cs typeface="Times New Roman"/>
            </a:endParaRPr>
          </a:p>
          <a:p>
            <a:pPr marR="13730" algn="r">
              <a:lnSpc>
                <a:spcPct val="95825"/>
              </a:lnSpc>
              <a:spcBef>
                <a:spcPts val="2241"/>
              </a:spcBef>
            </a:pP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8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ck</a:t>
            </a:r>
            <a:endParaRPr sz="2000">
              <a:latin typeface="Times New Roman"/>
              <a:cs typeface="Times New Roman"/>
            </a:endParaRPr>
          </a:p>
          <a:p>
            <a:pPr marR="13984" algn="r">
              <a:lnSpc>
                <a:spcPct val="95825"/>
              </a:lnSpc>
              <a:spcBef>
                <a:spcPts val="579"/>
              </a:spcBef>
            </a:pPr>
            <a:r>
              <a:rPr dirty="0" smtClean="0" sz="200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J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@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Q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15570" y="517672"/>
            <a:ext cx="336397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du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21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675401" cy="2927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il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8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8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3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7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5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We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2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SS</a:t>
            </a:r>
            <a:r>
              <a:rPr dirty="0" smtClean="0" sz="1800" spc="1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J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3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Jo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SS</a:t>
            </a:r>
            <a:r>
              <a:rPr dirty="0" smtClean="0" sz="1800" spc="3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APPLY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/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EPT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abl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1114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697351" y="517672"/>
            <a:ext cx="180157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nn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r</a:t>
            </a:r>
            <a:r>
              <a:rPr dirty="0" smtClean="0" sz="2800" spc="-14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565708" cy="232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Gi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5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3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63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0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7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NN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13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J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5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ult</a:t>
            </a:r>
            <a:r>
              <a:rPr dirty="0" smtClean="0" sz="2000" spc="-26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2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y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6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17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9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-4">
                <a:latin typeface="Times New Roman"/>
                <a:cs typeface="Times New Roman"/>
              </a:rPr>
              <a:t>J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r>
              <a:rPr dirty="0" smtClean="0" sz="2000" spc="-5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ke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onal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1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-8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4">
                <a:latin typeface="Times New Roman"/>
                <a:cs typeface="Times New Roman"/>
              </a:rPr>
              <a:t>9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26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8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ynt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J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3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10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la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se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SI</a:t>
            </a:r>
            <a:r>
              <a:rPr dirty="0" smtClean="0" sz="1800" spc="-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89</a:t>
            </a:r>
            <a:r>
              <a:rPr dirty="0" smtClean="0" sz="1800" spc="29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x</a:t>
            </a:r>
            <a:r>
              <a:rPr dirty="0" smtClean="0" sz="1800" spc="9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0">
                <a:latin typeface="Times New Roman"/>
                <a:cs typeface="Times New Roman"/>
              </a:rPr>
              <a:t>ies</a:t>
            </a:r>
            <a:r>
              <a:rPr dirty="0" smtClean="0" sz="1800" spc="5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j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830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659251" y="517672"/>
            <a:ext cx="187755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ut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r</a:t>
            </a:r>
            <a:r>
              <a:rPr dirty="0" smtClean="0" sz="2800" spc="-10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591729" cy="2914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102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19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8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5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gh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19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8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9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ut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9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  <a:p>
            <a:pPr marL="12700" indent="0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IGHT</a:t>
            </a:r>
            <a:r>
              <a:rPr dirty="0" smtClean="0" sz="2000" spc="-2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27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5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ows</a:t>
            </a:r>
            <a:r>
              <a:rPr dirty="0" smtClean="0" sz="2000" spc="18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om</a:t>
            </a:r>
            <a:r>
              <a:rPr dirty="0" smtClean="0" sz="2000" spc="19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gh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0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8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5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19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gh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9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ut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7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9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 marL="12700" marR="79915" indent="0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2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160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5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19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gh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0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7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20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13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5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9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405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4402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474847" y="517672"/>
            <a:ext cx="224791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er</a:t>
            </a:r>
            <a:r>
              <a:rPr dirty="0" smtClean="0" sz="2800" spc="-9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-154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868" y="144070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90" y="1444406"/>
            <a:ext cx="7612391" cy="1950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4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pt</a:t>
            </a:r>
            <a:r>
              <a:rPr dirty="0" smtClean="0" sz="2000" spc="0">
                <a:latin typeface="Times New Roman"/>
                <a:cs typeface="Times New Roman"/>
              </a:rPr>
              <a:t>io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5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3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7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32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93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6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</a:pPr>
            <a:r>
              <a:rPr dirty="0" smtClean="0" sz="2000">
                <a:latin typeface="Times New Roman"/>
                <a:cs typeface="Times New Roman"/>
              </a:rPr>
              <a:t>que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7149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hoos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7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en</a:t>
            </a:r>
            <a:r>
              <a:rPr dirty="0" smtClean="0" sz="1800" spc="32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  <a:p>
            <a:pPr marL="1277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-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22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1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au</a:t>
            </a:r>
            <a:r>
              <a:rPr dirty="0" smtClean="0" sz="2000" spc="4">
                <a:latin typeface="Times New Roman"/>
                <a:cs typeface="Times New Roman"/>
              </a:rPr>
              <a:t>se</a:t>
            </a:r>
            <a:endParaRPr sz="2000">
              <a:latin typeface="Times New Roman"/>
              <a:cs typeface="Times New Roman"/>
            </a:endParaRPr>
          </a:p>
          <a:p>
            <a:pPr marL="12771" marR="438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-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8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 i="1">
                <a:latin typeface="Times New Roman"/>
                <a:cs typeface="Times New Roman"/>
              </a:rPr>
              <a:t>o</a:t>
            </a:r>
            <a:r>
              <a:rPr dirty="0" smtClean="0" sz="2000" spc="0" i="1">
                <a:latin typeface="Times New Roman"/>
                <a:cs typeface="Times New Roman"/>
              </a:rPr>
              <a:t>u</a:t>
            </a:r>
            <a:r>
              <a:rPr dirty="0" smtClean="0" sz="2000" spc="4" i="1">
                <a:latin typeface="Times New Roman"/>
                <a:cs typeface="Times New Roman"/>
              </a:rPr>
              <a:t>t</a:t>
            </a:r>
            <a:r>
              <a:rPr dirty="0" smtClean="0" sz="2000" spc="0" i="1">
                <a:latin typeface="Times New Roman"/>
                <a:cs typeface="Times New Roman"/>
              </a:rPr>
              <a:t>er</a:t>
            </a:r>
            <a:r>
              <a:rPr dirty="0" smtClean="0" sz="2000" spc="165" i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ow</a:t>
            </a:r>
            <a:r>
              <a:rPr dirty="0" smtClean="0" sz="2000" spc="137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il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10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WHE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71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>
                <a:latin typeface="Times New Roman"/>
                <a:cs typeface="Times New Roman"/>
              </a:rPr>
              <a:t>cla</a:t>
            </a:r>
            <a:r>
              <a:rPr dirty="0" smtClean="0" sz="200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440543"/>
            <a:ext cx="180140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688207" y="517672"/>
            <a:ext cx="181967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Cr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-236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261642" cy="3199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oduct</a:t>
            </a:r>
            <a:r>
              <a:rPr dirty="0" smtClean="0" sz="2000" spc="-7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2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6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-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3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1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413589" indent="-286512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3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8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6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r>
              <a:rPr dirty="0" smtClean="0" sz="1800" spc="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0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endParaRPr sz="1800">
              <a:latin typeface="Times New Roman"/>
              <a:cs typeface="Times New Roman"/>
            </a:endParaRPr>
          </a:p>
          <a:p>
            <a:pPr marL="584277" marR="26730">
              <a:lnSpc>
                <a:spcPct val="95825"/>
              </a:lnSpc>
              <a:spcBef>
                <a:spcPts val="380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1</a:t>
            </a:r>
            <a:r>
              <a:rPr dirty="0" smtClean="0" sz="1600" spc="-3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20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322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3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6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 marR="12480">
              <a:lnSpc>
                <a:spcPct val="100041"/>
              </a:lnSpc>
              <a:spcBef>
                <a:spcPts val="57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4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6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4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6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s”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4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19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ces</a:t>
            </a:r>
            <a:endParaRPr sz="18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ts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6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7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38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1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03185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36078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7747" y="517672"/>
            <a:ext cx="156046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0" b="1">
                <a:latin typeface="Times New Roman"/>
                <a:cs typeface="Times New Roman"/>
              </a:rPr>
              <a:t>f</a:t>
            </a:r>
            <a:r>
              <a:rPr dirty="0" smtClean="0" sz="2800" spc="48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440799"/>
            <a:ext cx="180395" cy="1377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4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254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954" marR="0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954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762" y="1444495"/>
            <a:ext cx="7310472" cy="170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Yo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1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7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ce</a:t>
            </a:r>
            <a:r>
              <a:rPr dirty="0" smtClean="0" sz="2000" spc="41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73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31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8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ow</a:t>
            </a:r>
            <a:r>
              <a:rPr dirty="0" smtClean="0" sz="2000" spc="10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6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47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8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7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9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954" marR="438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NN</a:t>
            </a:r>
            <a:r>
              <a:rPr dirty="0" smtClean="0" sz="2000" spc="0">
                <a:latin typeface="Times New Roman"/>
                <a:cs typeface="Times New Roman"/>
              </a:rPr>
              <a:t>ER,</a:t>
            </a:r>
            <a:r>
              <a:rPr dirty="0" smtClean="0" sz="2000" spc="-2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954" marR="43811">
              <a:lnSpc>
                <a:spcPct val="95825"/>
              </a:lnSpc>
              <a:spcBef>
                <a:spcPts val="579"/>
              </a:spcBef>
            </a:pPr>
            <a:r>
              <a:rPr dirty="0" smtClean="0" sz="200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ive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ier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ch</a:t>
            </a:r>
            <a:r>
              <a:rPr dirty="0" smtClean="0" sz="1800" spc="13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-4">
                <a:latin typeface="Times New Roman"/>
                <a:cs typeface="Times New Roman"/>
              </a:rPr>
              <a:t>/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ee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35707" y="517672"/>
            <a:ext cx="372439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q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i</a:t>
            </a:r>
            <a:r>
              <a:rPr dirty="0" smtClean="0" sz="2800" spc="-103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vs</a:t>
            </a:r>
            <a:r>
              <a:rPr dirty="0" smtClean="0" sz="2800" spc="0" b="1">
                <a:latin typeface="Times New Roman"/>
                <a:cs typeface="Times New Roman"/>
              </a:rPr>
              <a:t>.</a:t>
            </a:r>
            <a:r>
              <a:rPr dirty="0" smtClean="0" sz="2800" spc="10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-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q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i</a:t>
            </a:r>
            <a:r>
              <a:rPr dirty="0" smtClean="0" sz="2800" spc="-22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692962" cy="3439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7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8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0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7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een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qui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s”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J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7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556375" marR="3929566" algn="ctr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1</a:t>
            </a:r>
            <a:r>
              <a:rPr dirty="0" smtClean="0" sz="1600" spc="4">
                <a:latin typeface="Times New Roman"/>
                <a:cs typeface="Times New Roman"/>
              </a:rPr>
              <a:t>.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1</a:t>
            </a:r>
            <a:r>
              <a:rPr dirty="0" smtClean="0" sz="1600" spc="-2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=</a:t>
            </a:r>
            <a:r>
              <a:rPr dirty="0" smtClean="0" sz="1600" spc="-2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2</a:t>
            </a:r>
            <a:r>
              <a:rPr dirty="0" smtClean="0" sz="1600" spc="4">
                <a:latin typeface="Times New Roman"/>
                <a:cs typeface="Times New Roman"/>
              </a:rPr>
              <a:t>.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qui</a:t>
            </a:r>
            <a:r>
              <a:rPr dirty="0" smtClean="0" sz="2000" spc="40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joi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1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28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eq</a:t>
            </a:r>
            <a:r>
              <a:rPr dirty="0" smtClean="0" sz="2000" spc="0">
                <a:latin typeface="Times New Roman"/>
                <a:cs typeface="Times New Roman"/>
              </a:rPr>
              <a:t>ua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9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1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8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3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e: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&lt;&gt;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&gt;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&lt;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&gt;=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&lt;=</a:t>
            </a:r>
            <a:endParaRPr sz="18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qui</a:t>
            </a:r>
            <a:r>
              <a:rPr dirty="0" smtClean="0" sz="2000" spc="40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8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3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qui</a:t>
            </a:r>
            <a:r>
              <a:rPr dirty="0" smtClean="0" sz="2000" spc="30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8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e: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17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1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j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2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5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7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gn</a:t>
            </a:r>
            <a:r>
              <a:rPr dirty="0" smtClean="0" sz="1800" spc="15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37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812877" marR="238695" indent="-228599">
              <a:lnSpc>
                <a:spcPct val="100041"/>
              </a:lnSpc>
              <a:spcBef>
                <a:spcPts val="465"/>
              </a:spcBef>
              <a:tabLst>
                <a:tab pos="812800" algn="l"/>
              </a:tabLst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	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-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q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310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j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29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8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27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79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4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21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228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32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24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28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5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3315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428095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10998" y="517672"/>
            <a:ext cx="337427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-</a:t>
            </a:r>
            <a:r>
              <a:rPr dirty="0" smtClean="0" sz="2800" spc="4" b="1">
                <a:latin typeface="Times New Roman"/>
                <a:cs typeface="Times New Roman"/>
              </a:rPr>
              <a:t>At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4" b="1">
                <a:latin typeface="Times New Roman"/>
                <a:cs typeface="Times New Roman"/>
              </a:rPr>
              <a:t>ut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78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507" y="1444495"/>
            <a:ext cx="7641867" cy="1560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Y</a:t>
            </a:r>
            <a:r>
              <a:rPr dirty="0" smtClean="0" sz="2000">
                <a:latin typeface="Times New Roman"/>
                <a:cs typeface="Times New Roman"/>
              </a:rPr>
              <a:t>ou</a:t>
            </a:r>
            <a:r>
              <a:rPr dirty="0" smtClean="0" sz="2000">
                <a:latin typeface="Times New Roman"/>
                <a:cs typeface="Times New Roman"/>
              </a:rPr>
              <a:t>r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joi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1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9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6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-1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1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om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12954" marR="31111">
              <a:lnSpc>
                <a:spcPct val="95825"/>
              </a:lnSpc>
            </a:pPr>
            <a:r>
              <a:rPr dirty="0" smtClean="0" sz="200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indent="254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Mu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-1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-10">
                <a:latin typeface="Times New Roman"/>
                <a:cs typeface="Times New Roman"/>
              </a:rPr>
              <a:t>t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10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6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9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0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3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y</a:t>
            </a:r>
            <a:r>
              <a:rPr dirty="0" smtClean="0" sz="2000" spc="-5">
                <a:latin typeface="Times New Roman"/>
                <a:cs typeface="Times New Roman"/>
              </a:rPr>
              <a:t>/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6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5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9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2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4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4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te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1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33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1114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7723" y="517672"/>
            <a:ext cx="804089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2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er</a:t>
            </a:r>
            <a:r>
              <a:rPr dirty="0" smtClean="0" sz="2800" spc="-2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2</a:t>
            </a:r>
            <a:r>
              <a:rPr dirty="0" smtClean="0" sz="2800" spc="-4" b="1">
                <a:latin typeface="Times New Roman"/>
                <a:cs typeface="Times New Roman"/>
              </a:rPr>
              <a:t>0</a:t>
            </a:r>
            <a:r>
              <a:rPr dirty="0" smtClean="0" sz="2800" spc="-4" b="1">
                <a:latin typeface="Times New Roman"/>
                <a:cs typeface="Times New Roman"/>
              </a:rPr>
              <a:t>1</a:t>
            </a:r>
            <a:r>
              <a:rPr dirty="0" smtClean="0" sz="2800" spc="0" b="1">
                <a:latin typeface="Times New Roman"/>
                <a:cs typeface="Times New Roman"/>
              </a:rPr>
              <a:t>2</a:t>
            </a:r>
            <a:r>
              <a:rPr dirty="0" smtClean="0" sz="2800" spc="434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x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-125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(</a:t>
            </a: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)</a:t>
            </a:r>
            <a:r>
              <a:rPr dirty="0" smtClean="0" sz="2800" spc="129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q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762" y="1444495"/>
            <a:ext cx="6580887" cy="3391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pt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op</a:t>
            </a:r>
            <a:r>
              <a:rPr dirty="0" smtClean="0" sz="2000" spc="-1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3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36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9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g:</a:t>
            </a:r>
            <a:endParaRPr sz="20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17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4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3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’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3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6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B</a:t>
            </a:r>
            <a:r>
              <a:rPr dirty="0" smtClean="0" sz="1800" spc="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9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k</a:t>
            </a:r>
            <a:r>
              <a:rPr dirty="0" smtClean="0" sz="1800" spc="1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512</a:t>
            </a:r>
            <a:r>
              <a:rPr dirty="0" smtClean="0" sz="1800" spc="-1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B</a:t>
            </a:r>
            <a:r>
              <a:rPr dirty="0" smtClean="0" sz="1800" spc="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584277" marR="34290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5">
                <a:latin typeface="Times New Roman"/>
                <a:cs typeface="Times New Roman"/>
              </a:rPr>
              <a:t>Rec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mm</a:t>
            </a:r>
            <a:r>
              <a:rPr dirty="0" smtClean="0" sz="1600" spc="5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5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-2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1</a:t>
            </a:r>
            <a:r>
              <a:rPr dirty="0" smtClean="0" sz="1600" spc="-3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1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1.0</a:t>
            </a:r>
            <a:r>
              <a:rPr dirty="0" smtClean="0" sz="1800" spc="-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z</a:t>
            </a:r>
            <a:r>
              <a:rPr dirty="0" smtClean="0" sz="1800" spc="-6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86)</a:t>
            </a:r>
            <a:r>
              <a:rPr dirty="0" smtClean="0" sz="1800" spc="8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1.4</a:t>
            </a:r>
            <a:r>
              <a:rPr dirty="0" smtClean="0" sz="1800" spc="-10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z</a:t>
            </a:r>
            <a:r>
              <a:rPr dirty="0" smtClean="0" sz="1800" spc="-1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64)</a:t>
            </a:r>
            <a:endParaRPr sz="1800">
              <a:latin typeface="Times New Roman"/>
              <a:cs typeface="Times New Roman"/>
            </a:endParaRPr>
          </a:p>
          <a:p>
            <a:pPr marL="584277" marR="34290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5">
                <a:latin typeface="Times New Roman"/>
                <a:cs typeface="Times New Roman"/>
              </a:rPr>
              <a:t>Rec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mm</a:t>
            </a:r>
            <a:r>
              <a:rPr dirty="0" smtClean="0" sz="1600" spc="5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5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-24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2</a:t>
            </a:r>
            <a:r>
              <a:rPr dirty="0" smtClean="0" sz="1600" spc="4">
                <a:latin typeface="Times New Roman"/>
                <a:cs typeface="Times New Roman"/>
              </a:rPr>
              <a:t>.</a:t>
            </a:r>
            <a:r>
              <a:rPr dirty="0" smtClean="0" sz="1600" spc="0">
                <a:latin typeface="Times New Roman"/>
                <a:cs typeface="Times New Roman"/>
              </a:rPr>
              <a:t>0</a:t>
            </a:r>
            <a:r>
              <a:rPr dirty="0" smtClean="0" sz="1600" spc="-9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z</a:t>
            </a:r>
            <a:r>
              <a:rPr dirty="0" smtClean="0" sz="1600" spc="-2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51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5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0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ppo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584277" marR="34290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al</a:t>
            </a:r>
            <a:r>
              <a:rPr dirty="0" smtClean="0" sz="1600" spc="-6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  <a:p>
            <a:pPr marL="584277" marR="34290">
              <a:lnSpc>
                <a:spcPct val="95825"/>
              </a:lnSpc>
              <a:spcBef>
                <a:spcPts val="464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13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34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(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-4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,</a:t>
            </a:r>
            <a:r>
              <a:rPr dirty="0" smtClean="0" sz="1600" spc="-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83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ex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e)</a:t>
            </a:r>
            <a:endParaRPr sz="1600">
              <a:latin typeface="Times New Roman"/>
              <a:cs typeface="Times New Roman"/>
            </a:endParaRPr>
          </a:p>
          <a:p>
            <a:pPr marL="584277" marR="34290">
              <a:lnSpc>
                <a:spcPct val="95825"/>
              </a:lnSpc>
              <a:spcBef>
                <a:spcPts val="464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B</a:t>
            </a:r>
            <a:r>
              <a:rPr dirty="0" smtClean="0" sz="1600" spc="13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3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199259" y="517672"/>
            <a:ext cx="479890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5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165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h</a:t>
            </a:r>
            <a:r>
              <a:rPr dirty="0" smtClean="0" sz="2800" spc="0" b="1">
                <a:latin typeface="Times New Roman"/>
                <a:cs typeface="Times New Roman"/>
              </a:rPr>
              <a:t>an</a:t>
            </a:r>
            <a:r>
              <a:rPr dirty="0" smtClean="0" sz="2800" spc="163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w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-12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627808" cy="2529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4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-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7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4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J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6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954" marR="672857" indent="-254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4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-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joi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38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ey</a:t>
            </a:r>
            <a:r>
              <a:rPr dirty="0" smtClean="0" sz="2000" spc="-1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93">
                <a:latin typeface="Times New Roman"/>
                <a:cs typeface="Times New Roman"/>
              </a:rPr>
              <a:t> </a:t>
            </a:r>
            <a:r>
              <a:rPr dirty="0" smtClean="0" sz="2000" spc="4" i="1">
                <a:latin typeface="Times New Roman"/>
                <a:cs typeface="Times New Roman"/>
              </a:rPr>
              <a:t>l</a:t>
            </a:r>
            <a:r>
              <a:rPr dirty="0" smtClean="0" sz="2000" spc="4" i="1">
                <a:latin typeface="Times New Roman"/>
                <a:cs typeface="Times New Roman"/>
              </a:rPr>
              <a:t>o</a:t>
            </a:r>
            <a:r>
              <a:rPr dirty="0" smtClean="0" sz="2000" spc="4" i="1">
                <a:latin typeface="Times New Roman"/>
                <a:cs typeface="Times New Roman"/>
              </a:rPr>
              <a:t>g</a:t>
            </a:r>
            <a:r>
              <a:rPr dirty="0" smtClean="0" sz="2000" spc="4" i="1">
                <a:latin typeface="Times New Roman"/>
                <a:cs typeface="Times New Roman"/>
              </a:rPr>
              <a:t>i</a:t>
            </a:r>
            <a:r>
              <a:rPr dirty="0" smtClean="0" sz="2000" spc="0" i="1">
                <a:latin typeface="Times New Roman"/>
                <a:cs typeface="Times New Roman"/>
              </a:rPr>
              <a:t>c</a:t>
            </a:r>
            <a:r>
              <a:rPr dirty="0" smtClean="0" sz="2000" spc="0" i="1">
                <a:latin typeface="Times New Roman"/>
                <a:cs typeface="Times New Roman"/>
              </a:rPr>
              <a:t>a</a:t>
            </a:r>
            <a:r>
              <a:rPr dirty="0" smtClean="0" sz="2000" spc="4" i="1">
                <a:latin typeface="Times New Roman"/>
                <a:cs typeface="Times New Roman"/>
              </a:rPr>
              <a:t>l</a:t>
            </a:r>
            <a:r>
              <a:rPr dirty="0" smtClean="0" sz="2000" spc="4" i="1">
                <a:latin typeface="Times New Roman"/>
                <a:cs typeface="Times New Roman"/>
              </a:rPr>
              <a:t>l</a:t>
            </a:r>
            <a:r>
              <a:rPr dirty="0" smtClean="0" sz="2000" spc="0" i="1">
                <a:latin typeface="Times New Roman"/>
                <a:cs typeface="Times New Roman"/>
              </a:rPr>
              <a:t>y</a:t>
            </a:r>
            <a:r>
              <a:rPr dirty="0" smtClean="0" sz="2000" spc="-87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0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13589" marR="245236" indent="-286512">
              <a:lnSpc>
                <a:spcPct val="100041"/>
              </a:lnSpc>
              <a:spcBef>
                <a:spcPts val="425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5">
                <a:latin typeface="Times New Roman"/>
                <a:cs typeface="Times New Roman"/>
              </a:rPr>
              <a:t>os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5">
                <a:latin typeface="Times New Roman"/>
                <a:cs typeface="Times New Roman"/>
              </a:rPr>
              <a:t>b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6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imizer</a:t>
            </a:r>
            <a:r>
              <a:rPr dirty="0" smtClean="0" sz="1800" spc="25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3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25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j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5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ive,</a:t>
            </a:r>
            <a:r>
              <a:rPr dirty="0" smtClean="0" sz="1800" spc="38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3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et</a:t>
            </a:r>
            <a:r>
              <a:rPr dirty="0" smtClean="0" sz="1800" spc="15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rr</a:t>
            </a:r>
            <a:r>
              <a:rPr dirty="0" smtClean="0" sz="1800" spc="0">
                <a:latin typeface="Times New Roman"/>
                <a:cs typeface="Times New Roman"/>
              </a:rPr>
              <a:t>ect</a:t>
            </a:r>
            <a:endParaRPr sz="18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484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8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4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2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13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4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20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J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4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114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38542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711354" y="517672"/>
            <a:ext cx="377268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7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LY</a:t>
            </a:r>
            <a:r>
              <a:rPr dirty="0" smtClean="0" sz="2800" spc="-77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507" y="1444495"/>
            <a:ext cx="7258044" cy="2250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8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le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6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2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F)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4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33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ow</a:t>
            </a:r>
            <a:endParaRPr sz="2000">
              <a:latin typeface="Times New Roman"/>
              <a:cs typeface="Times New Roman"/>
            </a:endParaRPr>
          </a:p>
          <a:p>
            <a:pPr marL="12954" marR="43811">
              <a:lnSpc>
                <a:spcPct val="95825"/>
              </a:lnSpc>
            </a:pP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6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4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13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-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413844" marR="95131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r>
              <a:rPr dirty="0" smtClean="0" sz="1800" spc="2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42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3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PP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na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37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M</a:t>
            </a:r>
            <a:r>
              <a:rPr dirty="0" smtClean="0" sz="1800" spc="-5">
                <a:latin typeface="Times New Roman"/>
                <a:cs typeface="Times New Roman"/>
              </a:rPr>
              <a:t>ana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7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Obj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</a:t>
            </a:r>
            <a:r>
              <a:rPr dirty="0" smtClean="0" sz="1800" spc="0">
                <a:latin typeface="Times New Roman"/>
                <a:cs typeface="Times New Roman"/>
              </a:rPr>
              <a:t>rv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2005</a:t>
            </a:r>
            <a:endParaRPr sz="1800">
              <a:latin typeface="Times New Roman"/>
              <a:cs typeface="Times New Roman"/>
            </a:endParaRPr>
          </a:p>
          <a:p>
            <a:pPr marL="12954">
              <a:lnSpc>
                <a:spcPct val="95825"/>
              </a:lnSpc>
              <a:spcBef>
                <a:spcPts val="484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8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6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20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6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3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7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10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0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332" marR="43811">
              <a:lnSpc>
                <a:spcPct val="95825"/>
              </a:lnSpc>
              <a:spcBef>
                <a:spcPts val="52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44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5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685" y="2714863"/>
            <a:ext cx="180395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254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85643" y="517672"/>
            <a:ext cx="322655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inin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15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Su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-</a:t>
            </a:r>
            <a:r>
              <a:rPr dirty="0" smtClean="0" sz="2800" spc="4" b="1">
                <a:latin typeface="Times New Roman"/>
                <a:cs typeface="Times New Roman"/>
              </a:rPr>
              <a:t>q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85" y="1440799"/>
            <a:ext cx="180395" cy="1011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954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254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507" y="1444495"/>
            <a:ext cx="5243068" cy="1011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3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-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3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2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954" marR="38176">
              <a:lnSpc>
                <a:spcPct val="95825"/>
              </a:lnSpc>
              <a:spcBef>
                <a:spcPts val="473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12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47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via</a:t>
            </a:r>
            <a:r>
              <a:rPr dirty="0" smtClean="0" sz="2000" spc="-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joi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1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49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7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11323" y="517672"/>
            <a:ext cx="377517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373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th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26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-</a:t>
            </a:r>
            <a:r>
              <a:rPr dirty="0" smtClean="0" sz="2800" spc="4" b="1">
                <a:latin typeface="Times New Roman"/>
                <a:cs typeface="Times New Roman"/>
              </a:rPr>
              <a:t>qu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1011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60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310498" cy="2401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0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15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ph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473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6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8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7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6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18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2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52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10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6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4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7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2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6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31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ef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-4" i="1">
                <a:latin typeface="Times New Roman"/>
                <a:cs typeface="Times New Roman"/>
              </a:rPr>
              <a:t>o</a:t>
            </a:r>
            <a:r>
              <a:rPr dirty="0" smtClean="0" sz="1800" spc="0" i="1">
                <a:latin typeface="Times New Roman"/>
                <a:cs typeface="Times New Roman"/>
              </a:rPr>
              <a:t>u</a:t>
            </a:r>
            <a:r>
              <a:rPr dirty="0" smtClean="0" sz="1800" spc="0" i="1">
                <a:latin typeface="Times New Roman"/>
                <a:cs typeface="Times New Roman"/>
              </a:rPr>
              <a:t>ter</a:t>
            </a:r>
            <a:r>
              <a:rPr dirty="0" smtClean="0" sz="1800" spc="-43" i="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5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ot</a:t>
            </a:r>
            <a:r>
              <a:rPr dirty="0" smtClean="0" sz="2000" spc="3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1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1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own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6726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562207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52374" y="517672"/>
            <a:ext cx="269036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ON</a:t>
            </a:r>
            <a:r>
              <a:rPr dirty="0" smtClean="0" sz="2800" spc="-94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149333" cy="3653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mb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5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13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93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imi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27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r>
              <a:rPr dirty="0" smtClean="0" sz="1800" spc="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21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812877" marR="331924" indent="-228599">
              <a:lnSpc>
                <a:spcPct val="100041"/>
              </a:lnSpc>
              <a:spcBef>
                <a:spcPts val="465"/>
              </a:spcBef>
              <a:tabLst>
                <a:tab pos="812800" algn="l"/>
              </a:tabLst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	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:</a:t>
            </a:r>
            <a:r>
              <a:rPr dirty="0" smtClean="0" sz="1600" spc="-5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W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59">
                <a:latin typeface="Times New Roman"/>
                <a:cs typeface="Times New Roman"/>
              </a:rPr>
              <a:t> </a:t>
            </a:r>
            <a:r>
              <a:rPr dirty="0" smtClean="0" sz="1600" spc="-3">
                <a:latin typeface="Times New Roman"/>
                <a:cs typeface="Times New Roman"/>
              </a:rPr>
              <a:t>A</a:t>
            </a:r>
            <a:r>
              <a:rPr dirty="0" smtClean="0" sz="1600" spc="3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2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-1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ccep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,</a:t>
            </a:r>
            <a:r>
              <a:rPr dirty="0" smtClean="0" sz="1600" spc="36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ec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-6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5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(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16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nn</a:t>
            </a:r>
            <a:r>
              <a:rPr dirty="0" smtClean="0" sz="1600" spc="4">
                <a:latin typeface="Times New Roman"/>
                <a:cs typeface="Times New Roman"/>
              </a:rPr>
              <a:t>eces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37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-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5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16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19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24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q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14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ce)</a:t>
            </a:r>
            <a:endParaRPr sz="16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490"/>
              </a:spcBef>
            </a:pPr>
            <a:r>
              <a:rPr dirty="0" smtClean="0" sz="2000">
                <a:latin typeface="Times New Roman"/>
                <a:cs typeface="Times New Roman"/>
              </a:rPr>
              <a:t>R</a:t>
            </a:r>
            <a:r>
              <a:rPr dirty="0" smtClean="0" sz="2000">
                <a:latin typeface="Times New Roman"/>
                <a:cs typeface="Times New Roman"/>
              </a:rPr>
              <a:t>eq</a:t>
            </a:r>
            <a:r>
              <a:rPr dirty="0" smtClean="0" sz="2000">
                <a:latin typeface="Times New Roman"/>
                <a:cs typeface="Times New Roman"/>
              </a:rPr>
              <a:t>u</a:t>
            </a:r>
            <a:r>
              <a:rPr dirty="0" smtClean="0" sz="200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of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6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endParaRPr sz="1800">
              <a:latin typeface="Times New Roman"/>
              <a:cs typeface="Times New Roman"/>
            </a:endParaRPr>
          </a:p>
          <a:p>
            <a:pPr marL="584277" marR="38176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6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/</a:t>
            </a:r>
            <a:r>
              <a:rPr dirty="0" smtClean="0" sz="1600" spc="4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exp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es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22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/</a:t>
            </a:r>
            <a:r>
              <a:rPr dirty="0" smtClean="0" sz="1600" spc="4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  <a:p>
            <a:pPr marL="413589" marR="33080" indent="-286512">
              <a:lnSpc>
                <a:spcPct val="100041"/>
              </a:lnSpc>
              <a:spcBef>
                <a:spcPts val="517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0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ff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4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-3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2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22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84277" marR="38176">
              <a:lnSpc>
                <a:spcPct val="95825"/>
              </a:lnSpc>
              <a:spcBef>
                <a:spcPts val="380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  </a:t>
            </a:r>
            <a:r>
              <a:rPr dirty="0" smtClean="0" sz="800" spc="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im</a:t>
            </a:r>
            <a:r>
              <a:rPr dirty="0" smtClean="0" sz="1600" spc="0">
                <a:latin typeface="Times New Roman"/>
                <a:cs typeface="Times New Roman"/>
              </a:rPr>
              <a:t>al</a:t>
            </a:r>
            <a:r>
              <a:rPr dirty="0" smtClean="0" sz="1600" spc="13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an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16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ic</a:t>
            </a:r>
            <a:r>
              <a:rPr dirty="0" smtClean="0" sz="1600" spc="20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=</a:t>
            </a:r>
            <a:r>
              <a:rPr dirty="0" smtClean="0" sz="1600" spc="-2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K</a:t>
            </a:r>
            <a:r>
              <a:rPr dirty="0" smtClean="0" sz="1600" spc="-4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 marL="584277" marR="38176">
              <a:lnSpc>
                <a:spcPct val="95825"/>
              </a:lnSpc>
              <a:spcBef>
                <a:spcPts val="464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dat</a:t>
            </a:r>
            <a:r>
              <a:rPr dirty="0" smtClean="0" sz="1600" spc="5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im</a:t>
            </a:r>
            <a:r>
              <a:rPr dirty="0" smtClean="0" sz="1600" spc="5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2</a:t>
            </a:r>
            <a:r>
              <a:rPr dirty="0" smtClean="0" sz="1600" spc="-7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an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18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in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7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=</a:t>
            </a:r>
            <a:r>
              <a:rPr dirty="0" smtClean="0" sz="1600" spc="315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16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K</a:t>
            </a:r>
            <a:r>
              <a:rPr dirty="0" smtClean="0" sz="1600" spc="-4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00137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74647" y="517672"/>
            <a:ext cx="544765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ER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158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126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X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EP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57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740301" cy="2786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3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3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1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  <a:p>
            <a:pPr marL="413589" marR="215997" indent="-286512">
              <a:lnSpc>
                <a:spcPct val="100041"/>
              </a:lnSpc>
              <a:spcBef>
                <a:spcPts val="420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NT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8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8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8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34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3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imi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290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-6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413589" marR="63292" indent="-286512">
              <a:lnSpc>
                <a:spcPct val="100041"/>
              </a:lnSpc>
              <a:spcBef>
                <a:spcPts val="434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0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9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9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0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no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he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ht</a:t>
            </a:r>
            <a:endParaRPr sz="1800">
              <a:latin typeface="Times New Roman"/>
              <a:cs typeface="Times New Roman"/>
            </a:endParaRPr>
          </a:p>
          <a:p>
            <a:pPr marL="12700" marR="29215">
              <a:lnSpc>
                <a:spcPct val="95825"/>
              </a:lnSpc>
              <a:spcBef>
                <a:spcPts val="484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5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6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32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13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77" marR="29215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7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0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5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413589" marR="2484" indent="-286511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6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8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3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6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8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01356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167255" y="517672"/>
            <a:ext cx="486210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1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y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es</a:t>
            </a:r>
            <a:r>
              <a:rPr dirty="0" smtClean="0" sz="2800" spc="-139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126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J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6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507" y="1444495"/>
            <a:ext cx="7652574" cy="4199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2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1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8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ty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9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954" marR="26730">
              <a:lnSpc>
                <a:spcPct val="95825"/>
              </a:lnSpc>
            </a:pP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7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332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abl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4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abl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954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I</a:t>
            </a:r>
            <a:r>
              <a:rPr dirty="0" smtClean="0" sz="2000">
                <a:latin typeface="Times New Roman"/>
                <a:cs typeface="Times New Roman"/>
              </a:rPr>
              <a:t>de</a:t>
            </a:r>
            <a:r>
              <a:rPr dirty="0" smtClean="0" sz="2000">
                <a:latin typeface="Times New Roman"/>
                <a:cs typeface="Times New Roman"/>
              </a:rPr>
              <a:t>a</a:t>
            </a:r>
            <a:r>
              <a:rPr dirty="0" smtClean="0" sz="2000">
                <a:latin typeface="Times New Roman"/>
                <a:cs typeface="Times New Roman"/>
              </a:rPr>
              <a:t>ll</a:t>
            </a:r>
            <a:r>
              <a:rPr dirty="0" smtClean="0" sz="2000">
                <a:latin typeface="Times New Roman"/>
                <a:cs typeface="Times New Roman"/>
              </a:rPr>
              <a:t>y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ty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9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2700" marR="180463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8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33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1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4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28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7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ty</a:t>
            </a:r>
            <a:r>
              <a:rPr dirty="0" smtClean="0" sz="2000" spc="4">
                <a:latin typeface="Times New Roman"/>
                <a:cs typeface="Times New Roman"/>
              </a:rPr>
              <a:t>pe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10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oc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13844" indent="-286512">
              <a:lnSpc>
                <a:spcPct val="100041"/>
              </a:lnSpc>
              <a:spcBef>
                <a:spcPts val="425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!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9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0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39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4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ook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en</a:t>
            </a:r>
            <a:r>
              <a:rPr dirty="0" smtClean="0" sz="1800" spc="23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bl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hoo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7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954" marR="647994">
              <a:lnSpc>
                <a:spcPct val="100041"/>
              </a:lnSpc>
              <a:spcBef>
                <a:spcPts val="484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2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1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3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9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4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ty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96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jec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954" marR="273867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5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2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8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ty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9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3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3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1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2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85" y="2440543"/>
            <a:ext cx="180395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254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08036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75099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6206" y="517672"/>
            <a:ext cx="690317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26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163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ommo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-10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125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x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415101" cy="2584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7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0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18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0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dirty="0" smtClean="0" sz="2000" spc="0">
                <a:latin typeface="Times New Roman"/>
                <a:cs typeface="Times New Roman"/>
              </a:rPr>
              <a:t>ve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6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ive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3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ac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imizes</a:t>
            </a:r>
            <a:r>
              <a:rPr dirty="0" smtClean="0" sz="1800" spc="-1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36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sol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12700" marR="153722">
              <a:lnSpc>
                <a:spcPct val="100041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Y</a:t>
            </a:r>
            <a:r>
              <a:rPr dirty="0" smtClean="0" sz="2000">
                <a:latin typeface="Times New Roman"/>
                <a:cs typeface="Times New Roman"/>
              </a:rPr>
              <a:t>ou</a:t>
            </a:r>
            <a:r>
              <a:rPr dirty="0" smtClean="0" sz="2000" spc="-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2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0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5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-1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5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em</a:t>
            </a:r>
            <a:r>
              <a:rPr dirty="0" smtClean="0" sz="2000" spc="-11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38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of</a:t>
            </a:r>
            <a:r>
              <a:rPr dirty="0" smtClean="0" sz="2000" spc="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0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0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8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0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ts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22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697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44035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89" y="-73509"/>
            <a:ext cx="887571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2304" y="1186327"/>
            <a:ext cx="72689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2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:</a:t>
            </a:r>
            <a:r>
              <a:rPr dirty="0" smtClean="0" sz="2800" spc="-12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act</a:t>
            </a:r>
            <a:r>
              <a:rPr dirty="0" smtClean="0" sz="2800" spc="0" b="1">
                <a:latin typeface="Times New Roman"/>
                <a:cs typeface="Times New Roman"/>
              </a:rPr>
              <a:t>-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72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-14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67802" y="2039969"/>
            <a:ext cx="4210904" cy="1344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35" algn="r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le</a:t>
            </a:r>
            <a:r>
              <a:rPr dirty="0" smtClean="0" sz="2800" spc="21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5</a:t>
            </a:r>
            <a:r>
              <a:rPr dirty="0" smtClean="0" sz="2800" spc="0" b="1">
                <a:latin typeface="Times New Roman"/>
                <a:cs typeface="Times New Roman"/>
              </a:rPr>
              <a:t>:</a:t>
            </a:r>
            <a:r>
              <a:rPr dirty="0" smtClean="0" sz="2800" spc="-144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152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Fun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2241"/>
              </a:spcBef>
            </a:pP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8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ck</a:t>
            </a:r>
            <a:endParaRPr sz="2000">
              <a:latin typeface="Times New Roman"/>
              <a:cs typeface="Times New Roman"/>
            </a:endParaRPr>
          </a:p>
          <a:p>
            <a:pPr marR="12954" algn="r">
              <a:lnSpc>
                <a:spcPct val="95825"/>
              </a:lnSpc>
              <a:spcBef>
                <a:spcPts val="579"/>
              </a:spcBef>
            </a:pPr>
            <a:r>
              <a:rPr dirty="0" smtClean="0" sz="200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J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@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Q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15570" y="517672"/>
            <a:ext cx="336397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du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21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522757" cy="4524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0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30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20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2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 marR="114019">
              <a:lnSpc>
                <a:spcPct val="100041"/>
              </a:lnSpc>
            </a:pP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4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pp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9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  <a:p>
            <a:pPr marL="12700" indent="0">
              <a:lnSpc>
                <a:spcPct val="100041"/>
              </a:lnSpc>
              <a:spcBef>
                <a:spcPts val="480"/>
              </a:spcBef>
            </a:pPr>
            <a:r>
              <a:rPr dirty="0" smtClean="0" sz="2000">
                <a:latin typeface="Times New Roman"/>
                <a:cs typeface="Times New Roman"/>
              </a:rPr>
              <a:t>Y</a:t>
            </a:r>
            <a:r>
              <a:rPr dirty="0" smtClean="0" sz="2000">
                <a:latin typeface="Times New Roman"/>
                <a:cs typeface="Times New Roman"/>
              </a:rPr>
              <a:t>ou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2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6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8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5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06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5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19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h</a:t>
            </a:r>
            <a:r>
              <a:rPr dirty="0" smtClean="0" sz="2000" spc="4" i="1">
                <a:latin typeface="Times New Roman"/>
                <a:cs typeface="Times New Roman"/>
              </a:rPr>
              <a:t>o</a:t>
            </a:r>
            <a:r>
              <a:rPr dirty="0" smtClean="0" sz="2000" spc="0" i="1">
                <a:latin typeface="Times New Roman"/>
                <a:cs typeface="Times New Roman"/>
              </a:rPr>
              <a:t>w</a:t>
            </a:r>
            <a:r>
              <a:rPr dirty="0" smtClean="0" sz="2000" spc="191" i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48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2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Aggr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3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ank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4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1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-2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ng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nal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416328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77723" y="517672"/>
            <a:ext cx="804089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2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er</a:t>
            </a:r>
            <a:r>
              <a:rPr dirty="0" smtClean="0" sz="2800" spc="-2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2</a:t>
            </a:r>
            <a:r>
              <a:rPr dirty="0" smtClean="0" sz="2800" spc="-4" b="1">
                <a:latin typeface="Times New Roman"/>
                <a:cs typeface="Times New Roman"/>
              </a:rPr>
              <a:t>0</a:t>
            </a:r>
            <a:r>
              <a:rPr dirty="0" smtClean="0" sz="2800" spc="-4" b="1">
                <a:latin typeface="Times New Roman"/>
                <a:cs typeface="Times New Roman"/>
              </a:rPr>
              <a:t>1</a:t>
            </a:r>
            <a:r>
              <a:rPr dirty="0" smtClean="0" sz="2800" spc="0" b="1">
                <a:latin typeface="Times New Roman"/>
                <a:cs typeface="Times New Roman"/>
              </a:rPr>
              <a:t>2</a:t>
            </a:r>
            <a:r>
              <a:rPr dirty="0" smtClean="0" sz="2800" spc="434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x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-125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(</a:t>
            </a: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)</a:t>
            </a:r>
            <a:r>
              <a:rPr dirty="0" smtClean="0" sz="2800" spc="129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q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641134" cy="2146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5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36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ttp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: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b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y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z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K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K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dirty="0" smtClean="0" sz="2000" spc="-89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mtClean="0" sz="2000" spc="-4">
                <a:latin typeface="Times New Roman"/>
                <a:cs typeface="Times New Roman"/>
                <a:hlinkClick r:id="rId3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-7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ail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</a:t>
            </a:r>
            <a:r>
              <a:rPr dirty="0" smtClean="0" sz="1800" spc="0">
                <a:latin typeface="Times New Roman"/>
                <a:cs typeface="Times New Roman"/>
              </a:rPr>
              <a:t>rv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2008</a:t>
            </a:r>
            <a:r>
              <a:rPr dirty="0" smtClean="0" sz="1800" spc="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r>
              <a:rPr dirty="0" smtClean="0" sz="1800" spc="-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SP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64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13589" marR="158664" indent="-286511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7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SP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32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</a:t>
            </a:r>
            <a:r>
              <a:rPr dirty="0" smtClean="0" sz="1800" spc="4">
                <a:latin typeface="Times New Roman"/>
                <a:cs typeface="Times New Roman"/>
              </a:rPr>
              <a:t>4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it</a:t>
            </a:r>
            <a:r>
              <a:rPr dirty="0" smtClean="0" sz="1800" spc="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-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ic,</a:t>
            </a:r>
            <a:r>
              <a:rPr dirty="0" smtClean="0" sz="1800" spc="3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9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emi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m,</a:t>
            </a:r>
            <a:r>
              <a:rPr dirty="0" smtClean="0" sz="1800" spc="10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e,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9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8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434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</a:t>
            </a:r>
            <a:r>
              <a:rPr dirty="0" smtClean="0" sz="1800" spc="0">
                <a:latin typeface="Times New Roman"/>
                <a:cs typeface="Times New Roman"/>
              </a:rPr>
              <a:t>rv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2008</a:t>
            </a:r>
            <a:r>
              <a:rPr dirty="0" smtClean="0" sz="1800" spc="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SP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64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3</a:t>
            </a:r>
            <a:r>
              <a:rPr dirty="0" smtClean="0" sz="1800" spc="4">
                <a:latin typeface="Times New Roman"/>
                <a:cs typeface="Times New Roman"/>
              </a:rPr>
              <a:t>2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13589" marR="409667" indent="-286512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r>
              <a:rPr dirty="0" smtClean="0" sz="1800" spc="-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3</a:t>
            </a:r>
            <a:r>
              <a:rPr dirty="0" smtClean="0" sz="1800" spc="4">
                <a:latin typeface="Times New Roman"/>
                <a:cs typeface="Times New Roman"/>
              </a:rPr>
              <a:t>2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8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64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12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gh</a:t>
            </a:r>
            <a:r>
              <a:rPr dirty="0" smtClean="0" sz="1800" spc="-6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and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00111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762" y="4004815"/>
            <a:ext cx="7688209" cy="1189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Yo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1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lo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1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345">
                <a:latin typeface="Times New Roman"/>
                <a:cs typeface="Times New Roman"/>
              </a:rPr>
              <a:t> 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ttp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: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b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y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J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IAMR</a:t>
            </a:r>
            <a:r>
              <a:rPr dirty="0" smtClean="0" sz="2000" spc="-94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17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77" marR="26730">
              <a:lnSpc>
                <a:spcPct val="95825"/>
              </a:lnSpc>
            </a:pP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wo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8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ow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9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Mi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6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1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7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s”</a:t>
            </a:r>
            <a:endParaRPr sz="2000">
              <a:latin typeface="Times New Roman"/>
              <a:cs typeface="Times New Roman"/>
            </a:endParaRPr>
          </a:p>
          <a:p>
            <a:pPr marL="413589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_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64</a:t>
            </a:r>
            <a:r>
              <a:rPr dirty="0" smtClean="0" sz="1800" spc="0">
                <a:latin typeface="Times New Roman"/>
                <a:cs typeface="Times New Roman"/>
              </a:rPr>
              <a:t>_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-13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“E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7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”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8</a:t>
            </a:r>
            <a:r>
              <a:rPr dirty="0" smtClean="0" sz="1800" spc="0">
                <a:latin typeface="Times New Roman"/>
                <a:cs typeface="Times New Roman"/>
              </a:rPr>
              <a:t>6</a:t>
            </a:r>
            <a:r>
              <a:rPr dirty="0" smtClean="0" sz="1800" spc="-9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ll)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901854" y="517672"/>
            <a:ext cx="176393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8139" y="517672"/>
            <a:ext cx="163893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95"/>
            <a:ext cx="7701011" cy="424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VG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CHE</a:t>
            </a:r>
            <a:r>
              <a:rPr dirty="0" smtClean="0" sz="2000" spc="0">
                <a:latin typeface="Times New Roman"/>
                <a:cs typeface="Times New Roman"/>
              </a:rPr>
              <a:t>CK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UM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AGG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ks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13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BIG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19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ems</a:t>
            </a:r>
            <a:r>
              <a:rPr dirty="0" smtClean="0" sz="1800" spc="15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584277" marR="26730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10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27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3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an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16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4">
                <a:latin typeface="Times New Roman"/>
                <a:cs typeface="Times New Roman"/>
              </a:rPr>
              <a:t>_</a:t>
            </a:r>
            <a:r>
              <a:rPr dirty="0" smtClean="0" sz="1600" spc="0">
                <a:latin typeface="Times New Roman"/>
                <a:cs typeface="Times New Roman"/>
              </a:rPr>
              <a:t>B</a:t>
            </a:r>
            <a:r>
              <a:rPr dirty="0" smtClean="0" sz="1600" spc="4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58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26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in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413589" indent="-286512">
              <a:lnSpc>
                <a:spcPct val="100041"/>
              </a:lnSpc>
              <a:spcBef>
                <a:spcPts val="517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32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6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5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_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9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3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non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21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434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*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r>
              <a:rPr dirty="0" smtClean="0" sz="1800" spc="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_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*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6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2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MIN</a:t>
            </a:r>
            <a:r>
              <a:rPr dirty="0" smtClean="0" sz="2000" spc="-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0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im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3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8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1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no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30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7509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15926" y="517672"/>
            <a:ext cx="376429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13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246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7607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779775"/>
            <a:ext cx="7692781" cy="4176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UM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5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9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8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0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ig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DEV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9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584277" marR="26730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3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9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24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-6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7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w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1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413589" indent="-286512">
              <a:lnSpc>
                <a:spcPct val="100041"/>
              </a:lnSpc>
              <a:spcBef>
                <a:spcPts val="517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2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9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5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pop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RP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3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-11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17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r>
              <a:rPr dirty="0" smtClean="0" sz="1800" spc="1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8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0">
                <a:latin typeface="Times New Roman"/>
                <a:cs typeface="Times New Roman"/>
              </a:rPr>
              <a:t>ied</a:t>
            </a:r>
            <a:r>
              <a:rPr dirty="0" smtClean="0" sz="1800" spc="16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584277" marR="26730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3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9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1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2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0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3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5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pop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12939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72044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53411" y="517672"/>
            <a:ext cx="389093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h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cal</a:t>
            </a:r>
            <a:r>
              <a:rPr dirty="0" smtClean="0" sz="2800" spc="31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692962" cy="3549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9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44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0">
                <a:latin typeface="Times New Roman"/>
                <a:cs typeface="Times New Roman"/>
              </a:rPr>
              <a:t>0</a:t>
            </a:r>
            <a:r>
              <a:rPr dirty="0" smtClean="0" sz="2000" spc="5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1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7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ded</a:t>
            </a:r>
            <a:r>
              <a:rPr dirty="0" smtClean="0" sz="2000" spc="-10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36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3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5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4">
                <a:latin typeface="Times New Roman"/>
                <a:cs typeface="Times New Roman"/>
              </a:rPr>
              <a:t>200</a:t>
            </a:r>
            <a:r>
              <a:rPr dirty="0" smtClean="0" sz="2000" spc="0">
                <a:latin typeface="Times New Roman"/>
                <a:cs typeface="Times New Roman"/>
              </a:rPr>
              <a:t>5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26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1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7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EILI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6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6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eg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4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5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22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mer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2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1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eg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3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21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mer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2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PI</a:t>
            </a:r>
            <a:r>
              <a:rPr dirty="0" smtClean="0" sz="1800" spc="-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9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5">
                <a:latin typeface="Times New Roman"/>
                <a:cs typeface="Times New Roman"/>
              </a:rPr>
              <a:t>ons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7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WER</a:t>
            </a:r>
            <a:r>
              <a:rPr dirty="0" smtClean="0" sz="1800" spc="-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mer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2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0">
                <a:latin typeface="Times New Roman"/>
                <a:cs typeface="Times New Roman"/>
              </a:rPr>
              <a:t>ied</a:t>
            </a:r>
            <a:r>
              <a:rPr dirty="0" smtClean="0" sz="1800" spc="1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9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9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mer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2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0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1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0">
                <a:latin typeface="Times New Roman"/>
                <a:cs typeface="Times New Roman"/>
              </a:rPr>
              <a:t>ied</a:t>
            </a:r>
            <a:r>
              <a:rPr dirty="0" smtClean="0" sz="1800" spc="1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ps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an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1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0</a:t>
            </a:r>
            <a:r>
              <a:rPr dirty="0" smtClean="0" sz="1800" spc="-36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gh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584277" marR="38176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as</a:t>
            </a:r>
            <a:r>
              <a:rPr dirty="0" smtClean="0" sz="1600" spc="-10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an</a:t>
            </a:r>
            <a:r>
              <a:rPr dirty="0" smtClean="0" sz="1600" spc="8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al</a:t>
            </a:r>
            <a:r>
              <a:rPr dirty="0" smtClean="0" sz="1600" spc="27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“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”</a:t>
            </a:r>
            <a:r>
              <a:rPr dirty="0" smtClean="0" sz="1600" spc="-7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27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1114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58666" y="517672"/>
            <a:ext cx="207818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R</a:t>
            </a:r>
            <a:r>
              <a:rPr dirty="0" smtClean="0" sz="2800" spc="4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la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720765" cy="234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pp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3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gg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33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73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cla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r>
              <a:rPr dirty="0" smtClean="0" sz="2000" spc="21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que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39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ult</a:t>
            </a:r>
            <a:r>
              <a:rPr dirty="0" smtClean="0" sz="2000" spc="39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indent="114377">
              <a:lnSpc>
                <a:spcPts val="2069"/>
              </a:lnSpc>
              <a:spcBef>
                <a:spcPts val="52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k</a:t>
            </a:r>
            <a:r>
              <a:rPr dirty="0" smtClean="0" sz="1800" spc="-1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18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4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et</a:t>
            </a:r>
            <a:r>
              <a:rPr dirty="0" smtClean="0" sz="1800" spc="15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9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9"/>
              </a:lnSpc>
              <a:spcBef>
                <a:spcPts val="548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pp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3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gg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2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2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-4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9"/>
              </a:lnSpc>
              <a:spcBef>
                <a:spcPts val="60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-196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7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2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16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ua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3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ts val="1814"/>
              </a:lnSpc>
              <a:spcBef>
                <a:spcPts val="700"/>
              </a:spcBef>
            </a:pPr>
            <a:r>
              <a:rPr dirty="0" smtClean="0" baseline="1449" sz="3000" spc="5">
                <a:latin typeface="Times New Roman"/>
                <a:cs typeface="Times New Roman"/>
              </a:rPr>
              <a:t>t</a:t>
            </a:r>
            <a:r>
              <a:rPr dirty="0" smtClean="0" baseline="1449" sz="3000" spc="5">
                <a:latin typeface="Times New Roman"/>
                <a:cs typeface="Times New Roman"/>
              </a:rPr>
              <a:t>h</a:t>
            </a:r>
            <a:r>
              <a:rPr dirty="0" smtClean="0" baseline="1449" sz="3000" spc="0">
                <a:latin typeface="Times New Roman"/>
                <a:cs typeface="Times New Roman"/>
              </a:rPr>
              <a:t>e</a:t>
            </a:r>
            <a:r>
              <a:rPr dirty="0" smtClean="0" baseline="1449" sz="3000" spc="-170">
                <a:latin typeface="Times New Roman"/>
                <a:cs typeface="Times New Roman"/>
              </a:rPr>
              <a:t> </a:t>
            </a:r>
            <a:r>
              <a:rPr dirty="0" smtClean="0" baseline="1449" sz="3000" spc="0">
                <a:latin typeface="Times New Roman"/>
                <a:cs typeface="Times New Roman"/>
              </a:rPr>
              <a:t>w</a:t>
            </a:r>
            <a:r>
              <a:rPr dirty="0" smtClean="0" baseline="1449" sz="3000" spc="0">
                <a:latin typeface="Times New Roman"/>
                <a:cs typeface="Times New Roman"/>
              </a:rPr>
              <a:t>i</a:t>
            </a:r>
            <a:r>
              <a:rPr dirty="0" smtClean="0" baseline="1449" sz="3000" spc="4">
                <a:latin typeface="Times New Roman"/>
                <a:cs typeface="Times New Roman"/>
              </a:rPr>
              <a:t>n</a:t>
            </a:r>
            <a:r>
              <a:rPr dirty="0" smtClean="0" baseline="1449" sz="3000" spc="0">
                <a:latin typeface="Times New Roman"/>
                <a:cs typeface="Times New Roman"/>
              </a:rPr>
              <a:t>do</a:t>
            </a:r>
            <a:r>
              <a:rPr dirty="0" smtClean="0" baseline="1449" sz="3000" spc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3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ever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2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501503"/>
            <a:ext cx="180140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87751" y="517672"/>
            <a:ext cx="302131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k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5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95"/>
            <a:ext cx="7210983" cy="3903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UMBE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077" marR="30403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32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5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R</a:t>
            </a:r>
            <a:r>
              <a:rPr dirty="0" smtClean="0" sz="2000">
                <a:latin typeface="Times New Roman"/>
                <a:cs typeface="Times New Roman"/>
              </a:rPr>
              <a:t>AN</a:t>
            </a:r>
            <a:r>
              <a:rPr dirty="0" smtClean="0" sz="200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77" marR="30403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k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2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584277" marR="30403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k</a:t>
            </a:r>
            <a:r>
              <a:rPr dirty="0" smtClean="0" sz="1600" spc="-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-11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24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1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7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6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8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37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-62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">
                <a:latin typeface="Times New Roman"/>
                <a:cs typeface="Times New Roman"/>
              </a:rPr>
              <a:t>k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3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8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89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  <a:p>
            <a:pPr marL="127077" marR="30403">
              <a:lnSpc>
                <a:spcPct val="95825"/>
              </a:lnSpc>
              <a:spcBef>
                <a:spcPts val="517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20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9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ank</a:t>
            </a:r>
            <a:endParaRPr sz="18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DEN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77" marR="30403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6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K</a:t>
            </a:r>
            <a:r>
              <a:rPr dirty="0" smtClean="0" sz="1800" spc="3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ap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ank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6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  <a:p>
            <a:pPr marL="127077" marR="30403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-4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6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3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0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z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5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3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ps</a:t>
            </a:r>
            <a:endParaRPr sz="1800">
              <a:latin typeface="Times New Roman"/>
              <a:cs typeface="Times New Roman"/>
            </a:endParaRPr>
          </a:p>
          <a:p>
            <a:pPr marL="584277" marR="30403">
              <a:lnSpc>
                <a:spcPct val="95825"/>
              </a:lnSpc>
              <a:spcBef>
                <a:spcPts val="465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ou</a:t>
            </a:r>
            <a:r>
              <a:rPr dirty="0" smtClean="0" sz="1600" spc="-5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ec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-8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8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37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-62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584277">
              <a:lnSpc>
                <a:spcPct val="95825"/>
              </a:lnSpc>
              <a:spcBef>
                <a:spcPts val="464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W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89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ws</a:t>
            </a:r>
            <a:r>
              <a:rPr dirty="0" smtClean="0" sz="1600" spc="2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8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16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v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2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6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-21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,</a:t>
            </a:r>
            <a:r>
              <a:rPr dirty="0" smtClean="0" sz="1600" spc="-3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89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p</a:t>
            </a:r>
            <a:r>
              <a:rPr dirty="0" smtClean="0" sz="1600" spc="29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z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-5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w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ff</a:t>
            </a:r>
            <a:r>
              <a:rPr dirty="0" smtClean="0" sz="1600" spc="4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452479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14742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43942" y="517672"/>
            <a:ext cx="350885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26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95"/>
            <a:ext cx="7681351" cy="3902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2012)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3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4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9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/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2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3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7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3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if</a:t>
            </a:r>
            <a:r>
              <a:rPr dirty="0" smtClean="0" sz="1800" spc="1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9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2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0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3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cc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/</a:t>
            </a:r>
            <a:r>
              <a:rPr dirty="0" smtClean="0" sz="2000" spc="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1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5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7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9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413589" marR="547268" indent="-286512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6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na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and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32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9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 marL="413589" indent="-286512">
              <a:lnSpc>
                <a:spcPct val="100041"/>
              </a:lnSpc>
              <a:spcBef>
                <a:spcPts val="434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5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6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onal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8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na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8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ne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5">
                <a:latin typeface="Times New Roman"/>
                <a:cs typeface="Times New Roman"/>
              </a:rPr>
              <a:t>ut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0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30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525631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18034" y="517672"/>
            <a:ext cx="355998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al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da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204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1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y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6149290" cy="1305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8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9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ERI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2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id</a:t>
            </a:r>
            <a:r>
              <a:rPr dirty="0" smtClean="0" sz="1800" spc="-7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mer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25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737231" y="517672"/>
            <a:ext cx="372297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Sy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m</a:t>
            </a:r>
            <a:r>
              <a:rPr dirty="0" smtClean="0" sz="2800" spc="38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18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Fun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95"/>
            <a:ext cx="7358238" cy="428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1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14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r>
              <a:rPr dirty="0" smtClean="0" sz="1800" spc="-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r>
              <a:rPr dirty="0" smtClean="0" sz="1800" spc="3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endParaRPr sz="18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7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r>
              <a:rPr dirty="0" smtClean="0" sz="1800" spc="37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394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1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14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r>
              <a:rPr dirty="0" smtClean="0" sz="1800" spc="-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r>
              <a:rPr dirty="0" smtClean="0" sz="1800" spc="3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endParaRPr sz="18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1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z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9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ff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et</a:t>
            </a:r>
            <a:endParaRPr sz="18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ff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7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  <a:p>
            <a:pPr marL="12700" marR="394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1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14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r>
              <a:rPr dirty="0" smtClean="0" sz="1800" spc="-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r>
              <a:rPr dirty="0" smtClean="0" sz="1800" spc="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9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383744" marR="4937413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iver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13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-2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7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r>
              <a:rPr dirty="0" smtClean="0" sz="1800" spc="37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394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05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5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1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il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me</a:t>
            </a:r>
            <a:endParaRPr sz="20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_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P,</a:t>
            </a:r>
            <a:r>
              <a:rPr dirty="0" smtClean="0" sz="1800" spc="29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DA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E,</a:t>
            </a:r>
            <a:r>
              <a:rPr dirty="0" smtClean="0" sz="1800" spc="3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DA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649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1823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116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139854" y="517672"/>
            <a:ext cx="491821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tu</a:t>
            </a:r>
            <a:r>
              <a:rPr dirty="0" smtClean="0" sz="2800" spc="4" b="1">
                <a:latin typeface="Times New Roman"/>
                <a:cs typeface="Times New Roman"/>
              </a:rPr>
              <a:t>rni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5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165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126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125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rts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762" y="1444495"/>
            <a:ext cx="7490928" cy="399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AY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5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9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3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41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9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3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YEA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3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RT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eg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4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99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5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413589" indent="-286511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1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8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2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4">
                <a:latin typeface="Times New Roman"/>
                <a:cs typeface="Times New Roman"/>
              </a:rPr>
              <a:t>yy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1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yyyy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6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6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qq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43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mm,</a:t>
            </a:r>
            <a:r>
              <a:rPr dirty="0" smtClean="0" sz="1800" spc="-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4">
                <a:latin typeface="Times New Roman"/>
                <a:cs typeface="Times New Roman"/>
              </a:rPr>
              <a:t>dd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9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hh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3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mi,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1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7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ss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4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6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AME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5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89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30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525631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82407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86255" y="517672"/>
            <a:ext cx="562520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64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168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126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125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al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730043" cy="2549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EFR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280" b="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7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41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ay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14">
                <a:latin typeface="Times New Roman"/>
                <a:cs typeface="Times New Roman"/>
              </a:rPr>
              <a:t>M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13589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-5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at</a:t>
            </a:r>
            <a:r>
              <a:rPr dirty="0" smtClean="0" sz="1800" spc="0" b="1">
                <a:latin typeface="Times New Roman"/>
                <a:cs typeface="Times New Roman"/>
              </a:rPr>
              <a:t>et</a:t>
            </a:r>
            <a:r>
              <a:rPr dirty="0" smtClean="0" sz="1800" spc="0" b="1">
                <a:latin typeface="Times New Roman"/>
                <a:cs typeface="Times New Roman"/>
              </a:rPr>
              <a:t>im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-3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0">
                <a:latin typeface="Times New Roman"/>
                <a:cs typeface="Times New Roman"/>
              </a:rPr>
              <a:t>ied</a:t>
            </a:r>
            <a:r>
              <a:rPr dirty="0" smtClean="0" sz="1800" spc="16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3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7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2</a:t>
            </a:r>
            <a:r>
              <a:rPr dirty="0" smtClean="0" sz="2000" spc="0">
                <a:latin typeface="Times New Roman"/>
                <a:cs typeface="Times New Roman"/>
              </a:rPr>
              <a:t>FR</a:t>
            </a:r>
            <a:r>
              <a:rPr dirty="0" smtClean="0" sz="2000" spc="-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13589" marR="656767" indent="-286511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-5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at</a:t>
            </a:r>
            <a:r>
              <a:rPr dirty="0" smtClean="0" sz="1800" spc="0" b="1">
                <a:latin typeface="Times New Roman"/>
                <a:cs typeface="Times New Roman"/>
              </a:rPr>
              <a:t>et</a:t>
            </a:r>
            <a:r>
              <a:rPr dirty="0" smtClean="0" sz="1800" spc="0" b="1">
                <a:latin typeface="Times New Roman"/>
                <a:cs typeface="Times New Roman"/>
              </a:rPr>
              <a:t>im</a:t>
            </a:r>
            <a:r>
              <a:rPr dirty="0" smtClean="0" sz="1800" spc="0" b="1">
                <a:latin typeface="Times New Roman"/>
                <a:cs typeface="Times New Roman"/>
              </a:rPr>
              <a:t>e2</a:t>
            </a:r>
            <a:r>
              <a:rPr dirty="0" smtClean="0" sz="1800" spc="-25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5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3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e,</a:t>
            </a:r>
            <a:r>
              <a:rPr dirty="0" smtClean="0" sz="1800" spc="2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1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8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105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02238" y="517672"/>
            <a:ext cx="639113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2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er</a:t>
            </a:r>
            <a:r>
              <a:rPr dirty="0" smtClean="0" sz="2800" spc="-22" b="1">
                <a:latin typeface="Times New Roman"/>
                <a:cs typeface="Times New Roman"/>
              </a:rPr>
              <a:t> </a:t>
            </a:r>
            <a:r>
              <a:rPr dirty="0" smtClean="0" sz="2800" spc="-5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5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5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5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5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-9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261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x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237647" cy="1889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0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34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-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7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2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ee</a:t>
            </a:r>
            <a:r>
              <a:rPr dirty="0" smtClean="0" sz="2000" spc="2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ph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3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24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mm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9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8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6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se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>
                <a:latin typeface="Times New Roman"/>
                <a:cs typeface="Times New Roman"/>
              </a:rPr>
              <a:t>A</a:t>
            </a:r>
            <a:r>
              <a:rPr dirty="0" smtClean="0" sz="2000">
                <a:latin typeface="Times New Roman"/>
                <a:cs typeface="Times New Roman"/>
              </a:rPr>
              <a:t>d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4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and</a:t>
            </a:r>
            <a:r>
              <a:rPr dirty="0" smtClean="0" sz="2000" spc="169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ev</a:t>
            </a:r>
            <a:r>
              <a:rPr dirty="0" smtClean="0" sz="2000" spc="0">
                <a:latin typeface="Times New Roman"/>
                <a:cs typeface="Times New Roman"/>
              </a:rPr>
              <a:t>el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97232" marR="681220" algn="ctr">
              <a:lnSpc>
                <a:spcPct val="95825"/>
              </a:lnSpc>
              <a:spcBef>
                <a:spcPts val="525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ana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abas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10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7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ans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9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6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 marR="201509" indent="0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5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ool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2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-6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oes</a:t>
            </a:r>
            <a:r>
              <a:rPr dirty="0" smtClean="0" sz="2000" spc="3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16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6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ev</a:t>
            </a:r>
            <a:r>
              <a:rPr dirty="0" smtClean="0" sz="2000" spc="0">
                <a:latin typeface="Times New Roman"/>
                <a:cs typeface="Times New Roman"/>
              </a:rPr>
              <a:t>el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ce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-10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7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8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ded</a:t>
            </a:r>
            <a:r>
              <a:rPr dirty="0" smtClean="0" sz="2000" spc="6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7453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00327" y="517672"/>
            <a:ext cx="599695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64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168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126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125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al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es</a:t>
            </a:r>
            <a:r>
              <a:rPr dirty="0" smtClean="0" sz="2800" spc="58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7" y="144070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0" y="1444406"/>
            <a:ext cx="7536650" cy="2823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14">
                <a:latin typeface="Times New Roman"/>
                <a:cs typeface="Times New Roman"/>
              </a:rPr>
              <a:t>M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13820" indent="-286740">
              <a:lnSpc>
                <a:spcPct val="100041"/>
              </a:lnSpc>
              <a:spcBef>
                <a:spcPts val="421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79">
                <a:latin typeface="Times New Roman"/>
                <a:cs typeface="Times New Roman"/>
              </a:rPr>
              <a:t> </a:t>
            </a:r>
            <a:r>
              <a:rPr dirty="0" smtClean="0" sz="1800" spc="-5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at</a:t>
            </a:r>
            <a:r>
              <a:rPr dirty="0" smtClean="0" sz="1800" spc="0" b="1">
                <a:latin typeface="Times New Roman"/>
                <a:cs typeface="Times New Roman"/>
              </a:rPr>
              <a:t>et</a:t>
            </a:r>
            <a:r>
              <a:rPr dirty="0" smtClean="0" sz="1800" spc="0" b="1">
                <a:latin typeface="Times New Roman"/>
                <a:cs typeface="Times New Roman"/>
              </a:rPr>
              <a:t>im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5" b="1">
                <a:latin typeface="Times New Roman"/>
                <a:cs typeface="Times New Roman"/>
              </a:rPr>
              <a:t>o</a:t>
            </a:r>
            <a:r>
              <a:rPr dirty="0" smtClean="0" sz="1800" spc="0" b="1">
                <a:latin typeface="Times New Roman"/>
                <a:cs typeface="Times New Roman"/>
              </a:rPr>
              <a:t>ffset</a:t>
            </a:r>
            <a:r>
              <a:rPr dirty="0" smtClean="0" sz="1800" spc="-55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5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3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e,</a:t>
            </a:r>
            <a:r>
              <a:rPr dirty="0" smtClean="0" sz="1800" spc="2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_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e_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ff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3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2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14">
                <a:latin typeface="Times New Roman"/>
                <a:cs typeface="Times New Roman"/>
              </a:rPr>
              <a:t>M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13591" marR="94640" indent="-286511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sm</a:t>
            </a: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-5" b="1">
                <a:latin typeface="Times New Roman"/>
                <a:cs typeface="Times New Roman"/>
              </a:rPr>
              <a:t>l</a:t>
            </a:r>
            <a:r>
              <a:rPr dirty="0" smtClean="0" sz="1800" spc="-5" b="1">
                <a:latin typeface="Times New Roman"/>
                <a:cs typeface="Times New Roman"/>
              </a:rPr>
              <a:t>l</a:t>
            </a:r>
            <a:r>
              <a:rPr dirty="0" smtClean="0" sz="1800" spc="-5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at</a:t>
            </a:r>
            <a:r>
              <a:rPr dirty="0" smtClean="0" sz="1800" spc="0" b="1">
                <a:latin typeface="Times New Roman"/>
                <a:cs typeface="Times New Roman"/>
              </a:rPr>
              <a:t>et</a:t>
            </a:r>
            <a:r>
              <a:rPr dirty="0" smtClean="0" sz="1800" spc="0" b="1">
                <a:latin typeface="Times New Roman"/>
                <a:cs typeface="Times New Roman"/>
              </a:rPr>
              <a:t>im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1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7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3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2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EFR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-1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13591" marR="560527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79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im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171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7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0">
                <a:latin typeface="Times New Roman"/>
                <a:cs typeface="Times New Roman"/>
              </a:rPr>
              <a:t>ied</a:t>
            </a:r>
            <a:r>
              <a:rPr dirty="0" smtClean="0" sz="1800" spc="1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e,</a:t>
            </a:r>
            <a:r>
              <a:rPr dirty="0" smtClean="0" sz="1800" spc="2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1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and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eci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1006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3793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95271" y="517672"/>
            <a:ext cx="460786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alc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la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3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134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f</a:t>
            </a:r>
            <a:r>
              <a:rPr dirty="0" smtClean="0" sz="2800" spc="-4" b="1">
                <a:latin typeface="Times New Roman"/>
                <a:cs typeface="Times New Roman"/>
              </a:rPr>
              <a:t>f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62" y="1444495"/>
            <a:ext cx="7537967" cy="1305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FF</a:t>
            </a:r>
            <a:r>
              <a:rPr dirty="0" smtClean="0" sz="2000" spc="-59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0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/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3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-5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2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20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0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5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2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39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6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6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te</a:t>
            </a:r>
            <a:endParaRPr sz="2000">
              <a:latin typeface="Times New Roman"/>
              <a:cs typeface="Times New Roman"/>
            </a:endParaRPr>
          </a:p>
          <a:p>
            <a:pPr marL="127077" marR="38176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76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83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cce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-6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5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3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7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252342" y="517672"/>
            <a:ext cx="269285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di</a:t>
            </a:r>
            <a:r>
              <a:rPr dirty="0" smtClean="0" sz="2800" spc="-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yin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228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95"/>
            <a:ext cx="6370038" cy="3024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0">
                <a:latin typeface="Times New Roman"/>
                <a:cs typeface="Times New Roman"/>
              </a:rPr>
              <a:t>DD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139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-9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367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4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7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19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9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7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0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0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0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WI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FF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ff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et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ew</a:t>
            </a:r>
            <a:r>
              <a:rPr dirty="0" smtClean="0" sz="1800" spc="1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1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z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0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ff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et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ime2</a:t>
            </a:r>
            <a:r>
              <a:rPr dirty="0" smtClean="0" sz="1800" spc="-6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ff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et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15987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5481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174619" y="517672"/>
            <a:ext cx="284731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cal</a:t>
            </a:r>
            <a:r>
              <a:rPr dirty="0" smtClean="0" sz="2800" spc="-76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762" y="1444495"/>
            <a:ext cx="384200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8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6017" y="1801161"/>
            <a:ext cx="7255803" cy="2540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334" marR="26730">
              <a:lnSpc>
                <a:spcPts val="1914"/>
              </a:lnSpc>
              <a:spcBef>
                <a:spcPts val="9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hoos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7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1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3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0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46334" indent="0">
              <a:lnSpc>
                <a:spcPct val="100041"/>
              </a:lnSpc>
              <a:spcBef>
                <a:spcPts val="426"/>
              </a:spcBef>
            </a:pP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77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-6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-13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1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30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ex</a:t>
            </a:r>
            <a:r>
              <a:rPr dirty="0" smtClean="0" sz="1800" spc="1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0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ive</a:t>
            </a:r>
            <a:r>
              <a:rPr dirty="0" smtClean="0" sz="1800" spc="418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0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8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5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6334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7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2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8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Bool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7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46334" marR="3259836">
              <a:lnSpc>
                <a:spcPct val="120370"/>
              </a:lnSpc>
              <a:spcBef>
                <a:spcPts val="47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70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7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Bool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7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36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-6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-13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“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e”</a:t>
            </a:r>
            <a:r>
              <a:rPr dirty="0" smtClean="0" sz="1800" spc="-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ir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26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-5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-13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“f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e”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1889639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2218823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3924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2742943"/>
            <a:ext cx="307903" cy="584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II</a:t>
            </a:r>
            <a:r>
              <a:rPr dirty="0" smtClean="0" sz="200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  <a:p>
            <a:pPr marL="105805" marR="57712" algn="ctr">
              <a:lnSpc>
                <a:spcPct val="92488"/>
              </a:lnSpc>
              <a:spcBef>
                <a:spcPts val="129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3517271"/>
            <a:ext cx="144386" cy="139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3846455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4175639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90215" y="517672"/>
            <a:ext cx="321565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g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cal</a:t>
            </a:r>
            <a:r>
              <a:rPr dirty="0" smtClean="0" sz="2800" spc="-76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231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21" y="144070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43" y="1444406"/>
            <a:ext cx="7296408" cy="158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13608" indent="-286512">
              <a:lnSpc>
                <a:spcPct val="100041"/>
              </a:lnSpc>
              <a:spcBef>
                <a:spcPts val="421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5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2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he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lt</a:t>
            </a:r>
            <a:endParaRPr sz="1800">
              <a:latin typeface="Times New Roman"/>
              <a:cs typeface="Times New Roman"/>
            </a:endParaRPr>
          </a:p>
          <a:p>
            <a:pPr marL="12718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0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1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27096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4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Bool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7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20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41006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29870" y="517672"/>
            <a:ext cx="313778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W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k</a:t>
            </a:r>
            <a:r>
              <a:rPr dirty="0" smtClean="0" sz="2800" spc="4" b="1">
                <a:latin typeface="Times New Roman"/>
                <a:cs typeface="Times New Roman"/>
              </a:rPr>
              <a:t>in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20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wit</a:t>
            </a:r>
            <a:r>
              <a:rPr dirty="0" smtClean="0" sz="2800" spc="0" b="1">
                <a:latin typeface="Times New Roman"/>
                <a:cs typeface="Times New Roman"/>
              </a:rPr>
              <a:t>h</a:t>
            </a:r>
            <a:r>
              <a:rPr dirty="0" smtClean="0" sz="2800" spc="71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342236" cy="2604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CE</a:t>
            </a:r>
            <a:endParaRPr sz="20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1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20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9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 marR="394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77" marR="39430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7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9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9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 marR="394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9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IE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-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en</a:t>
            </a:r>
            <a:r>
              <a:rPr dirty="0" smtClean="0" sz="1800" spc="3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7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non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20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  <a:p>
            <a:pPr marL="413589" marR="39430">
              <a:lnSpc>
                <a:spcPct val="95825"/>
              </a:lnSpc>
              <a:spcBef>
                <a:spcPts val="90"/>
              </a:spcBef>
            </a:pPr>
            <a:r>
              <a:rPr dirty="0" smtClean="0" sz="1800">
                <a:latin typeface="Times New Roman"/>
                <a:cs typeface="Times New Roman"/>
              </a:rPr>
              <a:t>r</a:t>
            </a:r>
            <a:r>
              <a:rPr dirty="0" smtClean="0" sz="180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15987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258470" y="517672"/>
            <a:ext cx="268006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Stri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4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95"/>
            <a:ext cx="7562187" cy="2969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CII</a:t>
            </a:r>
            <a:endParaRPr sz="20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II</a:t>
            </a:r>
            <a:r>
              <a:rPr dirty="0" smtClean="0" sz="1800" spc="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eg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4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ef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8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29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CHAR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II</a:t>
            </a:r>
            <a:r>
              <a:rPr dirty="0" smtClean="0" sz="1800" spc="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9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CHAR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UN</a:t>
            </a:r>
            <a:r>
              <a:rPr dirty="0" smtClean="0" sz="2000" spc="0">
                <a:latin typeface="Times New Roman"/>
                <a:cs typeface="Times New Roman"/>
              </a:rPr>
              <a:t>IC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13589" marR="265797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eg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3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2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30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525631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74066" y="517672"/>
            <a:ext cx="304954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Stri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4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215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863" y="144070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685" y="1444406"/>
            <a:ext cx="7460601" cy="2823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2012)</a:t>
            </a:r>
            <a:endParaRPr sz="2000">
              <a:latin typeface="Times New Roman"/>
              <a:cs typeface="Times New Roman"/>
            </a:endParaRPr>
          </a:p>
          <a:p>
            <a:pPr marL="413666" marR="368731" indent="-286511">
              <a:lnSpc>
                <a:spcPct val="100041"/>
              </a:lnSpc>
              <a:spcBef>
                <a:spcPts val="421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5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8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20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at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8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32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  <a:p>
            <a:pPr marL="12776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EFT</a:t>
            </a:r>
            <a:endParaRPr sz="2000">
              <a:latin typeface="Times New Roman"/>
              <a:cs typeface="Times New Roman"/>
            </a:endParaRPr>
          </a:p>
          <a:p>
            <a:pPr marL="413666" marR="148132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9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8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5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he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ive</a:t>
            </a:r>
            <a:r>
              <a:rPr dirty="0" smtClean="0" sz="1800" spc="14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eg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3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8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  <a:p>
            <a:pPr marL="12776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IGHT</a:t>
            </a:r>
            <a:endParaRPr sz="2000">
              <a:latin typeface="Times New Roman"/>
              <a:cs typeface="Times New Roman"/>
            </a:endParaRPr>
          </a:p>
          <a:p>
            <a:pPr marL="413666" indent="-286511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ut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5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9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8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he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ive</a:t>
            </a:r>
            <a:r>
              <a:rPr dirty="0" smtClean="0" sz="1800" spc="14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eg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33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8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1006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3793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74066" y="517672"/>
            <a:ext cx="304954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Stri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4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215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3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863" y="144070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5" y="1444406"/>
            <a:ext cx="7736521" cy="2512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13666" marR="160934" indent="-286511">
              <a:lnSpc>
                <a:spcPct val="100041"/>
              </a:lnSpc>
              <a:spcBef>
                <a:spcPts val="421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7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154" marR="26730">
              <a:lnSpc>
                <a:spcPct val="95825"/>
              </a:lnSpc>
              <a:spcBef>
                <a:spcPts val="434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2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5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2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6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blanks</a:t>
            </a:r>
            <a:endParaRPr sz="1800">
              <a:latin typeface="Times New Roman"/>
              <a:cs typeface="Times New Roman"/>
            </a:endParaRPr>
          </a:p>
          <a:p>
            <a:pPr marL="12776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413666" indent="-286511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ut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5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1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3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3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5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154" marR="26730">
              <a:lnSpc>
                <a:spcPct val="95825"/>
              </a:lnSpc>
              <a:spcBef>
                <a:spcPts val="434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2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5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2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6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blanks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73924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74066" y="517672"/>
            <a:ext cx="268006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Stri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4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4114" y="597961"/>
            <a:ext cx="36440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0"/>
              </a:lnSpc>
              <a:spcBef>
                <a:spcPts val="106"/>
              </a:spcBef>
            </a:pP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4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863" y="144070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685" y="1444406"/>
            <a:ext cx="5654140" cy="2695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154" marR="43811">
              <a:lnSpc>
                <a:spcPct val="95825"/>
              </a:lnSpc>
              <a:spcBef>
                <a:spcPts val="421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76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PP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154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pp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76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RI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127154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25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blank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76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RI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127154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6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blank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30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525631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21082" y="517672"/>
            <a:ext cx="35557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2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er</a:t>
            </a:r>
            <a:r>
              <a:rPr dirty="0" smtClean="0" sz="2800" spc="-2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1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507" y="1444495"/>
            <a:ext cx="7616671" cy="320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4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81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5">
                <a:latin typeface="Times New Roman"/>
                <a:cs typeface="Times New Roman"/>
              </a:rPr>
              <a:t>pp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0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  <a:p>
            <a:pPr marL="12954" marR="462950">
              <a:lnSpc>
                <a:spcPct val="100041"/>
              </a:lnSpc>
            </a:pP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8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19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-4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4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to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z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5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33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9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18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9">
                <a:latin typeface="Times New Roman"/>
                <a:cs typeface="Times New Roman"/>
              </a:rPr>
              <a:t>-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2954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1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MS</a:t>
            </a:r>
            <a:r>
              <a:rPr dirty="0" smtClean="0" sz="2000" spc="-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8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5">
                <a:latin typeface="Times New Roman"/>
                <a:cs typeface="Times New Roman"/>
              </a:rPr>
              <a:t>st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-16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">
                <a:latin typeface="Times New Roman"/>
                <a:cs typeface="Times New Roman"/>
              </a:rPr>
              <a:t>s,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au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1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0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954" marR="605983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5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83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6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34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8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ill</a:t>
            </a:r>
            <a:r>
              <a:rPr dirty="0" smtClean="0" sz="2000" spc="-19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45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be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13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  <a:p>
            <a:pPr marL="13032" marR="185897" indent="-332">
              <a:lnSpc>
                <a:spcPct val="99849"/>
              </a:lnSpc>
              <a:spcBef>
                <a:spcPts val="48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7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2">
                <a:latin typeface="Times New Roman"/>
                <a:cs typeface="Times New Roman"/>
              </a:rPr>
              <a:t> </a:t>
            </a:r>
            <a:r>
              <a:rPr dirty="0" smtClean="0" sz="2000" spc="-4" i="1">
                <a:latin typeface="Times New Roman"/>
                <a:cs typeface="Times New Roman"/>
              </a:rPr>
              <a:t>f</a:t>
            </a:r>
            <a:r>
              <a:rPr dirty="0" smtClean="0" sz="2000" spc="0" i="1">
                <a:latin typeface="Times New Roman"/>
                <a:cs typeface="Times New Roman"/>
              </a:rPr>
              <a:t>ree</a:t>
            </a:r>
            <a:r>
              <a:rPr dirty="0" smtClean="0" sz="2000" spc="-12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lo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2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341">
                <a:latin typeface="Times New Roman"/>
                <a:cs typeface="Times New Roman"/>
              </a:rPr>
              <a:t> 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ttp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: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b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y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b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G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Y</a:t>
            </a:r>
            <a:r>
              <a:rPr dirty="0" smtClean="0" sz="2000" spc="-109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17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9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“</a:t>
            </a:r>
            <a:r>
              <a:rPr dirty="0" smtClean="0" sz="2000" spc="4">
                <a:latin typeface="Times New Roman"/>
                <a:cs typeface="Times New Roman"/>
              </a:rPr>
              <a:t>SQ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19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s”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16328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39185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685" y="406248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74066" y="517672"/>
            <a:ext cx="304954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Stri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4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215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5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863" y="144070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685" y="1444406"/>
            <a:ext cx="7446821" cy="4560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DEX</a:t>
            </a:r>
            <a:r>
              <a:rPr dirty="0" smtClean="0" sz="2000" spc="-4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31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DEX</a:t>
            </a:r>
            <a:endParaRPr sz="2000">
              <a:latin typeface="Times New Roman"/>
              <a:cs typeface="Times New Roman"/>
            </a:endParaRPr>
          </a:p>
          <a:p>
            <a:pPr marL="127154" marR="43811">
              <a:lnSpc>
                <a:spcPct val="95825"/>
              </a:lnSpc>
              <a:spcBef>
                <a:spcPts val="421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Bo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1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8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pos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8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pa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8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154" marR="438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X</a:t>
            </a:r>
            <a:r>
              <a:rPr dirty="0" smtClean="0" sz="1800" spc="8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8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5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X</a:t>
            </a:r>
            <a:r>
              <a:rPr dirty="0" smtClean="0" sz="1800" spc="6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4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not</a:t>
            </a:r>
            <a:endParaRPr sz="1800">
              <a:latin typeface="Times New Roman"/>
              <a:cs typeface="Times New Roman"/>
            </a:endParaRPr>
          </a:p>
          <a:p>
            <a:pPr marL="12776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PL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13666" marR="72630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4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57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pa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8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9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ceme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12776" marR="43811">
              <a:lnSpc>
                <a:spcPct val="95825"/>
              </a:lnSpc>
              <a:spcBef>
                <a:spcPts val="484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FF</a:t>
            </a:r>
            <a:endParaRPr sz="2000">
              <a:latin typeface="Times New Roman"/>
              <a:cs typeface="Times New Roman"/>
            </a:endParaRPr>
          </a:p>
          <a:p>
            <a:pPr marL="127154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3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154" marR="438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5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2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0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  <a:p>
            <a:pPr marL="127154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1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6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-131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ig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-10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33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76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ST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127154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413666" marR="297116" indent="-286512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os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6">
                <a:latin typeface="Times New Roman"/>
                <a:cs typeface="Times New Roman"/>
              </a:rPr>
              <a:t> 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8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32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po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36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nt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mi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6492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43419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78750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074066" y="517672"/>
            <a:ext cx="304954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Stri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4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215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6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863" y="144070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5" y="1444406"/>
            <a:ext cx="7720290" cy="435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>
                <a:latin typeface="Times New Roman"/>
                <a:cs typeface="Times New Roman"/>
              </a:rPr>
              <a:t>RE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154" marR="26730">
              <a:lnSpc>
                <a:spcPct val="95825"/>
              </a:lnSpc>
              <a:spcBef>
                <a:spcPts val="421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5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</a:t>
            </a:r>
            <a:r>
              <a:rPr dirty="0" smtClean="0" sz="1800" spc="0">
                <a:latin typeface="Times New Roman"/>
                <a:cs typeface="Times New Roman"/>
              </a:rPr>
              <a:t>ied</a:t>
            </a:r>
            <a:r>
              <a:rPr dirty="0" smtClean="0" sz="1800" spc="1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imes</a:t>
            </a:r>
            <a:endParaRPr sz="1800">
              <a:latin typeface="Times New Roman"/>
              <a:cs typeface="Times New Roman"/>
            </a:endParaRPr>
          </a:p>
          <a:p>
            <a:pPr marL="12776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154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ever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19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36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9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5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76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ACE</a:t>
            </a:r>
            <a:endParaRPr sz="2000">
              <a:latin typeface="Times New Roman"/>
              <a:cs typeface="Times New Roman"/>
            </a:endParaRPr>
          </a:p>
          <a:p>
            <a:pPr marL="127154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a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7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x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76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STR</a:t>
            </a:r>
            <a:endParaRPr sz="2000">
              <a:latin typeface="Times New Roman"/>
              <a:cs typeface="Times New Roman"/>
            </a:endParaRPr>
          </a:p>
          <a:p>
            <a:pPr marL="127154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1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4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non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5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76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36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2012)</a:t>
            </a:r>
            <a:endParaRPr sz="2000">
              <a:latin typeface="Times New Roman"/>
              <a:cs typeface="Times New Roman"/>
            </a:endParaRPr>
          </a:p>
          <a:p>
            <a:pPr marL="127154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5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0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5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2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76" marR="26730">
              <a:lnSpc>
                <a:spcPct val="95825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AME</a:t>
            </a:r>
            <a:endParaRPr sz="2000">
              <a:latin typeface="Times New Roman"/>
              <a:cs typeface="Times New Roman"/>
            </a:endParaRPr>
          </a:p>
          <a:p>
            <a:pPr marL="413666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7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np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3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14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0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4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8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QL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ver</a:t>
            </a:r>
            <a:r>
              <a:rPr dirty="0" smtClean="0" sz="1800" spc="-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if</a:t>
            </a:r>
            <a:r>
              <a:rPr dirty="0" smtClean="0" sz="1800" spc="0">
                <a:latin typeface="Times New Roman"/>
                <a:cs typeface="Times New Roman"/>
              </a:rPr>
              <a:t>ier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30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25631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22057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91551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93878" y="517672"/>
            <a:ext cx="30103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An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4" b="1">
                <a:latin typeface="Times New Roman"/>
                <a:cs typeface="Times New Roman"/>
              </a:rPr>
              <a:t>yt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-55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Fun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95"/>
            <a:ext cx="6405700" cy="3353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AG</a:t>
            </a:r>
            <a:endParaRPr sz="20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3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8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3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7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9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-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evi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0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0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4">
                <a:latin typeface="Times New Roman"/>
                <a:cs typeface="Times New Roman"/>
              </a:rPr>
              <a:t>ol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>
                <a:latin typeface="Times New Roman"/>
                <a:cs typeface="Times New Roman"/>
              </a:rPr>
              <a:t>FI</a:t>
            </a:r>
            <a:r>
              <a:rPr dirty="0" smtClean="0" sz="200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5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no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4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-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77" marR="438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no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4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357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30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5481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907950" y="517672"/>
            <a:ext cx="338024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An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4" b="1">
                <a:latin typeface="Times New Roman"/>
                <a:cs typeface="Times New Roman"/>
              </a:rPr>
              <a:t>yt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-55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Fun</a:t>
            </a:r>
            <a:r>
              <a:rPr dirty="0" smtClean="0" sz="2800" spc="0" b="1">
                <a:latin typeface="Times New Roman"/>
                <a:cs typeface="Times New Roman"/>
              </a:rPr>
              <a:t>c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247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042" y="144070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62" y="1444406"/>
            <a:ext cx="7685009" cy="4689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02" marR="26730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CUME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413589" marR="226999" indent="-286512" algn="just">
              <a:lnSpc>
                <a:spcPct val="100041"/>
              </a:lnSpc>
              <a:spcBef>
                <a:spcPts val="421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7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0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-3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5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of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21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0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3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6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21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2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of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on/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64619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ERC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RA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413589" marR="56692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37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0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9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-3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ive</a:t>
            </a:r>
            <a:r>
              <a:rPr dirty="0" smtClean="0" sz="1800" spc="8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3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on/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ERC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77" marR="26730">
              <a:lnSpc>
                <a:spcPct val="95825"/>
              </a:lnSpc>
              <a:spcBef>
                <a:spcPts val="526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2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35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8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-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413589" indent="-286512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8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3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2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5">
                <a:latin typeface="Times New Roman"/>
                <a:cs typeface="Times New Roman"/>
              </a:rPr>
              <a:t>tu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8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2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tu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484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ERC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_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4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413589" marR="135102" indent="-286512">
              <a:lnSpc>
                <a:spcPct val="100041"/>
              </a:lnSpc>
              <a:spcBef>
                <a:spcPts val="526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2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_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7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4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hoos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33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3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2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he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4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584277" marR="26730">
              <a:lnSpc>
                <a:spcPct val="95825"/>
              </a:lnSpc>
              <a:spcBef>
                <a:spcPts val="380"/>
              </a:spcBef>
            </a:pPr>
            <a:r>
              <a:rPr dirty="0" smtClean="0" sz="800" spc="0">
                <a:latin typeface="Wingdings"/>
                <a:cs typeface="Wingdings"/>
              </a:rPr>
              <a:t></a:t>
            </a:r>
            <a:r>
              <a:rPr dirty="0" smtClean="0" sz="800" spc="0">
                <a:latin typeface="Times New Roman"/>
                <a:cs typeface="Times New Roman"/>
              </a:rPr>
              <a:t>    </a:t>
            </a:r>
            <a:r>
              <a:rPr dirty="0" smtClean="0" sz="800" spc="8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es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2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-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_</a:t>
            </a:r>
            <a:r>
              <a:rPr dirty="0" smtClean="0" sz="1600" spc="4">
                <a:latin typeface="Times New Roman"/>
                <a:cs typeface="Times New Roman"/>
              </a:rPr>
              <a:t>DI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9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67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g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33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24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3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q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18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9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8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ce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31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438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65364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95209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214243" y="517672"/>
            <a:ext cx="276848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C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13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-4" b="1">
                <a:latin typeface="Times New Roman"/>
                <a:cs typeface="Times New Roman"/>
              </a:rPr>
              <a:t>mm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688188" cy="2633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We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13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14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ans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9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23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1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ic</a:t>
            </a:r>
            <a:r>
              <a:rPr dirty="0" smtClean="0" sz="1800" spc="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eme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1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62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87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cce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26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26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ces</a:t>
            </a:r>
            <a:endParaRPr sz="18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522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6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4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1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3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appl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38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9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q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 indent="0">
              <a:lnSpc>
                <a:spcPct val="100041"/>
              </a:lnSpc>
              <a:spcBef>
                <a:spcPts val="5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3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1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9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eep</a:t>
            </a:r>
            <a:r>
              <a:rPr dirty="0" smtClean="0" sz="2000" spc="379">
                <a:latin typeface="Times New Roman"/>
                <a:cs typeface="Times New Roman"/>
              </a:rPr>
              <a:t> </a:t>
            </a:r>
            <a:r>
              <a:rPr dirty="0" smtClean="0" sz="2000" spc="0" i="1">
                <a:latin typeface="Times New Roman"/>
                <a:cs typeface="Times New Roman"/>
              </a:rPr>
              <a:t>a</a:t>
            </a:r>
            <a:r>
              <a:rPr dirty="0" smtClean="0" sz="2000" spc="0" i="1">
                <a:latin typeface="Times New Roman"/>
                <a:cs typeface="Times New Roman"/>
              </a:rPr>
              <a:t>pp</a:t>
            </a:r>
            <a:r>
              <a:rPr dirty="0" smtClean="0" sz="2000" spc="4" i="1">
                <a:latin typeface="Times New Roman"/>
                <a:cs typeface="Times New Roman"/>
              </a:rPr>
              <a:t>l</a:t>
            </a:r>
            <a:r>
              <a:rPr dirty="0" smtClean="0" sz="2000" spc="0" i="1">
                <a:latin typeface="Times New Roman"/>
                <a:cs typeface="Times New Roman"/>
              </a:rPr>
              <a:t>y</a:t>
            </a:r>
            <a:r>
              <a:rPr dirty="0" smtClean="0" sz="2000" spc="4" i="1">
                <a:latin typeface="Times New Roman"/>
                <a:cs typeface="Times New Roman"/>
              </a:rPr>
              <a:t>i</a:t>
            </a:r>
            <a:r>
              <a:rPr dirty="0" smtClean="0" sz="2000" spc="0" i="1">
                <a:latin typeface="Times New Roman"/>
                <a:cs typeface="Times New Roman"/>
              </a:rPr>
              <a:t>n</a:t>
            </a:r>
            <a:r>
              <a:rPr dirty="0" smtClean="0" sz="2000" spc="0" i="1">
                <a:latin typeface="Times New Roman"/>
                <a:cs typeface="Times New Roman"/>
              </a:rPr>
              <a:t>g</a:t>
            </a:r>
            <a:r>
              <a:rPr dirty="0" smtClean="0" sz="2000" spc="244" i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20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owl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5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6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li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8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8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g!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12329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79392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2906" y="517672"/>
            <a:ext cx="637231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QL</a:t>
            </a:r>
            <a:r>
              <a:rPr dirty="0" smtClean="0" sz="2800" spc="-2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er</a:t>
            </a:r>
            <a:r>
              <a:rPr dirty="0" smtClean="0" sz="2800" spc="-22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1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ls</a:t>
            </a:r>
            <a:r>
              <a:rPr dirty="0" smtClean="0" sz="2800" spc="-125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OS</a:t>
            </a:r>
            <a:r>
              <a:rPr dirty="0" smtClean="0" sz="2800" spc="-77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q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762" y="1444495"/>
            <a:ext cx="7641134" cy="2146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25"/>
              </a:lnSpc>
              <a:spcBef>
                <a:spcPts val="106"/>
              </a:spcBef>
            </a:pP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53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36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ttp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: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b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y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z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-89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mtClean="0" sz="2000" spc="-4">
                <a:latin typeface="Times New Roman"/>
                <a:cs typeface="Times New Roman"/>
                <a:hlinkClick r:id="rId2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il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77" marR="34290">
              <a:lnSpc>
                <a:spcPct val="95825"/>
              </a:lnSpc>
              <a:spcBef>
                <a:spcPts val="42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</a:t>
            </a:r>
            <a:r>
              <a:rPr dirty="0" smtClean="0" sz="1800" spc="0">
                <a:latin typeface="Times New Roman"/>
                <a:cs typeface="Times New Roman"/>
              </a:rPr>
              <a:t>rv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2008</a:t>
            </a:r>
            <a:r>
              <a:rPr dirty="0" smtClean="0" sz="1800" spc="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r>
              <a:rPr dirty="0" smtClean="0" sz="1800" spc="-8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SP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6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64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13589" marR="158664" indent="-286511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7</a:t>
            </a:r>
            <a:r>
              <a:rPr dirty="0" smtClean="0" sz="1800" spc="-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SP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32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</a:t>
            </a:r>
            <a:r>
              <a:rPr dirty="0" smtClean="0" sz="1800" spc="4">
                <a:latin typeface="Times New Roman"/>
                <a:cs typeface="Times New Roman"/>
              </a:rPr>
              <a:t>4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it</a:t>
            </a:r>
            <a:r>
              <a:rPr dirty="0" smtClean="0" sz="1800" spc="6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-1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ic,</a:t>
            </a:r>
            <a:r>
              <a:rPr dirty="0" smtClean="0" sz="1800" spc="3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me</a:t>
            </a:r>
            <a:r>
              <a:rPr dirty="0" smtClean="0" sz="1800" spc="9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emi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m,</a:t>
            </a:r>
            <a:r>
              <a:rPr dirty="0" smtClean="0" sz="1800" spc="10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e,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ona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9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8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77">
              <a:lnSpc>
                <a:spcPct val="95825"/>
              </a:lnSpc>
              <a:spcBef>
                <a:spcPts val="434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</a:t>
            </a:r>
            <a:r>
              <a:rPr dirty="0" smtClean="0" sz="1800" spc="0">
                <a:latin typeface="Times New Roman"/>
                <a:cs typeface="Times New Roman"/>
              </a:rPr>
              <a:t>rv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2008</a:t>
            </a:r>
            <a:r>
              <a:rPr dirty="0" smtClean="0" sz="1800" spc="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SP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64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3</a:t>
            </a:r>
            <a:r>
              <a:rPr dirty="0" smtClean="0" sz="1800" spc="4">
                <a:latin typeface="Times New Roman"/>
                <a:cs typeface="Times New Roman"/>
              </a:rPr>
              <a:t>2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7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9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13589" marR="409667" indent="-286512">
              <a:lnSpc>
                <a:spcPct val="100041"/>
              </a:lnSpc>
              <a:spcBef>
                <a:spcPts val="522"/>
              </a:spcBef>
              <a:tabLst>
                <a:tab pos="406400" algn="l"/>
              </a:tabLst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	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3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r>
              <a:rPr dirty="0" smtClean="0" sz="1800" spc="-1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3</a:t>
            </a:r>
            <a:r>
              <a:rPr dirty="0" smtClean="0" sz="1800" spc="4">
                <a:latin typeface="Times New Roman"/>
                <a:cs typeface="Times New Roman"/>
              </a:rPr>
              <a:t>2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18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64</a:t>
            </a: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b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2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Bas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12">
                <a:latin typeface="Times New Roman"/>
                <a:cs typeface="Times New Roman"/>
              </a:rPr>
              <a:t> </a:t>
            </a:r>
            <a:r>
              <a:rPr dirty="0" smtClean="0" sz="1800" spc="5">
                <a:latin typeface="Times New Roman"/>
                <a:cs typeface="Times New Roman"/>
              </a:rPr>
              <a:t>t</a:t>
            </a:r>
            <a:r>
              <a:rPr dirty="0" smtClean="0" sz="1800" spc="-5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5">
                <a:latin typeface="Times New Roman"/>
                <a:cs typeface="Times New Roman"/>
              </a:rPr>
              <a:t>o</a:t>
            </a:r>
            <a:r>
              <a:rPr dirty="0" smtClean="0" sz="1800" spc="5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gh</a:t>
            </a:r>
            <a:r>
              <a:rPr dirty="0" smtClean="0" sz="1800" spc="-6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8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and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08334" y="517672"/>
            <a:ext cx="637941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d</a:t>
            </a:r>
            <a:r>
              <a:rPr dirty="0" smtClean="0" sz="2800" spc="-4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eW</a:t>
            </a:r>
            <a:r>
              <a:rPr dirty="0" smtClean="0" sz="2800" spc="-4" b="1">
                <a:latin typeface="Times New Roman"/>
                <a:cs typeface="Times New Roman"/>
              </a:rPr>
              <a:t>o</a:t>
            </a:r>
            <a:r>
              <a:rPr dirty="0" smtClean="0" sz="2800" spc="4" b="1">
                <a:latin typeface="Times New Roman"/>
                <a:cs typeface="Times New Roman"/>
              </a:rPr>
              <a:t>r</a:t>
            </a:r>
            <a:r>
              <a:rPr dirty="0" smtClean="0" sz="2800" spc="-4" b="1">
                <a:latin typeface="Times New Roman"/>
                <a:cs typeface="Times New Roman"/>
              </a:rPr>
              <a:t>k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-4" b="1">
                <a:latin typeface="Times New Roman"/>
                <a:cs typeface="Times New Roman"/>
              </a:rPr>
              <a:t>2</a:t>
            </a:r>
            <a:r>
              <a:rPr dirty="0" smtClean="0" sz="2800" spc="-4" b="1">
                <a:latin typeface="Times New Roman"/>
                <a:cs typeface="Times New Roman"/>
              </a:rPr>
              <a:t>0</a:t>
            </a:r>
            <a:r>
              <a:rPr dirty="0" smtClean="0" sz="2800" spc="-4" b="1">
                <a:latin typeface="Times New Roman"/>
                <a:cs typeface="Times New Roman"/>
              </a:rPr>
              <a:t>1</a:t>
            </a:r>
            <a:r>
              <a:rPr dirty="0" smtClean="0" sz="2800" spc="0" b="1">
                <a:latin typeface="Times New Roman"/>
                <a:cs typeface="Times New Roman"/>
              </a:rPr>
              <a:t>2</a:t>
            </a:r>
            <a:r>
              <a:rPr dirty="0" smtClean="0" sz="2800" spc="684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m</a:t>
            </a:r>
            <a:r>
              <a:rPr dirty="0" smtClean="0" sz="2800" spc="-4" b="1">
                <a:latin typeface="Times New Roman"/>
                <a:cs typeface="Times New Roman"/>
              </a:rPr>
              <a:t>p</a:t>
            </a:r>
            <a:r>
              <a:rPr dirty="0" smtClean="0" sz="2800" spc="0" b="1">
                <a:latin typeface="Times New Roman"/>
                <a:cs typeface="Times New Roman"/>
              </a:rPr>
              <a:t>le</a:t>
            </a:r>
            <a:r>
              <a:rPr dirty="0" smtClean="0" sz="2800" spc="265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-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4079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62" y="1444495"/>
            <a:ext cx="7631690" cy="2620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25"/>
              </a:lnSpc>
              <a:spcBef>
                <a:spcPts val="10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Cod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ex</a:t>
            </a:r>
            <a:r>
              <a:rPr dirty="0" smtClean="0" sz="2000" spc="276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p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: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co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de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p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le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x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co</a:t>
            </a:r>
            <a:r>
              <a:rPr dirty="0" smtClean="0" sz="2000" spc="9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)</a:t>
            </a:r>
            <a:r>
              <a:rPr dirty="0" smtClean="0" sz="2000" spc="-84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p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6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77" marR="31111">
              <a:lnSpc>
                <a:spcPct val="95825"/>
              </a:lnSpc>
            </a:pP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92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17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5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86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3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9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-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2777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mp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18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19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se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Ad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eWo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5">
                <a:latin typeface="Times New Roman"/>
                <a:cs typeface="Times New Roman"/>
              </a:rPr>
              <a:t>2</a:t>
            </a:r>
            <a:r>
              <a:rPr dirty="0" smtClean="0" sz="2000" spc="5">
                <a:latin typeface="Times New Roman"/>
                <a:cs typeface="Times New Roman"/>
              </a:rPr>
              <a:t>0</a:t>
            </a:r>
            <a:r>
              <a:rPr dirty="0" smtClean="0" sz="2000" spc="5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2</a:t>
            </a:r>
            <a:r>
              <a:rPr dirty="0" smtClean="0" sz="2000" spc="-1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77" indent="-77">
              <a:lnSpc>
                <a:spcPct val="100041"/>
              </a:lnSpc>
              <a:spcBef>
                <a:spcPts val="57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Yo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12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lo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18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333">
                <a:latin typeface="Times New Roman"/>
                <a:cs typeface="Times New Roman"/>
              </a:rPr>
              <a:t> 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ttp</a:t>
            </a:r>
            <a:r>
              <a:rPr dirty="0" smtClean="0" sz="2000" spc="-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:</a:t>
            </a:r>
            <a:r>
              <a:rPr dirty="0" smtClean="0" sz="2000" spc="-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-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ms</a:t>
            </a:r>
            <a:r>
              <a:rPr dirty="0" smtClean="0" sz="2000" spc="-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f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bp</a:t>
            </a:r>
            <a:r>
              <a:rPr dirty="0" smtClean="0" sz="2000" spc="-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mp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dirty="0" smtClean="0" sz="2000" spc="-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dirty="0" smtClean="0" sz="2000" spc="-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x</a:t>
            </a:r>
            <a:r>
              <a:rPr dirty="0" smtClean="0" sz="2000" spc="-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z="2000" spc="5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104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ea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3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175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5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ey</a:t>
            </a:r>
            <a:r>
              <a:rPr dirty="0" smtClean="0" sz="2000" spc="6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39">
                <a:latin typeface="Times New Roman"/>
                <a:cs typeface="Times New Roman"/>
              </a:rPr>
              <a:t> </a:t>
            </a:r>
            <a:r>
              <a:rPr dirty="0" smtClean="0" sz="2000" spc="-5">
                <a:latin typeface="Times New Roman"/>
                <a:cs typeface="Times New Roman"/>
              </a:rPr>
              <a:t>“</a:t>
            </a:r>
            <a:r>
              <a:rPr dirty="0" smtClean="0" sz="2000" spc="0">
                <a:latin typeface="Times New Roman"/>
                <a:cs typeface="Times New Roman"/>
              </a:rPr>
              <a:t>Ad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1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Wo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21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2012”</a:t>
            </a:r>
            <a:endParaRPr sz="2000">
              <a:latin typeface="Times New Roman"/>
              <a:cs typeface="Times New Roman"/>
            </a:endParaRPr>
          </a:p>
          <a:p>
            <a:pPr marL="127077" marR="31111">
              <a:lnSpc>
                <a:spcPct val="95825"/>
              </a:lnSpc>
              <a:spcBef>
                <a:spcPts val="430"/>
              </a:spcBef>
            </a:pPr>
            <a:r>
              <a:rPr dirty="0" smtClean="0" sz="900" spc="0">
                <a:latin typeface="Wingdings"/>
                <a:cs typeface="Wingdings"/>
              </a:rPr>
              <a:t></a:t>
            </a:r>
            <a:r>
              <a:rPr dirty="0" smtClean="0" sz="900" spc="0">
                <a:latin typeface="Times New Roman"/>
                <a:cs typeface="Times New Roman"/>
              </a:rPr>
              <a:t>     </a:t>
            </a:r>
            <a:r>
              <a:rPr dirty="0" smtClean="0" sz="900" spc="1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ow</a:t>
            </a:r>
            <a:r>
              <a:rPr dirty="0" smtClean="0" sz="1800" spc="-4">
                <a:latin typeface="Times New Roman"/>
                <a:cs typeface="Times New Roman"/>
              </a:rPr>
              <a:t>nl</a:t>
            </a:r>
            <a:r>
              <a:rPr dirty="0" smtClean="0" sz="1800" spc="-4">
                <a:latin typeface="Times New Roman"/>
                <a:cs typeface="Times New Roman"/>
              </a:rPr>
              <a:t>oa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2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3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“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W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ks</a:t>
            </a:r>
            <a:r>
              <a:rPr dirty="0" smtClean="0" sz="1800" spc="0">
                <a:latin typeface="Times New Roman"/>
                <a:cs typeface="Times New Roman"/>
              </a:rPr>
              <a:t>2012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”</a:t>
            </a:r>
            <a:r>
              <a:rPr dirty="0" smtClean="0" sz="1800" spc="-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">
                <a:latin typeface="Times New Roman"/>
                <a:cs typeface="Times New Roman"/>
              </a:rPr>
              <a:t>nk</a:t>
            </a:r>
            <a:endParaRPr sz="18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5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17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sh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273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218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166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5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7">
                <a:latin typeface="Times New Roman"/>
                <a:cs typeface="Times New Roman"/>
              </a:rPr>
              <a:t> </a:t>
            </a:r>
            <a:r>
              <a:rPr dirty="0" smtClean="0" sz="2000" spc="5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5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12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mo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16159"/>
            <a:ext cx="180140" cy="64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52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78166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