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7/21/2019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7/21/2019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7/21/2019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7/21/2019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7/21/2019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7/21/2019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DE20D-3095-4A0B-A16B-5E49BC383292}"/>
              </a:ext>
            </a:extLst>
          </p:cNvPr>
          <p:cNvSpPr>
            <a:spLocks noGrp="1"/>
          </p:cNvSpPr>
          <p:nvPr>
            <p:ph type="ctrTitle"/>
          </p:nvPr>
        </p:nvSpPr>
        <p:spPr/>
        <p:txBody>
          <a:bodyPr/>
          <a:lstStyle/>
          <a:p>
            <a:r>
              <a:rPr lang="en-US" dirty="0"/>
              <a:t>IBM Hackathon 2019	</a:t>
            </a:r>
          </a:p>
        </p:txBody>
      </p:sp>
      <p:sp>
        <p:nvSpPr>
          <p:cNvPr id="3" name="Subtitle 2">
            <a:extLst>
              <a:ext uri="{FF2B5EF4-FFF2-40B4-BE49-F238E27FC236}">
                <a16:creationId xmlns:a16="http://schemas.microsoft.com/office/drawing/2014/main" id="{074538FF-6A5B-4FB4-8FCE-3523AE2882A0}"/>
              </a:ext>
            </a:extLst>
          </p:cNvPr>
          <p:cNvSpPr>
            <a:spLocks noGrp="1"/>
          </p:cNvSpPr>
          <p:nvPr>
            <p:ph type="subTitle" idx="1"/>
          </p:nvPr>
        </p:nvSpPr>
        <p:spPr/>
        <p:txBody>
          <a:bodyPr/>
          <a:lstStyle/>
          <a:p>
            <a:r>
              <a:rPr lang="en-US" b="1" dirty="0"/>
              <a:t>User Query on Stack Overflow</a:t>
            </a:r>
            <a:endParaRPr lang="en-US" dirty="0"/>
          </a:p>
        </p:txBody>
      </p:sp>
      <p:sp>
        <p:nvSpPr>
          <p:cNvPr id="5" name="TextBox 4">
            <a:extLst>
              <a:ext uri="{FF2B5EF4-FFF2-40B4-BE49-F238E27FC236}">
                <a16:creationId xmlns:a16="http://schemas.microsoft.com/office/drawing/2014/main" id="{A3E9C702-AD1E-416B-A2D1-259C0528B3C4}"/>
              </a:ext>
            </a:extLst>
          </p:cNvPr>
          <p:cNvSpPr txBox="1"/>
          <p:nvPr/>
        </p:nvSpPr>
        <p:spPr>
          <a:xfrm>
            <a:off x="8959442" y="4001549"/>
            <a:ext cx="2348918" cy="1446550"/>
          </a:xfrm>
          <a:prstGeom prst="rect">
            <a:avLst/>
          </a:prstGeom>
          <a:noFill/>
        </p:spPr>
        <p:txBody>
          <a:bodyPr wrap="square" rtlCol="0">
            <a:spAutoFit/>
          </a:bodyPr>
          <a:lstStyle/>
          <a:p>
            <a:r>
              <a:rPr lang="en-US" sz="2200" dirty="0">
                <a:solidFill>
                  <a:schemeClr val="bg1"/>
                </a:solidFill>
              </a:rPr>
              <a:t>Team Members:</a:t>
            </a:r>
          </a:p>
          <a:p>
            <a:pPr marL="342900" indent="-342900">
              <a:buAutoNum type="arabicPeriod"/>
            </a:pPr>
            <a:r>
              <a:rPr lang="en-US" sz="2200" dirty="0">
                <a:solidFill>
                  <a:schemeClr val="bg1"/>
                </a:solidFill>
              </a:rPr>
              <a:t>Hitesh Varma P.</a:t>
            </a:r>
          </a:p>
          <a:p>
            <a:pPr marL="342900" indent="-342900">
              <a:buAutoNum type="arabicPeriod"/>
            </a:pPr>
            <a:r>
              <a:rPr lang="en-US" sz="2200" dirty="0">
                <a:solidFill>
                  <a:schemeClr val="bg1"/>
                </a:solidFill>
              </a:rPr>
              <a:t>Aditya Kumar</a:t>
            </a:r>
          </a:p>
          <a:p>
            <a:pPr marL="342900" indent="-342900">
              <a:buAutoNum type="arabicPeriod"/>
            </a:pPr>
            <a:r>
              <a:rPr lang="en-US" sz="2200" dirty="0">
                <a:solidFill>
                  <a:schemeClr val="bg1"/>
                </a:solidFill>
              </a:rPr>
              <a:t>Rohan Banerjee</a:t>
            </a:r>
          </a:p>
        </p:txBody>
      </p:sp>
      <p:sp>
        <p:nvSpPr>
          <p:cNvPr id="6" name="TextBox 5">
            <a:extLst>
              <a:ext uri="{FF2B5EF4-FFF2-40B4-BE49-F238E27FC236}">
                <a16:creationId xmlns:a16="http://schemas.microsoft.com/office/drawing/2014/main" id="{8C9389E0-D088-4F3A-97FF-6085BC789D49}"/>
              </a:ext>
            </a:extLst>
          </p:cNvPr>
          <p:cNvSpPr txBox="1"/>
          <p:nvPr/>
        </p:nvSpPr>
        <p:spPr>
          <a:xfrm>
            <a:off x="394281" y="4001549"/>
            <a:ext cx="3129094" cy="769441"/>
          </a:xfrm>
          <a:prstGeom prst="rect">
            <a:avLst/>
          </a:prstGeom>
          <a:noFill/>
        </p:spPr>
        <p:txBody>
          <a:bodyPr wrap="square" rtlCol="0">
            <a:spAutoFit/>
          </a:bodyPr>
          <a:lstStyle/>
          <a:p>
            <a:pPr algn="ctr"/>
            <a:r>
              <a:rPr lang="en-US" sz="2200" dirty="0">
                <a:solidFill>
                  <a:schemeClr val="bg1"/>
                </a:solidFill>
              </a:rPr>
              <a:t>Team Name:</a:t>
            </a:r>
          </a:p>
          <a:p>
            <a:pPr algn="ctr"/>
            <a:r>
              <a:rPr lang="en-US" sz="2200" dirty="0">
                <a:solidFill>
                  <a:schemeClr val="bg1"/>
                </a:solidFill>
              </a:rPr>
              <a:t>Data Spartans</a:t>
            </a:r>
          </a:p>
        </p:txBody>
      </p:sp>
      <p:sp>
        <p:nvSpPr>
          <p:cNvPr id="7" name="TextBox 6">
            <a:extLst>
              <a:ext uri="{FF2B5EF4-FFF2-40B4-BE49-F238E27FC236}">
                <a16:creationId xmlns:a16="http://schemas.microsoft.com/office/drawing/2014/main" id="{D89B6710-3484-46A0-A29B-CF078DD92047}"/>
              </a:ext>
            </a:extLst>
          </p:cNvPr>
          <p:cNvSpPr txBox="1"/>
          <p:nvPr/>
        </p:nvSpPr>
        <p:spPr>
          <a:xfrm>
            <a:off x="3376568" y="4129730"/>
            <a:ext cx="4681057" cy="430887"/>
          </a:xfrm>
          <a:prstGeom prst="rect">
            <a:avLst/>
          </a:prstGeom>
          <a:noFill/>
        </p:spPr>
        <p:txBody>
          <a:bodyPr wrap="square" rtlCol="0">
            <a:spAutoFit/>
          </a:bodyPr>
          <a:lstStyle/>
          <a:p>
            <a:pPr algn="ctr"/>
            <a:r>
              <a:rPr lang="en-US" sz="2200" dirty="0">
                <a:solidFill>
                  <a:schemeClr val="bg1"/>
                </a:solidFill>
              </a:rPr>
              <a:t>Team Strength:  3</a:t>
            </a:r>
          </a:p>
        </p:txBody>
      </p:sp>
    </p:spTree>
    <p:extLst>
      <p:ext uri="{BB962C8B-B14F-4D97-AF65-F5344CB8AC3E}">
        <p14:creationId xmlns:p14="http://schemas.microsoft.com/office/powerpoint/2010/main" val="1314886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464BC-23D1-4B62-BD45-CD5C27AF1C1C}"/>
              </a:ext>
            </a:extLst>
          </p:cNvPr>
          <p:cNvSpPr>
            <a:spLocks noGrp="1"/>
          </p:cNvSpPr>
          <p:nvPr>
            <p:ph type="title"/>
          </p:nvPr>
        </p:nvSpPr>
        <p:spPr/>
        <p:txBody>
          <a:bodyPr/>
          <a:lstStyle/>
          <a:p>
            <a:r>
              <a:rPr lang="en-US" dirty="0"/>
              <a:t>Data </a:t>
            </a:r>
            <a:r>
              <a:rPr lang="en-US" dirty="0" err="1"/>
              <a:t>spartans</a:t>
            </a:r>
            <a:endParaRPr lang="en-US" dirty="0"/>
          </a:p>
        </p:txBody>
      </p:sp>
      <p:pic>
        <p:nvPicPr>
          <p:cNvPr id="5" name="Content Placeholder 4">
            <a:extLst>
              <a:ext uri="{FF2B5EF4-FFF2-40B4-BE49-F238E27FC236}">
                <a16:creationId xmlns:a16="http://schemas.microsoft.com/office/drawing/2014/main" id="{E923F1C5-AC91-4B9B-A40D-71284B710B0C}"/>
              </a:ext>
            </a:extLst>
          </p:cNvPr>
          <p:cNvPicPr>
            <a:picLocks noGrp="1" noChangeAspect="1"/>
          </p:cNvPicPr>
          <p:nvPr>
            <p:ph idx="1"/>
          </p:nvPr>
        </p:nvPicPr>
        <p:blipFill>
          <a:blip r:embed="rId2"/>
          <a:stretch>
            <a:fillRect/>
          </a:stretch>
        </p:blipFill>
        <p:spPr>
          <a:xfrm>
            <a:off x="440074" y="1964477"/>
            <a:ext cx="3435640" cy="3010275"/>
          </a:xfrm>
        </p:spPr>
      </p:pic>
      <p:pic>
        <p:nvPicPr>
          <p:cNvPr id="7" name="Picture 6">
            <a:extLst>
              <a:ext uri="{FF2B5EF4-FFF2-40B4-BE49-F238E27FC236}">
                <a16:creationId xmlns:a16="http://schemas.microsoft.com/office/drawing/2014/main" id="{B6E08F7C-8580-46CC-992E-E65D37C00CDB}"/>
              </a:ext>
            </a:extLst>
          </p:cNvPr>
          <p:cNvPicPr>
            <a:picLocks noChangeAspect="1"/>
          </p:cNvPicPr>
          <p:nvPr/>
        </p:nvPicPr>
        <p:blipFill>
          <a:blip r:embed="rId3"/>
          <a:stretch>
            <a:fillRect/>
          </a:stretch>
        </p:blipFill>
        <p:spPr>
          <a:xfrm>
            <a:off x="4169328" y="1828887"/>
            <a:ext cx="3263318" cy="3263318"/>
          </a:xfrm>
          <a:prstGeom prst="rect">
            <a:avLst/>
          </a:prstGeom>
        </p:spPr>
      </p:pic>
      <p:sp>
        <p:nvSpPr>
          <p:cNvPr id="10" name="TextBox 9">
            <a:extLst>
              <a:ext uri="{FF2B5EF4-FFF2-40B4-BE49-F238E27FC236}">
                <a16:creationId xmlns:a16="http://schemas.microsoft.com/office/drawing/2014/main" id="{268B1E52-72EB-4E95-AEBA-04C42EFE0900}"/>
              </a:ext>
            </a:extLst>
          </p:cNvPr>
          <p:cNvSpPr txBox="1"/>
          <p:nvPr/>
        </p:nvSpPr>
        <p:spPr>
          <a:xfrm>
            <a:off x="440073" y="5117283"/>
            <a:ext cx="3435639" cy="1477328"/>
          </a:xfrm>
          <a:prstGeom prst="rect">
            <a:avLst/>
          </a:prstGeom>
          <a:noFill/>
        </p:spPr>
        <p:txBody>
          <a:bodyPr wrap="square" rtlCol="0">
            <a:spAutoFit/>
          </a:bodyPr>
          <a:lstStyle/>
          <a:p>
            <a:pPr algn="ctr"/>
            <a:r>
              <a:rPr lang="en-US" dirty="0"/>
              <a:t>Hitesh Varma P.</a:t>
            </a:r>
          </a:p>
          <a:p>
            <a:pPr algn="ctr"/>
            <a:endParaRPr lang="en-US" dirty="0"/>
          </a:p>
          <a:p>
            <a:pPr algn="ctr"/>
            <a:r>
              <a:rPr lang="en-US" dirty="0"/>
              <a:t>Flask Backend</a:t>
            </a:r>
          </a:p>
          <a:p>
            <a:pPr algn="ctr"/>
            <a:endParaRPr lang="en-US" dirty="0"/>
          </a:p>
          <a:p>
            <a:pPr algn="ctr"/>
            <a:r>
              <a:rPr lang="en-US" dirty="0"/>
              <a:t>Data Science &amp; Frontend</a:t>
            </a:r>
          </a:p>
        </p:txBody>
      </p:sp>
      <p:sp>
        <p:nvSpPr>
          <p:cNvPr id="11" name="TextBox 10">
            <a:extLst>
              <a:ext uri="{FF2B5EF4-FFF2-40B4-BE49-F238E27FC236}">
                <a16:creationId xmlns:a16="http://schemas.microsoft.com/office/drawing/2014/main" id="{C3507679-F234-4712-8A13-4D66B4209D99}"/>
              </a:ext>
            </a:extLst>
          </p:cNvPr>
          <p:cNvSpPr txBox="1"/>
          <p:nvPr/>
        </p:nvSpPr>
        <p:spPr>
          <a:xfrm>
            <a:off x="4341302" y="5054240"/>
            <a:ext cx="2919369" cy="1754326"/>
          </a:xfrm>
          <a:prstGeom prst="rect">
            <a:avLst/>
          </a:prstGeom>
          <a:noFill/>
        </p:spPr>
        <p:txBody>
          <a:bodyPr wrap="square" rtlCol="0">
            <a:spAutoFit/>
          </a:bodyPr>
          <a:lstStyle/>
          <a:p>
            <a:pPr algn="ctr"/>
            <a:r>
              <a:rPr lang="en-US" dirty="0"/>
              <a:t>Aditya Kumar</a:t>
            </a:r>
          </a:p>
          <a:p>
            <a:pPr algn="ctr"/>
            <a:endParaRPr lang="en-US" dirty="0"/>
          </a:p>
          <a:p>
            <a:pPr algn="ctr"/>
            <a:r>
              <a:rPr lang="en-US" dirty="0"/>
              <a:t>Core modules and CLI script</a:t>
            </a:r>
          </a:p>
          <a:p>
            <a:pPr algn="ctr"/>
            <a:endParaRPr lang="en-US" dirty="0"/>
          </a:p>
          <a:p>
            <a:pPr algn="ctr"/>
            <a:r>
              <a:rPr lang="en-US" dirty="0"/>
              <a:t>Algorithms &amp; Machine Learning</a:t>
            </a:r>
          </a:p>
        </p:txBody>
      </p:sp>
      <p:pic>
        <p:nvPicPr>
          <p:cNvPr id="13" name="Picture 12">
            <a:extLst>
              <a:ext uri="{FF2B5EF4-FFF2-40B4-BE49-F238E27FC236}">
                <a16:creationId xmlns:a16="http://schemas.microsoft.com/office/drawing/2014/main" id="{D3D321C5-A34B-45A4-880A-B09B5D17A97D}"/>
              </a:ext>
            </a:extLst>
          </p:cNvPr>
          <p:cNvPicPr>
            <a:picLocks noChangeAspect="1"/>
          </p:cNvPicPr>
          <p:nvPr/>
        </p:nvPicPr>
        <p:blipFill>
          <a:blip r:embed="rId4"/>
          <a:stretch>
            <a:fillRect/>
          </a:stretch>
        </p:blipFill>
        <p:spPr>
          <a:xfrm>
            <a:off x="8003097" y="1912688"/>
            <a:ext cx="3358298" cy="3103802"/>
          </a:xfrm>
          <a:prstGeom prst="rect">
            <a:avLst/>
          </a:prstGeom>
        </p:spPr>
      </p:pic>
      <p:sp>
        <p:nvSpPr>
          <p:cNvPr id="14" name="TextBox 13">
            <a:extLst>
              <a:ext uri="{FF2B5EF4-FFF2-40B4-BE49-F238E27FC236}">
                <a16:creationId xmlns:a16="http://schemas.microsoft.com/office/drawing/2014/main" id="{50E2C5E8-C07B-4C5B-958D-2A80F12E5258}"/>
              </a:ext>
            </a:extLst>
          </p:cNvPr>
          <p:cNvSpPr txBox="1"/>
          <p:nvPr/>
        </p:nvSpPr>
        <p:spPr>
          <a:xfrm>
            <a:off x="8003097" y="5117283"/>
            <a:ext cx="3358298" cy="1477328"/>
          </a:xfrm>
          <a:prstGeom prst="rect">
            <a:avLst/>
          </a:prstGeom>
          <a:noFill/>
        </p:spPr>
        <p:txBody>
          <a:bodyPr wrap="square" rtlCol="0">
            <a:spAutoFit/>
          </a:bodyPr>
          <a:lstStyle/>
          <a:p>
            <a:pPr algn="ctr"/>
            <a:r>
              <a:rPr lang="en-US" dirty="0"/>
              <a:t>Rohan Banerjee</a:t>
            </a:r>
          </a:p>
          <a:p>
            <a:pPr algn="ctr"/>
            <a:endParaRPr lang="en-US" dirty="0"/>
          </a:p>
          <a:p>
            <a:pPr algn="ctr"/>
            <a:r>
              <a:rPr lang="en-US" dirty="0"/>
              <a:t>Frontend</a:t>
            </a:r>
          </a:p>
          <a:p>
            <a:pPr algn="ctr"/>
            <a:endParaRPr lang="en-US" dirty="0"/>
          </a:p>
          <a:p>
            <a:pPr algn="ctr"/>
            <a:r>
              <a:rPr lang="en-US" dirty="0"/>
              <a:t>Data Science &amp; Frontend</a:t>
            </a:r>
          </a:p>
        </p:txBody>
      </p:sp>
    </p:spTree>
    <p:extLst>
      <p:ext uri="{BB962C8B-B14F-4D97-AF65-F5344CB8AC3E}">
        <p14:creationId xmlns:p14="http://schemas.microsoft.com/office/powerpoint/2010/main" val="3070846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9BAAF-773B-4E3C-8240-B25961F5B478}"/>
              </a:ext>
            </a:extLst>
          </p:cNvPr>
          <p:cNvSpPr>
            <a:spLocks noGrp="1"/>
          </p:cNvSpPr>
          <p:nvPr>
            <p:ph type="title"/>
          </p:nvPr>
        </p:nvSpPr>
        <p:spPr/>
        <p:txBody>
          <a:bodyPr/>
          <a:lstStyle/>
          <a:p>
            <a:r>
              <a:rPr lang="en-US" dirty="0"/>
              <a:t>Technologies used:</a:t>
            </a:r>
          </a:p>
        </p:txBody>
      </p:sp>
      <p:sp>
        <p:nvSpPr>
          <p:cNvPr id="3" name="Content Placeholder 2">
            <a:extLst>
              <a:ext uri="{FF2B5EF4-FFF2-40B4-BE49-F238E27FC236}">
                <a16:creationId xmlns:a16="http://schemas.microsoft.com/office/drawing/2014/main" id="{D89CA359-5F83-4394-A395-72F74FE67127}"/>
              </a:ext>
            </a:extLst>
          </p:cNvPr>
          <p:cNvSpPr>
            <a:spLocks noGrp="1"/>
          </p:cNvSpPr>
          <p:nvPr>
            <p:ph idx="1"/>
          </p:nvPr>
        </p:nvSpPr>
        <p:spPr/>
        <p:txBody>
          <a:bodyPr/>
          <a:lstStyle/>
          <a:p>
            <a:pPr lvl="0"/>
            <a:r>
              <a:rPr lang="en-US" dirty="0"/>
              <a:t>NLTK library for Natural Language Processing.</a:t>
            </a:r>
          </a:p>
          <a:p>
            <a:pPr lvl="0"/>
            <a:r>
              <a:rPr lang="en-US" dirty="0"/>
              <a:t>Flask, along with HTML, CSS and JS for building the web application.</a:t>
            </a:r>
          </a:p>
          <a:p>
            <a:pPr lvl="0"/>
            <a:r>
              <a:rPr lang="en-US" dirty="0" err="1"/>
              <a:t>Py-Stackexchange</a:t>
            </a:r>
            <a:r>
              <a:rPr lang="en-US" dirty="0"/>
              <a:t> library for dealing with the Stack Exchange API.</a:t>
            </a:r>
          </a:p>
          <a:p>
            <a:pPr lvl="0"/>
            <a:r>
              <a:rPr lang="en-US" dirty="0"/>
              <a:t>Html2text library for displaying answers on the command line.</a:t>
            </a:r>
          </a:p>
          <a:p>
            <a:pPr lvl="0"/>
            <a:r>
              <a:rPr lang="en-US" dirty="0"/>
              <a:t>Requests library for sending API requests.</a:t>
            </a:r>
          </a:p>
          <a:p>
            <a:pPr marL="0" indent="0">
              <a:buNone/>
            </a:pPr>
            <a:endParaRPr lang="en-US" dirty="0"/>
          </a:p>
        </p:txBody>
      </p:sp>
    </p:spTree>
    <p:extLst>
      <p:ext uri="{BB962C8B-B14F-4D97-AF65-F5344CB8AC3E}">
        <p14:creationId xmlns:p14="http://schemas.microsoft.com/office/powerpoint/2010/main" val="4047364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51DF0-86DF-4721-BAE3-7F4C8205DBC0}"/>
              </a:ext>
            </a:extLst>
          </p:cNvPr>
          <p:cNvSpPr>
            <a:spLocks noGrp="1"/>
          </p:cNvSpPr>
          <p:nvPr>
            <p:ph type="title"/>
          </p:nvPr>
        </p:nvSpPr>
        <p:spPr/>
        <p:txBody>
          <a:bodyPr/>
          <a:lstStyle/>
          <a:p>
            <a:r>
              <a:rPr lang="en-US" dirty="0"/>
              <a:t>Architectural design</a:t>
            </a:r>
          </a:p>
        </p:txBody>
      </p:sp>
      <p:pic>
        <p:nvPicPr>
          <p:cNvPr id="4" name="Content Placeholder 3">
            <a:extLst>
              <a:ext uri="{FF2B5EF4-FFF2-40B4-BE49-F238E27FC236}">
                <a16:creationId xmlns:a16="http://schemas.microsoft.com/office/drawing/2014/main" id="{93049FC2-0290-49BB-AED5-C948C4A292F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77446" y="2309557"/>
            <a:ext cx="8979712" cy="3386567"/>
          </a:xfrm>
          <a:prstGeom prst="rect">
            <a:avLst/>
          </a:prstGeom>
        </p:spPr>
      </p:pic>
    </p:spTree>
    <p:extLst>
      <p:ext uri="{BB962C8B-B14F-4D97-AF65-F5344CB8AC3E}">
        <p14:creationId xmlns:p14="http://schemas.microsoft.com/office/powerpoint/2010/main" val="4045795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9EC22-4C53-4D8E-A4EB-C088D5914E29}"/>
              </a:ext>
            </a:extLst>
          </p:cNvPr>
          <p:cNvSpPr>
            <a:spLocks noGrp="1"/>
          </p:cNvSpPr>
          <p:nvPr>
            <p:ph type="title"/>
          </p:nvPr>
        </p:nvSpPr>
        <p:spPr/>
        <p:txBody>
          <a:bodyPr/>
          <a:lstStyle/>
          <a:p>
            <a:r>
              <a:rPr lang="en-US" dirty="0"/>
              <a:t>Ui/UX tools used:</a:t>
            </a:r>
          </a:p>
        </p:txBody>
      </p:sp>
      <p:sp>
        <p:nvSpPr>
          <p:cNvPr id="3" name="Content Placeholder 2">
            <a:extLst>
              <a:ext uri="{FF2B5EF4-FFF2-40B4-BE49-F238E27FC236}">
                <a16:creationId xmlns:a16="http://schemas.microsoft.com/office/drawing/2014/main" id="{1D2C906A-7F26-4650-9113-EF17A6C922E3}"/>
              </a:ext>
            </a:extLst>
          </p:cNvPr>
          <p:cNvSpPr>
            <a:spLocks noGrp="1"/>
          </p:cNvSpPr>
          <p:nvPr>
            <p:ph idx="1"/>
          </p:nvPr>
        </p:nvSpPr>
        <p:spPr/>
        <p:txBody>
          <a:bodyPr/>
          <a:lstStyle/>
          <a:p>
            <a:pPr marL="0" indent="0">
              <a:buNone/>
            </a:pPr>
            <a:r>
              <a:rPr lang="en-US" dirty="0"/>
              <a:t>We have used HTML and CSS for our frontend. </a:t>
            </a:r>
          </a:p>
          <a:p>
            <a:pPr marL="0" indent="0">
              <a:buNone/>
            </a:pPr>
            <a:r>
              <a:rPr lang="en-US" dirty="0"/>
              <a:t>For styling of home page we used online styling source. And the slider in home page is done using basic CSS maintaining the color contrast of the background.</a:t>
            </a:r>
          </a:p>
          <a:p>
            <a:pPr marL="0" indent="0">
              <a:buNone/>
            </a:pPr>
            <a:r>
              <a:rPr lang="en-US" dirty="0"/>
              <a:t>Taking help from some websites and after editing we prepared a logo for our project which was displayed in the home page.</a:t>
            </a:r>
          </a:p>
          <a:p>
            <a:pPr marL="0" indent="0">
              <a:buNone/>
            </a:pPr>
            <a:r>
              <a:rPr lang="en-US" dirty="0"/>
              <a:t>After entering the query, for results page we have used the same online styling source for design. And have maintained the color contrast based on confidence score value from the backend results calculation.</a:t>
            </a:r>
          </a:p>
          <a:p>
            <a:pPr marL="0" indent="0">
              <a:buNone/>
            </a:pPr>
            <a:r>
              <a:rPr lang="en-US"/>
              <a:t>The </a:t>
            </a:r>
            <a:r>
              <a:rPr lang="en-US" dirty="0"/>
              <a:t>frontend and backend operations are linked using flask.</a:t>
            </a:r>
          </a:p>
        </p:txBody>
      </p:sp>
    </p:spTree>
    <p:extLst>
      <p:ext uri="{BB962C8B-B14F-4D97-AF65-F5344CB8AC3E}">
        <p14:creationId xmlns:p14="http://schemas.microsoft.com/office/powerpoint/2010/main" val="3656387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94B875-77E9-434A-97CF-A23BAE9972C5}"/>
              </a:ext>
            </a:extLst>
          </p:cNvPr>
          <p:cNvSpPr>
            <a:spLocks noGrp="1"/>
          </p:cNvSpPr>
          <p:nvPr>
            <p:ph type="title"/>
          </p:nvPr>
        </p:nvSpPr>
        <p:spPr>
          <a:xfrm>
            <a:off x="597970" y="5270685"/>
            <a:ext cx="11004004" cy="689514"/>
          </a:xfrm>
        </p:spPr>
        <p:txBody>
          <a:bodyPr/>
          <a:lstStyle/>
          <a:p>
            <a:pPr algn="ctr"/>
            <a:r>
              <a:rPr lang="en-US" dirty="0">
                <a:solidFill>
                  <a:schemeClr val="bg1"/>
                </a:solidFill>
              </a:rPr>
              <a:t>Home page</a:t>
            </a:r>
          </a:p>
        </p:txBody>
      </p:sp>
      <p:pic>
        <p:nvPicPr>
          <p:cNvPr id="8" name="Content Placeholder 7">
            <a:extLst>
              <a:ext uri="{FF2B5EF4-FFF2-40B4-BE49-F238E27FC236}">
                <a16:creationId xmlns:a16="http://schemas.microsoft.com/office/drawing/2014/main" id="{DDCCD710-308D-424A-8DD0-2799DDFC672C}"/>
              </a:ext>
            </a:extLst>
          </p:cNvPr>
          <p:cNvPicPr>
            <a:picLocks noGrp="1" noChangeAspect="1"/>
          </p:cNvPicPr>
          <p:nvPr>
            <p:ph idx="1"/>
          </p:nvPr>
        </p:nvPicPr>
        <p:blipFill>
          <a:blip r:embed="rId2"/>
          <a:stretch>
            <a:fillRect/>
          </a:stretch>
        </p:blipFill>
        <p:spPr>
          <a:xfrm>
            <a:off x="1611533" y="576495"/>
            <a:ext cx="9238524" cy="4465287"/>
          </a:xfrm>
        </p:spPr>
      </p:pic>
    </p:spTree>
    <p:extLst>
      <p:ext uri="{BB962C8B-B14F-4D97-AF65-F5344CB8AC3E}">
        <p14:creationId xmlns:p14="http://schemas.microsoft.com/office/powerpoint/2010/main" val="710398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2BF77-8DD7-47AA-AEEF-0C90EA3543AC}"/>
              </a:ext>
            </a:extLst>
          </p:cNvPr>
          <p:cNvSpPr>
            <a:spLocks noGrp="1"/>
          </p:cNvSpPr>
          <p:nvPr>
            <p:ph type="title"/>
          </p:nvPr>
        </p:nvSpPr>
        <p:spPr>
          <a:xfrm>
            <a:off x="581192" y="5262296"/>
            <a:ext cx="11029171" cy="689514"/>
          </a:xfrm>
        </p:spPr>
        <p:txBody>
          <a:bodyPr/>
          <a:lstStyle/>
          <a:p>
            <a:pPr algn="ctr"/>
            <a:r>
              <a:rPr lang="en-US" dirty="0">
                <a:solidFill>
                  <a:schemeClr val="bg1"/>
                </a:solidFill>
              </a:rPr>
              <a:t>Result page</a:t>
            </a:r>
          </a:p>
        </p:txBody>
      </p:sp>
      <p:pic>
        <p:nvPicPr>
          <p:cNvPr id="6" name="Content Placeholder 5">
            <a:extLst>
              <a:ext uri="{FF2B5EF4-FFF2-40B4-BE49-F238E27FC236}">
                <a16:creationId xmlns:a16="http://schemas.microsoft.com/office/drawing/2014/main" id="{FFEC1938-58D1-45DD-9348-5C2447C664CB}"/>
              </a:ext>
            </a:extLst>
          </p:cNvPr>
          <p:cNvPicPr>
            <a:picLocks noGrp="1" noChangeAspect="1"/>
          </p:cNvPicPr>
          <p:nvPr>
            <p:ph idx="1"/>
          </p:nvPr>
        </p:nvPicPr>
        <p:blipFill>
          <a:blip r:embed="rId2"/>
          <a:stretch>
            <a:fillRect/>
          </a:stretch>
        </p:blipFill>
        <p:spPr>
          <a:xfrm>
            <a:off x="1352588" y="584884"/>
            <a:ext cx="9216149" cy="4515621"/>
          </a:xfrm>
        </p:spPr>
      </p:pic>
    </p:spTree>
    <p:extLst>
      <p:ext uri="{BB962C8B-B14F-4D97-AF65-F5344CB8AC3E}">
        <p14:creationId xmlns:p14="http://schemas.microsoft.com/office/powerpoint/2010/main" val="435984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C065B-D7BE-475D-A07A-C8A22C3E30E9}"/>
              </a:ext>
            </a:extLst>
          </p:cNvPr>
          <p:cNvSpPr>
            <a:spLocks noGrp="1"/>
          </p:cNvSpPr>
          <p:nvPr>
            <p:ph type="title"/>
          </p:nvPr>
        </p:nvSpPr>
        <p:spPr/>
        <p:txBody>
          <a:bodyPr/>
          <a:lstStyle/>
          <a:p>
            <a:pPr algn="r"/>
            <a:r>
              <a:rPr lang="en-US" dirty="0">
                <a:solidFill>
                  <a:schemeClr val="bg1"/>
                </a:solidFill>
              </a:rPr>
              <a:t>Change in color contrast</a:t>
            </a:r>
          </a:p>
        </p:txBody>
      </p:sp>
      <p:pic>
        <p:nvPicPr>
          <p:cNvPr id="6" name="Content Placeholder 5">
            <a:extLst>
              <a:ext uri="{FF2B5EF4-FFF2-40B4-BE49-F238E27FC236}">
                <a16:creationId xmlns:a16="http://schemas.microsoft.com/office/drawing/2014/main" id="{72D49E39-CF4E-43ED-9E1B-C6FDC6A5AE29}"/>
              </a:ext>
            </a:extLst>
          </p:cNvPr>
          <p:cNvPicPr>
            <a:picLocks noGrp="1" noChangeAspect="1"/>
          </p:cNvPicPr>
          <p:nvPr>
            <p:ph idx="1"/>
          </p:nvPr>
        </p:nvPicPr>
        <p:blipFill>
          <a:blip r:embed="rId2"/>
          <a:stretch>
            <a:fillRect/>
          </a:stretch>
        </p:blipFill>
        <p:spPr>
          <a:xfrm>
            <a:off x="790592" y="601662"/>
            <a:ext cx="10610816" cy="4498843"/>
          </a:xfrm>
        </p:spPr>
      </p:pic>
      <p:sp>
        <p:nvSpPr>
          <p:cNvPr id="4" name="Text Placeholder 3">
            <a:extLst>
              <a:ext uri="{FF2B5EF4-FFF2-40B4-BE49-F238E27FC236}">
                <a16:creationId xmlns:a16="http://schemas.microsoft.com/office/drawing/2014/main" id="{D48CFC45-0A80-48B4-97CD-337A328B5D57}"/>
              </a:ext>
            </a:extLst>
          </p:cNvPr>
          <p:cNvSpPr>
            <a:spLocks noGrp="1"/>
          </p:cNvSpPr>
          <p:nvPr>
            <p:ph type="body" sz="half" idx="2"/>
          </p:nvPr>
        </p:nvSpPr>
        <p:spPr/>
        <p:txBody>
          <a:bodyPr>
            <a:normAutofit/>
          </a:bodyPr>
          <a:lstStyle/>
          <a:p>
            <a:pPr algn="l"/>
            <a:r>
              <a:rPr lang="en-US" sz="1800" dirty="0"/>
              <a:t>             Based on Confidence score</a:t>
            </a:r>
          </a:p>
        </p:txBody>
      </p:sp>
    </p:spTree>
    <p:extLst>
      <p:ext uri="{BB962C8B-B14F-4D97-AF65-F5344CB8AC3E}">
        <p14:creationId xmlns:p14="http://schemas.microsoft.com/office/powerpoint/2010/main" val="283948981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111</TotalTime>
  <Words>240</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Gill Sans MT</vt:lpstr>
      <vt:lpstr>Wingdings 2</vt:lpstr>
      <vt:lpstr>Dividend</vt:lpstr>
      <vt:lpstr>IBM Hackathon 2019 </vt:lpstr>
      <vt:lpstr>Data spartans</vt:lpstr>
      <vt:lpstr>Technologies used:</vt:lpstr>
      <vt:lpstr>Architectural design</vt:lpstr>
      <vt:lpstr>Ui/UX tools used:</vt:lpstr>
      <vt:lpstr>Home page</vt:lpstr>
      <vt:lpstr>Result page</vt:lpstr>
      <vt:lpstr>Change in color contrast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Hackathon 2019</dc:title>
  <dc:creator>Hitesh Varma Pakalapati</dc:creator>
  <cp:lastModifiedBy>Hitesh Varma Pakalapati</cp:lastModifiedBy>
  <cp:revision>9</cp:revision>
  <dcterms:created xsi:type="dcterms:W3CDTF">2019-07-21T14:04:44Z</dcterms:created>
  <dcterms:modified xsi:type="dcterms:W3CDTF">2019-07-21T16:24:06Z</dcterms:modified>
</cp:coreProperties>
</file>