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6"/>
  </p:notesMasterIdLst>
  <p:handoutMasterIdLst>
    <p:handoutMasterId r:id="rId7"/>
  </p:handoutMasterIdLst>
  <p:sldIdLst>
    <p:sldId id="2076136503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E2DD"/>
    <a:srgbClr val="051C2C"/>
    <a:srgbClr val="072941"/>
    <a:srgbClr val="F2F1F1"/>
    <a:srgbClr val="E8E8E7"/>
    <a:srgbClr val="271E1C"/>
    <a:srgbClr val="0E1628"/>
    <a:srgbClr val="000000"/>
    <a:srgbClr val="135295"/>
    <a:srgbClr val="032F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6395" autoAdjust="0"/>
  </p:normalViewPr>
  <p:slideViewPr>
    <p:cSldViewPr snapToGrid="0" snapToObjects="1" showGuides="1">
      <p:cViewPr>
        <p:scale>
          <a:sx n="137" d="100"/>
          <a:sy n="137" d="100"/>
        </p:scale>
        <p:origin x="960" y="712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D6FDC-A8F7-8140-A55C-DE63E3EFD221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96E68-E8B5-A341-94EA-B2B1029C4A75}">
      <dgm:prSet phldrT="[Text]"/>
      <dgm:spPr>
        <a:solidFill>
          <a:schemeClr val="accent3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EDA and Preprocessing</a:t>
          </a:r>
        </a:p>
      </dgm:t>
    </dgm:pt>
    <dgm:pt modelId="{A3AAB054-A919-A94D-BABA-E8D9B04A4021}" type="parTrans" cxnId="{CE9FFA69-7AB8-4448-B4F4-63B020134D55}">
      <dgm:prSet/>
      <dgm:spPr/>
      <dgm:t>
        <a:bodyPr/>
        <a:lstStyle/>
        <a:p>
          <a:endParaRPr lang="en-US"/>
        </a:p>
      </dgm:t>
    </dgm:pt>
    <dgm:pt modelId="{5528416F-21C7-E341-BE92-F8F793682CBC}" type="sibTrans" cxnId="{CE9FFA69-7AB8-4448-B4F4-63B020134D55}">
      <dgm:prSet/>
      <dgm:spPr/>
      <dgm:t>
        <a:bodyPr/>
        <a:lstStyle/>
        <a:p>
          <a:endParaRPr lang="en-US"/>
        </a:p>
      </dgm:t>
    </dgm:pt>
    <dgm:pt modelId="{86EF7033-5005-D84D-BB8E-B1A1C50FB125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US" dirty="0"/>
            <a:t>Understand and Visualize Data</a:t>
          </a:r>
        </a:p>
      </dgm:t>
    </dgm:pt>
    <dgm:pt modelId="{D6C07CA7-1BC4-2A49-8CB5-496191DBF784}" type="parTrans" cxnId="{754294CF-2F58-7E41-9A26-69CD78A7F10C}">
      <dgm:prSet/>
      <dgm:spPr/>
      <dgm:t>
        <a:bodyPr/>
        <a:lstStyle/>
        <a:p>
          <a:endParaRPr lang="en-US"/>
        </a:p>
      </dgm:t>
    </dgm:pt>
    <dgm:pt modelId="{12A8CB50-42BA-5D42-AFA7-676528DA986F}" type="sibTrans" cxnId="{754294CF-2F58-7E41-9A26-69CD78A7F10C}">
      <dgm:prSet/>
      <dgm:spPr/>
      <dgm:t>
        <a:bodyPr/>
        <a:lstStyle/>
        <a:p>
          <a:endParaRPr lang="en-US"/>
        </a:p>
      </dgm:t>
    </dgm:pt>
    <dgm:pt modelId="{3FC067A4-90F2-C94B-87CD-0C5A06DA91A4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Analysis and Imputation of Missing Values</a:t>
          </a:r>
        </a:p>
      </dgm:t>
    </dgm:pt>
    <dgm:pt modelId="{A7D89865-2F61-2E4D-B942-9D02ADE50414}" type="parTrans" cxnId="{4F9F0FB6-65DB-1646-B3BC-5E8AEB8577E0}">
      <dgm:prSet/>
      <dgm:spPr/>
      <dgm:t>
        <a:bodyPr/>
        <a:lstStyle/>
        <a:p>
          <a:endParaRPr lang="en-US"/>
        </a:p>
      </dgm:t>
    </dgm:pt>
    <dgm:pt modelId="{DCC9AB0C-F777-2D44-BC7A-B5B7FCC71EB7}" type="sibTrans" cxnId="{4F9F0FB6-65DB-1646-B3BC-5E8AEB8577E0}">
      <dgm:prSet/>
      <dgm:spPr/>
      <dgm:t>
        <a:bodyPr/>
        <a:lstStyle/>
        <a:p>
          <a:endParaRPr lang="en-US"/>
        </a:p>
      </dgm:t>
    </dgm:pt>
    <dgm:pt modelId="{7C8902B7-F23A-D94C-A31F-EA73EFCB7C93}">
      <dgm:prSet phldrT="[Text]"/>
      <dgm:spPr>
        <a:solidFill>
          <a:schemeClr val="accent3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Feature Engineering</a:t>
          </a:r>
        </a:p>
      </dgm:t>
    </dgm:pt>
    <dgm:pt modelId="{EE75AD21-19A1-1841-B0DB-F34A1D625430}" type="parTrans" cxnId="{5E16EC76-685E-554B-A680-51B636CA48E1}">
      <dgm:prSet/>
      <dgm:spPr/>
      <dgm:t>
        <a:bodyPr/>
        <a:lstStyle/>
        <a:p>
          <a:endParaRPr lang="en-US"/>
        </a:p>
      </dgm:t>
    </dgm:pt>
    <dgm:pt modelId="{BC84422D-79A3-3E4D-94DE-844EF2AA8606}" type="sibTrans" cxnId="{5E16EC76-685E-554B-A680-51B636CA48E1}">
      <dgm:prSet/>
      <dgm:spPr/>
      <dgm:t>
        <a:bodyPr/>
        <a:lstStyle/>
        <a:p>
          <a:endParaRPr lang="en-US"/>
        </a:p>
      </dgm:t>
    </dgm:pt>
    <dgm:pt modelId="{6EAABD77-1065-0F42-A679-1BACF24E6A19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Transforming and Scaling Features</a:t>
          </a:r>
        </a:p>
      </dgm:t>
    </dgm:pt>
    <dgm:pt modelId="{22492E2E-E686-C946-A0F1-5707B176F18B}" type="parTrans" cxnId="{F67BEA76-5986-7448-91C7-46C2FB0B248C}">
      <dgm:prSet/>
      <dgm:spPr/>
      <dgm:t>
        <a:bodyPr/>
        <a:lstStyle/>
        <a:p>
          <a:endParaRPr lang="en-US"/>
        </a:p>
      </dgm:t>
    </dgm:pt>
    <dgm:pt modelId="{7C91434A-24F6-5043-8FB1-B3AA70953C01}" type="sibTrans" cxnId="{F67BEA76-5986-7448-91C7-46C2FB0B248C}">
      <dgm:prSet/>
      <dgm:spPr/>
      <dgm:t>
        <a:bodyPr/>
        <a:lstStyle/>
        <a:p>
          <a:endParaRPr lang="en-US"/>
        </a:p>
      </dgm:t>
    </dgm:pt>
    <dgm:pt modelId="{4E6962A2-00A1-9845-9621-EC43A93BA571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Derived Variables</a:t>
          </a:r>
        </a:p>
      </dgm:t>
    </dgm:pt>
    <dgm:pt modelId="{BAF88ACF-E83C-8148-B28D-E27EA3879035}" type="parTrans" cxnId="{3D7E4591-B3B6-BC42-ADAA-31C0ED071C33}">
      <dgm:prSet/>
      <dgm:spPr/>
      <dgm:t>
        <a:bodyPr/>
        <a:lstStyle/>
        <a:p>
          <a:endParaRPr lang="en-US"/>
        </a:p>
      </dgm:t>
    </dgm:pt>
    <dgm:pt modelId="{305848F1-6633-E048-9735-9BC4BFEA5D07}" type="sibTrans" cxnId="{3D7E4591-B3B6-BC42-ADAA-31C0ED071C33}">
      <dgm:prSet/>
      <dgm:spPr/>
      <dgm:t>
        <a:bodyPr/>
        <a:lstStyle/>
        <a:p>
          <a:endParaRPr lang="en-US"/>
        </a:p>
      </dgm:t>
    </dgm:pt>
    <dgm:pt modelId="{1D3E463C-EB95-434E-BD19-ABD68A6F4818}">
      <dgm:prSet phldrT="[Text]"/>
      <dgm:spPr>
        <a:solidFill>
          <a:schemeClr val="accent3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A54933DE-8E71-AE48-81C7-C0BE0022A68F}" type="parTrans" cxnId="{E8067599-9983-5744-BD94-60EF349E2213}">
      <dgm:prSet/>
      <dgm:spPr/>
      <dgm:t>
        <a:bodyPr/>
        <a:lstStyle/>
        <a:p>
          <a:endParaRPr lang="en-US"/>
        </a:p>
      </dgm:t>
    </dgm:pt>
    <dgm:pt modelId="{7F3954C5-988F-4B48-B329-1A837D3616F0}" type="sibTrans" cxnId="{E8067599-9983-5744-BD94-60EF349E2213}">
      <dgm:prSet/>
      <dgm:spPr/>
      <dgm:t>
        <a:bodyPr/>
        <a:lstStyle/>
        <a:p>
          <a:endParaRPr lang="en-US"/>
        </a:p>
      </dgm:t>
    </dgm:pt>
    <dgm:pt modelId="{9F91DDD6-E54C-744F-8401-F8CE85FF7401}">
      <dgm:prSet phldrT="[Text]"/>
      <dgm:spPr>
        <a:solidFill>
          <a:schemeClr val="accent3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Ensemble</a:t>
          </a:r>
        </a:p>
      </dgm:t>
    </dgm:pt>
    <dgm:pt modelId="{AA4DBEC8-2654-FC42-9E8D-31177BEE0AA0}" type="parTrans" cxnId="{7C418415-DAC3-6643-91F7-93498F6B4FF0}">
      <dgm:prSet/>
      <dgm:spPr/>
      <dgm:t>
        <a:bodyPr/>
        <a:lstStyle/>
        <a:p>
          <a:endParaRPr lang="en-US"/>
        </a:p>
      </dgm:t>
    </dgm:pt>
    <dgm:pt modelId="{CE12EA4C-6EF3-8048-B7A9-B0415EB4239B}" type="sibTrans" cxnId="{7C418415-DAC3-6643-91F7-93498F6B4FF0}">
      <dgm:prSet/>
      <dgm:spPr/>
      <dgm:t>
        <a:bodyPr/>
        <a:lstStyle/>
        <a:p>
          <a:endParaRPr lang="en-US"/>
        </a:p>
      </dgm:t>
    </dgm:pt>
    <dgm:pt modelId="{08D67196-F29E-B344-B78D-5E381E70C9BD}">
      <dgm:prSet phldrT="[Text]"/>
      <dgm:spPr>
        <a:solidFill>
          <a:schemeClr val="accent3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Hyperparameter Tuning</a:t>
          </a:r>
        </a:p>
      </dgm:t>
    </dgm:pt>
    <dgm:pt modelId="{6D060B81-59FB-CE48-BBFD-0B56BE34964A}" type="parTrans" cxnId="{4C3BF52F-1D69-3946-8C40-9A4B38BA8B0B}">
      <dgm:prSet/>
      <dgm:spPr/>
      <dgm:t>
        <a:bodyPr/>
        <a:lstStyle/>
        <a:p>
          <a:endParaRPr lang="en-US"/>
        </a:p>
      </dgm:t>
    </dgm:pt>
    <dgm:pt modelId="{2274359E-AA2B-EE40-8694-FFDD0F0B8A89}" type="sibTrans" cxnId="{4C3BF52F-1D69-3946-8C40-9A4B38BA8B0B}">
      <dgm:prSet/>
      <dgm:spPr/>
      <dgm:t>
        <a:bodyPr/>
        <a:lstStyle/>
        <a:p>
          <a:endParaRPr lang="en-US"/>
        </a:p>
      </dgm:t>
    </dgm:pt>
    <dgm:pt modelId="{62B0653E-563D-394F-82E0-B8D536141ABE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Non-Linear Models</a:t>
          </a:r>
        </a:p>
      </dgm:t>
    </dgm:pt>
    <dgm:pt modelId="{24884331-0C19-2A47-A3C9-53DF8687B17D}" type="parTrans" cxnId="{43178E86-4A5A-0D43-B781-4F70E69FDC40}">
      <dgm:prSet/>
      <dgm:spPr/>
      <dgm:t>
        <a:bodyPr/>
        <a:lstStyle/>
        <a:p>
          <a:endParaRPr lang="en-US"/>
        </a:p>
      </dgm:t>
    </dgm:pt>
    <dgm:pt modelId="{E604DAA2-FE05-1449-9039-6F5EBFFE8062}" type="sibTrans" cxnId="{43178E86-4A5A-0D43-B781-4F70E69FDC40}">
      <dgm:prSet/>
      <dgm:spPr/>
      <dgm:t>
        <a:bodyPr/>
        <a:lstStyle/>
        <a:p>
          <a:endParaRPr lang="en-US"/>
        </a:p>
      </dgm:t>
    </dgm:pt>
    <dgm:pt modelId="{F6FC26F5-380E-AB46-89DB-9587E6D4EBD8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Linear Models</a:t>
          </a:r>
        </a:p>
      </dgm:t>
    </dgm:pt>
    <dgm:pt modelId="{7F2C4C86-FD07-0749-84F6-BE6A337D5D54}" type="parTrans" cxnId="{994D67D3-F95C-6E40-83BB-0BB13969D7A2}">
      <dgm:prSet/>
      <dgm:spPr/>
      <dgm:t>
        <a:bodyPr/>
        <a:lstStyle/>
        <a:p>
          <a:endParaRPr lang="en-US"/>
        </a:p>
      </dgm:t>
    </dgm:pt>
    <dgm:pt modelId="{7B2B51C5-5303-E84B-8789-A3B16FC51EE6}" type="sibTrans" cxnId="{994D67D3-F95C-6E40-83BB-0BB13969D7A2}">
      <dgm:prSet/>
      <dgm:spPr/>
      <dgm:t>
        <a:bodyPr/>
        <a:lstStyle/>
        <a:p>
          <a:endParaRPr lang="en-US"/>
        </a:p>
      </dgm:t>
    </dgm:pt>
    <dgm:pt modelId="{DD21F0FB-7B34-A34B-8E4E-1BF514EFD53A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Adjusting Hyperparameters</a:t>
          </a:r>
        </a:p>
      </dgm:t>
    </dgm:pt>
    <dgm:pt modelId="{1C5F0F71-0406-F44C-96FA-C436EBE7E557}" type="parTrans" cxnId="{CA63C890-84AF-4F45-A28E-47A648C2371C}">
      <dgm:prSet/>
      <dgm:spPr/>
      <dgm:t>
        <a:bodyPr/>
        <a:lstStyle/>
        <a:p>
          <a:endParaRPr lang="en-US"/>
        </a:p>
      </dgm:t>
    </dgm:pt>
    <dgm:pt modelId="{50024FE8-A37A-6940-9548-21E86ACB0013}" type="sibTrans" cxnId="{CA63C890-84AF-4F45-A28E-47A648C2371C}">
      <dgm:prSet/>
      <dgm:spPr/>
      <dgm:t>
        <a:bodyPr/>
        <a:lstStyle/>
        <a:p>
          <a:endParaRPr lang="en-US"/>
        </a:p>
      </dgm:t>
    </dgm:pt>
    <dgm:pt modelId="{90612B3C-C8A4-5B4D-AD9B-2E3B9CEED498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Regression</a:t>
          </a:r>
        </a:p>
      </dgm:t>
    </dgm:pt>
    <dgm:pt modelId="{FD5AA932-16CB-074A-BCC9-2BD23350487A}" type="parTrans" cxnId="{66FBEF08-935B-3048-8851-F89F02E01512}">
      <dgm:prSet/>
      <dgm:spPr/>
      <dgm:t>
        <a:bodyPr/>
        <a:lstStyle/>
        <a:p>
          <a:endParaRPr lang="en-US"/>
        </a:p>
      </dgm:t>
    </dgm:pt>
    <dgm:pt modelId="{C5A3CADA-4FDE-AA41-9DD1-CC1C52F33939}" type="sibTrans" cxnId="{66FBEF08-935B-3048-8851-F89F02E01512}">
      <dgm:prSet/>
      <dgm:spPr/>
      <dgm:t>
        <a:bodyPr/>
        <a:lstStyle/>
        <a:p>
          <a:endParaRPr lang="en-US"/>
        </a:p>
      </dgm:t>
    </dgm:pt>
    <dgm:pt modelId="{C91EA636-6C01-A045-9C4A-FA32A8A09372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PCA</a:t>
          </a:r>
        </a:p>
      </dgm:t>
    </dgm:pt>
    <dgm:pt modelId="{CED8E4B4-B261-6640-A2DF-3FA437D3D6F1}" type="parTrans" cxnId="{BC476FAD-4DDD-654A-9EE3-C2A6E4213A97}">
      <dgm:prSet/>
      <dgm:spPr/>
      <dgm:t>
        <a:bodyPr/>
        <a:lstStyle/>
        <a:p>
          <a:endParaRPr lang="en-US"/>
        </a:p>
      </dgm:t>
    </dgm:pt>
    <dgm:pt modelId="{90C313CD-50D1-F847-AF04-7FB806C30AC8}" type="sibTrans" cxnId="{BC476FAD-4DDD-654A-9EE3-C2A6E4213A97}">
      <dgm:prSet/>
      <dgm:spPr/>
      <dgm:t>
        <a:bodyPr/>
        <a:lstStyle/>
        <a:p>
          <a:endParaRPr lang="en-US"/>
        </a:p>
      </dgm:t>
    </dgm:pt>
    <dgm:pt modelId="{0D1526E7-14DA-944A-844E-A2235E4C4954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KNN</a:t>
          </a:r>
        </a:p>
      </dgm:t>
    </dgm:pt>
    <dgm:pt modelId="{387E766A-3B08-8245-A4C3-20EC8DBB1B18}" type="parTrans" cxnId="{9F1E5F31-D994-B245-887E-52B88B347316}">
      <dgm:prSet/>
      <dgm:spPr/>
      <dgm:t>
        <a:bodyPr/>
        <a:lstStyle/>
        <a:p>
          <a:endParaRPr lang="en-US"/>
        </a:p>
      </dgm:t>
    </dgm:pt>
    <dgm:pt modelId="{44AA2126-E33A-934C-B6CA-EBCB064207B4}" type="sibTrans" cxnId="{9F1E5F31-D994-B245-887E-52B88B347316}">
      <dgm:prSet/>
      <dgm:spPr/>
      <dgm:t>
        <a:bodyPr/>
        <a:lstStyle/>
        <a:p>
          <a:endParaRPr lang="en-US"/>
        </a:p>
      </dgm:t>
    </dgm:pt>
    <dgm:pt modelId="{DC473F01-2DEB-AE48-AF18-EC28A8FC5A61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Decision Tree</a:t>
          </a:r>
        </a:p>
      </dgm:t>
    </dgm:pt>
    <dgm:pt modelId="{7E4AAA30-2A38-B241-B069-B1696F1333F2}" type="parTrans" cxnId="{A80C399E-0C48-B547-AEB8-22694B2AC293}">
      <dgm:prSet/>
      <dgm:spPr/>
      <dgm:t>
        <a:bodyPr/>
        <a:lstStyle/>
        <a:p>
          <a:endParaRPr lang="en-US"/>
        </a:p>
      </dgm:t>
    </dgm:pt>
    <dgm:pt modelId="{E8026C7F-D9C9-9E4B-9FFD-8CFD2F29EF31}" type="sibTrans" cxnId="{A80C399E-0C48-B547-AEB8-22694B2AC293}">
      <dgm:prSet/>
      <dgm:spPr/>
      <dgm:t>
        <a:bodyPr/>
        <a:lstStyle/>
        <a:p>
          <a:endParaRPr lang="en-US"/>
        </a:p>
      </dgm:t>
    </dgm:pt>
    <dgm:pt modelId="{3C5EA741-2973-714B-9110-166483076596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Neural Network</a:t>
          </a:r>
        </a:p>
      </dgm:t>
    </dgm:pt>
    <dgm:pt modelId="{FB961140-1C53-D34B-B627-3C374B620637}" type="parTrans" cxnId="{9AD91945-73A8-F742-B828-140B3A5E95BA}">
      <dgm:prSet/>
      <dgm:spPr/>
      <dgm:t>
        <a:bodyPr/>
        <a:lstStyle/>
        <a:p>
          <a:endParaRPr lang="en-US"/>
        </a:p>
      </dgm:t>
    </dgm:pt>
    <dgm:pt modelId="{C0936C6C-DDBB-AF45-ADEF-4A053010A7B9}" type="sibTrans" cxnId="{9AD91945-73A8-F742-B828-140B3A5E95BA}">
      <dgm:prSet/>
      <dgm:spPr/>
      <dgm:t>
        <a:bodyPr/>
        <a:lstStyle/>
        <a:p>
          <a:endParaRPr lang="en-US"/>
        </a:p>
      </dgm:t>
    </dgm:pt>
    <dgm:pt modelId="{1BC3B808-9E19-7A40-8E4E-1B3F46BABBDD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Shortlist of most important features</a:t>
          </a:r>
        </a:p>
      </dgm:t>
    </dgm:pt>
    <dgm:pt modelId="{A2AC75B0-EA65-1840-A5C7-627123FF79FD}" type="parTrans" cxnId="{130F948F-4F68-7C49-A15A-4ACEE83FC075}">
      <dgm:prSet/>
      <dgm:spPr/>
      <dgm:t>
        <a:bodyPr/>
        <a:lstStyle/>
        <a:p>
          <a:endParaRPr lang="en-US"/>
        </a:p>
      </dgm:t>
    </dgm:pt>
    <dgm:pt modelId="{BE938FCA-98A1-3943-A070-855A694B03EE}" type="sibTrans" cxnId="{130F948F-4F68-7C49-A15A-4ACEE83FC075}">
      <dgm:prSet/>
      <dgm:spPr/>
      <dgm:t>
        <a:bodyPr/>
        <a:lstStyle/>
        <a:p>
          <a:endParaRPr lang="en-US"/>
        </a:p>
      </dgm:t>
    </dgm:pt>
    <dgm:pt modelId="{C03FB46A-F232-A84F-BAB3-25BB55935A81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US" dirty="0"/>
            <a:t>Histogram, Heatmaps, Correlation Matrix, Scatter Plots</a:t>
          </a:r>
        </a:p>
      </dgm:t>
    </dgm:pt>
    <dgm:pt modelId="{FEB0500B-155E-0244-926A-DFF48748FDB1}" type="parTrans" cxnId="{87A4F0E2-5396-DE4B-87E5-FD4A5F49F618}">
      <dgm:prSet/>
      <dgm:spPr/>
      <dgm:t>
        <a:bodyPr/>
        <a:lstStyle/>
        <a:p>
          <a:endParaRPr lang="en-US"/>
        </a:p>
      </dgm:t>
    </dgm:pt>
    <dgm:pt modelId="{7C055F19-0AFF-4648-8A76-299A7EB83A21}" type="sibTrans" cxnId="{87A4F0E2-5396-DE4B-87E5-FD4A5F49F618}">
      <dgm:prSet/>
      <dgm:spPr/>
      <dgm:t>
        <a:bodyPr/>
        <a:lstStyle/>
        <a:p>
          <a:endParaRPr lang="en-US"/>
        </a:p>
      </dgm:t>
    </dgm:pt>
    <dgm:pt modelId="{91006082-0425-844A-8FA8-99E04938B10E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/>
        <a:lstStyle/>
        <a:p>
          <a:r>
            <a:rPr lang="en-US" dirty="0"/>
            <a:t>Selecting best model based on prediction accuracy</a:t>
          </a:r>
        </a:p>
      </dgm:t>
    </dgm:pt>
    <dgm:pt modelId="{1AD50ED2-FBC5-E248-A64D-E4A0B9CAC583}" type="parTrans" cxnId="{43683A76-2C82-7144-99CA-5D460E44CBD6}">
      <dgm:prSet/>
      <dgm:spPr/>
      <dgm:t>
        <a:bodyPr/>
        <a:lstStyle/>
        <a:p>
          <a:endParaRPr lang="en-US"/>
        </a:p>
      </dgm:t>
    </dgm:pt>
    <dgm:pt modelId="{3E927A56-D92A-2541-AACE-211B3B3E0275}" type="sibTrans" cxnId="{43683A76-2C82-7144-99CA-5D460E44CBD6}">
      <dgm:prSet/>
      <dgm:spPr/>
      <dgm:t>
        <a:bodyPr/>
        <a:lstStyle/>
        <a:p>
          <a:endParaRPr lang="en-US"/>
        </a:p>
      </dgm:t>
    </dgm:pt>
    <dgm:pt modelId="{BB63303E-AE02-1D4C-BB32-5ADFEEA7E91C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Numerical</a:t>
          </a:r>
        </a:p>
      </dgm:t>
    </dgm:pt>
    <dgm:pt modelId="{2D384172-05A2-7742-974F-033425D4980E}" type="parTrans" cxnId="{E790BBF1-08FC-7146-A164-639D0993F7A1}">
      <dgm:prSet/>
      <dgm:spPr/>
      <dgm:t>
        <a:bodyPr/>
        <a:lstStyle/>
        <a:p>
          <a:endParaRPr lang="en-US"/>
        </a:p>
      </dgm:t>
    </dgm:pt>
    <dgm:pt modelId="{4ACDA2D0-A4F7-B748-A20D-343A599DB88B}" type="sibTrans" cxnId="{E790BBF1-08FC-7146-A164-639D0993F7A1}">
      <dgm:prSet/>
      <dgm:spPr/>
      <dgm:t>
        <a:bodyPr/>
        <a:lstStyle/>
        <a:p>
          <a:endParaRPr lang="en-US"/>
        </a:p>
      </dgm:t>
    </dgm:pt>
    <dgm:pt modelId="{226CC4F3-CF25-284F-9C96-5FE68D2AEA44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Categorical</a:t>
          </a:r>
        </a:p>
      </dgm:t>
    </dgm:pt>
    <dgm:pt modelId="{FEDF9DEB-41CB-8742-94F9-C387F5F953A4}" type="parTrans" cxnId="{B9D5FEEC-C648-5A43-AB6C-3A2E111FD141}">
      <dgm:prSet/>
      <dgm:spPr/>
      <dgm:t>
        <a:bodyPr/>
        <a:lstStyle/>
        <a:p>
          <a:endParaRPr lang="en-US"/>
        </a:p>
      </dgm:t>
    </dgm:pt>
    <dgm:pt modelId="{81651CB6-4E64-894E-B1D2-BFB2CEE9FA42}" type="sibTrans" cxnId="{B9D5FEEC-C648-5A43-AB6C-3A2E111FD141}">
      <dgm:prSet/>
      <dgm:spPr/>
      <dgm:t>
        <a:bodyPr/>
        <a:lstStyle/>
        <a:p>
          <a:endParaRPr lang="en-US"/>
        </a:p>
      </dgm:t>
    </dgm:pt>
    <dgm:pt modelId="{4E324781-0DFC-C740-8F45-067CDBB2A8C0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Lasso</a:t>
          </a:r>
        </a:p>
      </dgm:t>
    </dgm:pt>
    <dgm:pt modelId="{9BB0E64B-A009-FE45-A910-911BD2B8CA02}" type="parTrans" cxnId="{7D9F8D20-11E3-E446-A44C-972AF31ED0BE}">
      <dgm:prSet/>
      <dgm:spPr/>
      <dgm:t>
        <a:bodyPr/>
        <a:lstStyle/>
        <a:p>
          <a:endParaRPr lang="en-US"/>
        </a:p>
      </dgm:t>
    </dgm:pt>
    <dgm:pt modelId="{984A4D62-6F06-EA47-A7DE-67061C3D098E}" type="sibTrans" cxnId="{7D9F8D20-11E3-E446-A44C-972AF31ED0BE}">
      <dgm:prSet/>
      <dgm:spPr/>
      <dgm:t>
        <a:bodyPr/>
        <a:lstStyle/>
        <a:p>
          <a:endParaRPr lang="en-US"/>
        </a:p>
      </dgm:t>
    </dgm:pt>
    <dgm:pt modelId="{D94AAEBC-C36D-E549-BDD5-561140C2C1BD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Ridge</a:t>
          </a:r>
        </a:p>
      </dgm:t>
    </dgm:pt>
    <dgm:pt modelId="{B0E1329B-5596-0E43-8B10-CA6E3DCB5210}" type="parTrans" cxnId="{22866920-1735-454F-985F-E2ED413AF1B3}">
      <dgm:prSet/>
      <dgm:spPr/>
      <dgm:t>
        <a:bodyPr/>
        <a:lstStyle/>
        <a:p>
          <a:endParaRPr lang="en-US"/>
        </a:p>
      </dgm:t>
    </dgm:pt>
    <dgm:pt modelId="{4A602180-74EE-8C46-B910-3B8ED74A0D49}" type="sibTrans" cxnId="{22866920-1735-454F-985F-E2ED413AF1B3}">
      <dgm:prSet/>
      <dgm:spPr/>
      <dgm:t>
        <a:bodyPr/>
        <a:lstStyle/>
        <a:p>
          <a:endParaRPr lang="en-US"/>
        </a:p>
      </dgm:t>
    </dgm:pt>
    <dgm:pt modelId="{B2AAC605-CB64-4043-9F93-A0BE351292B7}">
      <dgm:prSet phldrT="[Text]"/>
      <dgm:spPr>
        <a:solidFill>
          <a:schemeClr val="accent3">
            <a:lumMod val="90000"/>
            <a:lumOff val="10000"/>
          </a:schemeClr>
        </a:solidFill>
      </dgm:spPr>
      <dgm:t>
        <a:bodyPr anchor="ctr"/>
        <a:lstStyle/>
        <a:p>
          <a:pPr algn="ctr"/>
          <a:r>
            <a:rPr lang="en-US" dirty="0"/>
            <a:t>Dimensionality Reduction</a:t>
          </a:r>
        </a:p>
      </dgm:t>
    </dgm:pt>
    <dgm:pt modelId="{1F36FE06-C7CE-FF4C-9EC0-90FD65338B65}" type="parTrans" cxnId="{7CDDFB7C-D00D-8E4A-844A-0B3C039D652D}">
      <dgm:prSet/>
      <dgm:spPr/>
      <dgm:t>
        <a:bodyPr/>
        <a:lstStyle/>
        <a:p>
          <a:endParaRPr lang="en-US"/>
        </a:p>
      </dgm:t>
    </dgm:pt>
    <dgm:pt modelId="{A3B45ED0-2580-A142-8793-5D391FED2F42}" type="sibTrans" cxnId="{7CDDFB7C-D00D-8E4A-844A-0B3C039D652D}">
      <dgm:prSet/>
      <dgm:spPr/>
      <dgm:t>
        <a:bodyPr/>
        <a:lstStyle/>
        <a:p>
          <a:endParaRPr lang="en-US"/>
        </a:p>
      </dgm:t>
    </dgm:pt>
    <dgm:pt modelId="{6F5316E3-586B-1A44-9978-92CB50695947}" type="pres">
      <dgm:prSet presAssocID="{EB3D6FDC-A8F7-8140-A55C-DE63E3EFD221}" presName="theList" presStyleCnt="0">
        <dgm:presLayoutVars>
          <dgm:dir/>
          <dgm:animLvl val="lvl"/>
          <dgm:resizeHandles val="exact"/>
        </dgm:presLayoutVars>
      </dgm:prSet>
      <dgm:spPr/>
    </dgm:pt>
    <dgm:pt modelId="{48FA9369-8C54-7A44-AAA5-45E67DD735C3}" type="pres">
      <dgm:prSet presAssocID="{26996E68-E8B5-A341-94EA-B2B1029C4A75}" presName="compNode" presStyleCnt="0"/>
      <dgm:spPr/>
    </dgm:pt>
    <dgm:pt modelId="{8BD1010F-4408-F241-986F-C067391CD256}" type="pres">
      <dgm:prSet presAssocID="{26996E68-E8B5-A341-94EA-B2B1029C4A75}" presName="aNode" presStyleLbl="bgShp" presStyleIdx="0" presStyleCnt="5"/>
      <dgm:spPr/>
    </dgm:pt>
    <dgm:pt modelId="{CB81A728-8B30-6149-8038-9FD80D0803F0}" type="pres">
      <dgm:prSet presAssocID="{26996E68-E8B5-A341-94EA-B2B1029C4A75}" presName="textNode" presStyleLbl="bgShp" presStyleIdx="0" presStyleCnt="5"/>
      <dgm:spPr/>
    </dgm:pt>
    <dgm:pt modelId="{F9168E93-3808-B543-8416-825CAA2C325F}" type="pres">
      <dgm:prSet presAssocID="{26996E68-E8B5-A341-94EA-B2B1029C4A75}" presName="compChildNode" presStyleCnt="0"/>
      <dgm:spPr/>
    </dgm:pt>
    <dgm:pt modelId="{7208202C-CF8D-A74B-AAD7-F680CE7791E9}" type="pres">
      <dgm:prSet presAssocID="{26996E68-E8B5-A341-94EA-B2B1029C4A75}" presName="theInnerList" presStyleCnt="0"/>
      <dgm:spPr/>
    </dgm:pt>
    <dgm:pt modelId="{3CCEBE4A-94B6-7342-835F-428869A500D0}" type="pres">
      <dgm:prSet presAssocID="{3FC067A4-90F2-C94B-87CD-0C5A06DA91A4}" presName="childNode" presStyleLbl="node1" presStyleIdx="0" presStyleCnt="10">
        <dgm:presLayoutVars>
          <dgm:bulletEnabled val="1"/>
        </dgm:presLayoutVars>
      </dgm:prSet>
      <dgm:spPr/>
    </dgm:pt>
    <dgm:pt modelId="{FC2ECD4F-2498-B743-8B54-368FE53801A0}" type="pres">
      <dgm:prSet presAssocID="{3FC067A4-90F2-C94B-87CD-0C5A06DA91A4}" presName="aSpace2" presStyleCnt="0"/>
      <dgm:spPr/>
    </dgm:pt>
    <dgm:pt modelId="{C2365FE5-BA76-9347-9414-AC679E710709}" type="pres">
      <dgm:prSet presAssocID="{1BC3B808-9E19-7A40-8E4E-1B3F46BABBDD}" presName="childNode" presStyleLbl="node1" presStyleIdx="1" presStyleCnt="10">
        <dgm:presLayoutVars>
          <dgm:bulletEnabled val="1"/>
        </dgm:presLayoutVars>
      </dgm:prSet>
      <dgm:spPr/>
    </dgm:pt>
    <dgm:pt modelId="{537D432C-538E-E04D-8166-DAE18753A4DC}" type="pres">
      <dgm:prSet presAssocID="{1BC3B808-9E19-7A40-8E4E-1B3F46BABBDD}" presName="aSpace2" presStyleCnt="0"/>
      <dgm:spPr/>
    </dgm:pt>
    <dgm:pt modelId="{B8C08FDF-EE07-F943-88B5-9BAA98B5B2B0}" type="pres">
      <dgm:prSet presAssocID="{86EF7033-5005-D84D-BB8E-B1A1C50FB125}" presName="childNode" presStyleLbl="node1" presStyleIdx="2" presStyleCnt="10">
        <dgm:presLayoutVars>
          <dgm:bulletEnabled val="1"/>
        </dgm:presLayoutVars>
      </dgm:prSet>
      <dgm:spPr/>
    </dgm:pt>
    <dgm:pt modelId="{5B67A6EB-EB64-B841-8AA6-119FDA561AA4}" type="pres">
      <dgm:prSet presAssocID="{26996E68-E8B5-A341-94EA-B2B1029C4A75}" presName="aSpace" presStyleCnt="0"/>
      <dgm:spPr/>
    </dgm:pt>
    <dgm:pt modelId="{DE7BD368-D842-2C40-B652-B13760B2FF67}" type="pres">
      <dgm:prSet presAssocID="{7C8902B7-F23A-D94C-A31F-EA73EFCB7C93}" presName="compNode" presStyleCnt="0"/>
      <dgm:spPr/>
    </dgm:pt>
    <dgm:pt modelId="{3D0E4BC1-A706-3245-AA8D-3D215D5E133C}" type="pres">
      <dgm:prSet presAssocID="{7C8902B7-F23A-D94C-A31F-EA73EFCB7C93}" presName="aNode" presStyleLbl="bgShp" presStyleIdx="1" presStyleCnt="5"/>
      <dgm:spPr/>
    </dgm:pt>
    <dgm:pt modelId="{7748EB0B-8202-DD43-9F39-D62958FF8DF8}" type="pres">
      <dgm:prSet presAssocID="{7C8902B7-F23A-D94C-A31F-EA73EFCB7C93}" presName="textNode" presStyleLbl="bgShp" presStyleIdx="1" presStyleCnt="5"/>
      <dgm:spPr/>
    </dgm:pt>
    <dgm:pt modelId="{AF86B742-6A80-6B43-AC41-C92AAD7E8703}" type="pres">
      <dgm:prSet presAssocID="{7C8902B7-F23A-D94C-A31F-EA73EFCB7C93}" presName="compChildNode" presStyleCnt="0"/>
      <dgm:spPr/>
    </dgm:pt>
    <dgm:pt modelId="{A8438AF7-8173-3944-BFF7-A890DC5CAF4B}" type="pres">
      <dgm:prSet presAssocID="{7C8902B7-F23A-D94C-A31F-EA73EFCB7C93}" presName="theInnerList" presStyleCnt="0"/>
      <dgm:spPr/>
    </dgm:pt>
    <dgm:pt modelId="{0D03E0D2-F427-2341-B57C-AA0880BC840D}" type="pres">
      <dgm:prSet presAssocID="{6EAABD77-1065-0F42-A679-1BACF24E6A19}" presName="childNode" presStyleLbl="node1" presStyleIdx="3" presStyleCnt="10">
        <dgm:presLayoutVars>
          <dgm:bulletEnabled val="1"/>
        </dgm:presLayoutVars>
      </dgm:prSet>
      <dgm:spPr/>
    </dgm:pt>
    <dgm:pt modelId="{54C5D626-CDDB-474A-A48B-20D3F173EBF8}" type="pres">
      <dgm:prSet presAssocID="{6EAABD77-1065-0F42-A679-1BACF24E6A19}" presName="aSpace2" presStyleCnt="0"/>
      <dgm:spPr/>
    </dgm:pt>
    <dgm:pt modelId="{D0BAEAEF-3DCF-2448-801F-1021108F150D}" type="pres">
      <dgm:prSet presAssocID="{4E6962A2-00A1-9845-9621-EC43A93BA571}" presName="childNode" presStyleLbl="node1" presStyleIdx="4" presStyleCnt="10">
        <dgm:presLayoutVars>
          <dgm:bulletEnabled val="1"/>
        </dgm:presLayoutVars>
      </dgm:prSet>
      <dgm:spPr/>
    </dgm:pt>
    <dgm:pt modelId="{21F19878-B97B-8844-B28C-2766BD0D086B}" type="pres">
      <dgm:prSet presAssocID="{7C8902B7-F23A-D94C-A31F-EA73EFCB7C93}" presName="aSpace" presStyleCnt="0"/>
      <dgm:spPr/>
    </dgm:pt>
    <dgm:pt modelId="{A574C92E-2CCF-8B4B-BFB4-C2C75DF6FAC7}" type="pres">
      <dgm:prSet presAssocID="{1D3E463C-EB95-434E-BD19-ABD68A6F4818}" presName="compNode" presStyleCnt="0"/>
      <dgm:spPr/>
    </dgm:pt>
    <dgm:pt modelId="{D6C711D0-D0A3-1243-8DF9-C2AD18ED5D5C}" type="pres">
      <dgm:prSet presAssocID="{1D3E463C-EB95-434E-BD19-ABD68A6F4818}" presName="aNode" presStyleLbl="bgShp" presStyleIdx="2" presStyleCnt="5"/>
      <dgm:spPr/>
    </dgm:pt>
    <dgm:pt modelId="{F36CF4DE-DBB9-0C4D-95E8-49138A571379}" type="pres">
      <dgm:prSet presAssocID="{1D3E463C-EB95-434E-BD19-ABD68A6F4818}" presName="textNode" presStyleLbl="bgShp" presStyleIdx="2" presStyleCnt="5"/>
      <dgm:spPr/>
    </dgm:pt>
    <dgm:pt modelId="{CEC0B9C0-9F89-A14F-B001-7BC2CF497972}" type="pres">
      <dgm:prSet presAssocID="{1D3E463C-EB95-434E-BD19-ABD68A6F4818}" presName="compChildNode" presStyleCnt="0"/>
      <dgm:spPr/>
    </dgm:pt>
    <dgm:pt modelId="{E19140F7-E91D-2D44-8618-A38FC793C1CC}" type="pres">
      <dgm:prSet presAssocID="{1D3E463C-EB95-434E-BD19-ABD68A6F4818}" presName="theInnerList" presStyleCnt="0"/>
      <dgm:spPr/>
    </dgm:pt>
    <dgm:pt modelId="{8234B166-DD4B-D540-829E-863871620190}" type="pres">
      <dgm:prSet presAssocID="{F6FC26F5-380E-AB46-89DB-9587E6D4EBD8}" presName="childNode" presStyleLbl="node1" presStyleIdx="5" presStyleCnt="10">
        <dgm:presLayoutVars>
          <dgm:bulletEnabled val="1"/>
        </dgm:presLayoutVars>
      </dgm:prSet>
      <dgm:spPr/>
    </dgm:pt>
    <dgm:pt modelId="{85F1AD71-1A33-D14E-8F75-49804C6C98BF}" type="pres">
      <dgm:prSet presAssocID="{F6FC26F5-380E-AB46-89DB-9587E6D4EBD8}" presName="aSpace2" presStyleCnt="0"/>
      <dgm:spPr/>
    </dgm:pt>
    <dgm:pt modelId="{56A3CE62-1D25-B24C-B6C9-4EBD99919FC1}" type="pres">
      <dgm:prSet presAssocID="{C91EA636-6C01-A045-9C4A-FA32A8A09372}" presName="childNode" presStyleLbl="node1" presStyleIdx="6" presStyleCnt="10">
        <dgm:presLayoutVars>
          <dgm:bulletEnabled val="1"/>
        </dgm:presLayoutVars>
      </dgm:prSet>
      <dgm:spPr/>
    </dgm:pt>
    <dgm:pt modelId="{E8285430-025B-6946-B584-D2745A4BD184}" type="pres">
      <dgm:prSet presAssocID="{C91EA636-6C01-A045-9C4A-FA32A8A09372}" presName="aSpace2" presStyleCnt="0"/>
      <dgm:spPr/>
    </dgm:pt>
    <dgm:pt modelId="{827E549E-11E6-454C-AFF3-511063B2CEE4}" type="pres">
      <dgm:prSet presAssocID="{62B0653E-563D-394F-82E0-B8D536141ABE}" presName="childNode" presStyleLbl="node1" presStyleIdx="7" presStyleCnt="10">
        <dgm:presLayoutVars>
          <dgm:bulletEnabled val="1"/>
        </dgm:presLayoutVars>
      </dgm:prSet>
      <dgm:spPr/>
    </dgm:pt>
    <dgm:pt modelId="{3FE9768E-3D83-F142-B39C-5D415B2CF072}" type="pres">
      <dgm:prSet presAssocID="{1D3E463C-EB95-434E-BD19-ABD68A6F4818}" presName="aSpace" presStyleCnt="0"/>
      <dgm:spPr/>
    </dgm:pt>
    <dgm:pt modelId="{0691F933-62C3-6349-A633-D45DA44A4442}" type="pres">
      <dgm:prSet presAssocID="{08D67196-F29E-B344-B78D-5E381E70C9BD}" presName="compNode" presStyleCnt="0"/>
      <dgm:spPr/>
    </dgm:pt>
    <dgm:pt modelId="{758F8ED1-B4EF-0C43-A2E3-96B83D35906F}" type="pres">
      <dgm:prSet presAssocID="{08D67196-F29E-B344-B78D-5E381E70C9BD}" presName="aNode" presStyleLbl="bgShp" presStyleIdx="3" presStyleCnt="5"/>
      <dgm:spPr/>
    </dgm:pt>
    <dgm:pt modelId="{4BD164CC-70A7-6043-A1E3-55E2D2D73BD9}" type="pres">
      <dgm:prSet presAssocID="{08D67196-F29E-B344-B78D-5E381E70C9BD}" presName="textNode" presStyleLbl="bgShp" presStyleIdx="3" presStyleCnt="5"/>
      <dgm:spPr/>
    </dgm:pt>
    <dgm:pt modelId="{D54BB7E9-0B6A-8C4D-9E28-85ECC0354603}" type="pres">
      <dgm:prSet presAssocID="{08D67196-F29E-B344-B78D-5E381E70C9BD}" presName="compChildNode" presStyleCnt="0"/>
      <dgm:spPr/>
    </dgm:pt>
    <dgm:pt modelId="{B549667C-DA22-C540-9477-A30939276219}" type="pres">
      <dgm:prSet presAssocID="{08D67196-F29E-B344-B78D-5E381E70C9BD}" presName="theInnerList" presStyleCnt="0"/>
      <dgm:spPr/>
    </dgm:pt>
    <dgm:pt modelId="{9B7EE7BB-0D2B-DA42-8598-5EAD8575B970}" type="pres">
      <dgm:prSet presAssocID="{DD21F0FB-7B34-A34B-8E4E-1BF514EFD53A}" presName="childNode" presStyleLbl="node1" presStyleIdx="8" presStyleCnt="10">
        <dgm:presLayoutVars>
          <dgm:bulletEnabled val="1"/>
        </dgm:presLayoutVars>
      </dgm:prSet>
      <dgm:spPr/>
    </dgm:pt>
    <dgm:pt modelId="{B0E22D13-2192-584C-95C0-70C8C1CAB038}" type="pres">
      <dgm:prSet presAssocID="{08D67196-F29E-B344-B78D-5E381E70C9BD}" presName="aSpace" presStyleCnt="0"/>
      <dgm:spPr/>
    </dgm:pt>
    <dgm:pt modelId="{F3B86301-A415-F54C-ABBE-720F90A4EF23}" type="pres">
      <dgm:prSet presAssocID="{9F91DDD6-E54C-744F-8401-F8CE85FF7401}" presName="compNode" presStyleCnt="0"/>
      <dgm:spPr/>
    </dgm:pt>
    <dgm:pt modelId="{D305C46C-C09C-CD46-B406-DFBCA86472D5}" type="pres">
      <dgm:prSet presAssocID="{9F91DDD6-E54C-744F-8401-F8CE85FF7401}" presName="aNode" presStyleLbl="bgShp" presStyleIdx="4" presStyleCnt="5"/>
      <dgm:spPr/>
    </dgm:pt>
    <dgm:pt modelId="{B437D87E-A450-D14C-B69B-B8F42C9A42E2}" type="pres">
      <dgm:prSet presAssocID="{9F91DDD6-E54C-744F-8401-F8CE85FF7401}" presName="textNode" presStyleLbl="bgShp" presStyleIdx="4" presStyleCnt="5"/>
      <dgm:spPr/>
    </dgm:pt>
    <dgm:pt modelId="{7630BDAE-D876-F048-9967-10C910EDE24E}" type="pres">
      <dgm:prSet presAssocID="{9F91DDD6-E54C-744F-8401-F8CE85FF7401}" presName="compChildNode" presStyleCnt="0"/>
      <dgm:spPr/>
    </dgm:pt>
    <dgm:pt modelId="{7B18F589-89AE-6147-8069-BCBCB15CF121}" type="pres">
      <dgm:prSet presAssocID="{9F91DDD6-E54C-744F-8401-F8CE85FF7401}" presName="theInnerList" presStyleCnt="0"/>
      <dgm:spPr/>
    </dgm:pt>
    <dgm:pt modelId="{97340CEE-939D-3B46-B14B-0B3388A91ECA}" type="pres">
      <dgm:prSet presAssocID="{91006082-0425-844A-8FA8-99E04938B10E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B41B7207-6F66-5F4C-AD93-2160FF7376FD}" type="presOf" srcId="{08D67196-F29E-B344-B78D-5E381E70C9BD}" destId="{4BD164CC-70A7-6043-A1E3-55E2D2D73BD9}" srcOrd="1" destOrd="0" presId="urn:microsoft.com/office/officeart/2005/8/layout/lProcess2"/>
    <dgm:cxn modelId="{66FBEF08-935B-3048-8851-F89F02E01512}" srcId="{F6FC26F5-380E-AB46-89DB-9587E6D4EBD8}" destId="{90612B3C-C8A4-5B4D-AD9B-2E3B9CEED498}" srcOrd="0" destOrd="0" parTransId="{FD5AA932-16CB-074A-BCC9-2BD23350487A}" sibTransId="{C5A3CADA-4FDE-AA41-9DD1-CC1C52F33939}"/>
    <dgm:cxn modelId="{A068040E-2C08-1E4D-A03C-18C47999ABD7}" type="presOf" srcId="{9F91DDD6-E54C-744F-8401-F8CE85FF7401}" destId="{D305C46C-C09C-CD46-B406-DFBCA86472D5}" srcOrd="0" destOrd="0" presId="urn:microsoft.com/office/officeart/2005/8/layout/lProcess2"/>
    <dgm:cxn modelId="{7C5C3010-F140-FC46-952D-9277A8528BD6}" type="presOf" srcId="{4E6962A2-00A1-9845-9621-EC43A93BA571}" destId="{D0BAEAEF-3DCF-2448-801F-1021108F150D}" srcOrd="0" destOrd="0" presId="urn:microsoft.com/office/officeart/2005/8/layout/lProcess2"/>
    <dgm:cxn modelId="{7C418415-DAC3-6643-91F7-93498F6B4FF0}" srcId="{EB3D6FDC-A8F7-8140-A55C-DE63E3EFD221}" destId="{9F91DDD6-E54C-744F-8401-F8CE85FF7401}" srcOrd="4" destOrd="0" parTransId="{AA4DBEC8-2654-FC42-9E8D-31177BEE0AA0}" sibTransId="{CE12EA4C-6EF3-8048-B7A9-B0415EB4239B}"/>
    <dgm:cxn modelId="{0574CF19-1CFB-B842-811A-88AD6B058551}" type="presOf" srcId="{0D1526E7-14DA-944A-844E-A2235E4C4954}" destId="{827E549E-11E6-454C-AFF3-511063B2CEE4}" srcOrd="0" destOrd="1" presId="urn:microsoft.com/office/officeart/2005/8/layout/lProcess2"/>
    <dgm:cxn modelId="{DFF7081C-9A21-EE48-88DD-31138A2E3CB3}" type="presOf" srcId="{BB63303E-AE02-1D4C-BB32-5ADFEEA7E91C}" destId="{0D03E0D2-F427-2341-B57C-AA0880BC840D}" srcOrd="0" destOrd="1" presId="urn:microsoft.com/office/officeart/2005/8/layout/lProcess2"/>
    <dgm:cxn modelId="{22866920-1735-454F-985F-E2ED413AF1B3}" srcId="{90612B3C-C8A4-5B4D-AD9B-2E3B9CEED498}" destId="{D94AAEBC-C36D-E549-BDD5-561140C2C1BD}" srcOrd="1" destOrd="0" parTransId="{B0E1329B-5596-0E43-8B10-CA6E3DCB5210}" sibTransId="{4A602180-74EE-8C46-B910-3B8ED74A0D49}"/>
    <dgm:cxn modelId="{7D9F8D20-11E3-E446-A44C-972AF31ED0BE}" srcId="{90612B3C-C8A4-5B4D-AD9B-2E3B9CEED498}" destId="{4E324781-0DFC-C740-8F45-067CDBB2A8C0}" srcOrd="0" destOrd="0" parTransId="{9BB0E64B-A009-FE45-A910-911BD2B8CA02}" sibTransId="{984A4D62-6F06-EA47-A7DE-67061C3D098E}"/>
    <dgm:cxn modelId="{4641A528-F640-DD44-A685-2F4FA5DAC142}" type="presOf" srcId="{91006082-0425-844A-8FA8-99E04938B10E}" destId="{97340CEE-939D-3B46-B14B-0B3388A91ECA}" srcOrd="0" destOrd="0" presId="urn:microsoft.com/office/officeart/2005/8/layout/lProcess2"/>
    <dgm:cxn modelId="{2F7B6029-A7CA-FD45-83A2-EC432FBBC013}" type="presOf" srcId="{6EAABD77-1065-0F42-A679-1BACF24E6A19}" destId="{0D03E0D2-F427-2341-B57C-AA0880BC840D}" srcOrd="0" destOrd="0" presId="urn:microsoft.com/office/officeart/2005/8/layout/lProcess2"/>
    <dgm:cxn modelId="{71489329-D300-7C4B-9B1F-C34B1F53625A}" type="presOf" srcId="{62B0653E-563D-394F-82E0-B8D536141ABE}" destId="{827E549E-11E6-454C-AFF3-511063B2CEE4}" srcOrd="0" destOrd="0" presId="urn:microsoft.com/office/officeart/2005/8/layout/lProcess2"/>
    <dgm:cxn modelId="{A06A202A-886A-BA43-AA55-D6C3AF032F8F}" type="presOf" srcId="{1D3E463C-EB95-434E-BD19-ABD68A6F4818}" destId="{F36CF4DE-DBB9-0C4D-95E8-49138A571379}" srcOrd="1" destOrd="0" presId="urn:microsoft.com/office/officeart/2005/8/layout/lProcess2"/>
    <dgm:cxn modelId="{F8BB7A2C-2BAF-8042-A45B-9AFEAF423B2E}" type="presOf" srcId="{08D67196-F29E-B344-B78D-5E381E70C9BD}" destId="{758F8ED1-B4EF-0C43-A2E3-96B83D35906F}" srcOrd="0" destOrd="0" presId="urn:microsoft.com/office/officeart/2005/8/layout/lProcess2"/>
    <dgm:cxn modelId="{FB8C852C-EA44-DF43-B6FC-F91B53AB5431}" type="presOf" srcId="{EB3D6FDC-A8F7-8140-A55C-DE63E3EFD221}" destId="{6F5316E3-586B-1A44-9978-92CB50695947}" srcOrd="0" destOrd="0" presId="urn:microsoft.com/office/officeart/2005/8/layout/lProcess2"/>
    <dgm:cxn modelId="{77038A2C-EE41-4744-B3A5-2B77B015B5BB}" type="presOf" srcId="{C91EA636-6C01-A045-9C4A-FA32A8A09372}" destId="{56A3CE62-1D25-B24C-B6C9-4EBD99919FC1}" srcOrd="0" destOrd="0" presId="urn:microsoft.com/office/officeart/2005/8/layout/lProcess2"/>
    <dgm:cxn modelId="{4C3BF52F-1D69-3946-8C40-9A4B38BA8B0B}" srcId="{EB3D6FDC-A8F7-8140-A55C-DE63E3EFD221}" destId="{08D67196-F29E-B344-B78D-5E381E70C9BD}" srcOrd="3" destOrd="0" parTransId="{6D060B81-59FB-CE48-BBFD-0B56BE34964A}" sibTransId="{2274359E-AA2B-EE40-8694-FFDD0F0B8A89}"/>
    <dgm:cxn modelId="{9F1E5F31-D994-B245-887E-52B88B347316}" srcId="{62B0653E-563D-394F-82E0-B8D536141ABE}" destId="{0D1526E7-14DA-944A-844E-A2235E4C4954}" srcOrd="0" destOrd="0" parTransId="{387E766A-3B08-8245-A4C3-20EC8DBB1B18}" sibTransId="{44AA2126-E33A-934C-B6CA-EBCB064207B4}"/>
    <dgm:cxn modelId="{9AD91945-73A8-F742-B828-140B3A5E95BA}" srcId="{62B0653E-563D-394F-82E0-B8D536141ABE}" destId="{3C5EA741-2973-714B-9110-166483076596}" srcOrd="2" destOrd="0" parTransId="{FB961140-1C53-D34B-B627-3C374B620637}" sibTransId="{C0936C6C-DDBB-AF45-ADEF-4A053010A7B9}"/>
    <dgm:cxn modelId="{631AE54A-960B-E24E-A2A2-7DA484A07F98}" type="presOf" srcId="{7C8902B7-F23A-D94C-A31F-EA73EFCB7C93}" destId="{7748EB0B-8202-DD43-9F39-D62958FF8DF8}" srcOrd="1" destOrd="0" presId="urn:microsoft.com/office/officeart/2005/8/layout/lProcess2"/>
    <dgm:cxn modelId="{22A8504E-D47A-0C40-AB85-7A43392CD87D}" type="presOf" srcId="{7C8902B7-F23A-D94C-A31F-EA73EFCB7C93}" destId="{3D0E4BC1-A706-3245-AA8D-3D215D5E133C}" srcOrd="0" destOrd="0" presId="urn:microsoft.com/office/officeart/2005/8/layout/lProcess2"/>
    <dgm:cxn modelId="{DE7B684E-E428-834F-9BB3-E87F50EC1599}" type="presOf" srcId="{DD21F0FB-7B34-A34B-8E4E-1BF514EFD53A}" destId="{9B7EE7BB-0D2B-DA42-8598-5EAD8575B970}" srcOrd="0" destOrd="0" presId="urn:microsoft.com/office/officeart/2005/8/layout/lProcess2"/>
    <dgm:cxn modelId="{C503A758-98A3-A347-9A27-92D6A0118501}" type="presOf" srcId="{86EF7033-5005-D84D-BB8E-B1A1C50FB125}" destId="{B8C08FDF-EE07-F943-88B5-9BAA98B5B2B0}" srcOrd="0" destOrd="0" presId="urn:microsoft.com/office/officeart/2005/8/layout/lProcess2"/>
    <dgm:cxn modelId="{CE9FFA69-7AB8-4448-B4F4-63B020134D55}" srcId="{EB3D6FDC-A8F7-8140-A55C-DE63E3EFD221}" destId="{26996E68-E8B5-A341-94EA-B2B1029C4A75}" srcOrd="0" destOrd="0" parTransId="{A3AAB054-A919-A94D-BABA-E8D9B04A4021}" sibTransId="{5528416F-21C7-E341-BE92-F8F793682CBC}"/>
    <dgm:cxn modelId="{43683A76-2C82-7144-99CA-5D460E44CBD6}" srcId="{9F91DDD6-E54C-744F-8401-F8CE85FF7401}" destId="{91006082-0425-844A-8FA8-99E04938B10E}" srcOrd="0" destOrd="0" parTransId="{1AD50ED2-FBC5-E248-A64D-E4A0B9CAC583}" sibTransId="{3E927A56-D92A-2541-AACE-211B3B3E0275}"/>
    <dgm:cxn modelId="{DCE75F76-B82D-0F42-9150-5C12DF6FA6E9}" type="presOf" srcId="{3C5EA741-2973-714B-9110-166483076596}" destId="{827E549E-11E6-454C-AFF3-511063B2CEE4}" srcOrd="0" destOrd="3" presId="urn:microsoft.com/office/officeart/2005/8/layout/lProcess2"/>
    <dgm:cxn modelId="{F67BEA76-5986-7448-91C7-46C2FB0B248C}" srcId="{7C8902B7-F23A-D94C-A31F-EA73EFCB7C93}" destId="{6EAABD77-1065-0F42-A679-1BACF24E6A19}" srcOrd="0" destOrd="0" parTransId="{22492E2E-E686-C946-A0F1-5707B176F18B}" sibTransId="{7C91434A-24F6-5043-8FB1-B3AA70953C01}"/>
    <dgm:cxn modelId="{5E16EC76-685E-554B-A680-51B636CA48E1}" srcId="{EB3D6FDC-A8F7-8140-A55C-DE63E3EFD221}" destId="{7C8902B7-F23A-D94C-A31F-EA73EFCB7C93}" srcOrd="1" destOrd="0" parTransId="{EE75AD21-19A1-1841-B0DB-F34A1D625430}" sibTransId="{BC84422D-79A3-3E4D-94DE-844EF2AA8606}"/>
    <dgm:cxn modelId="{FB64D37C-E069-7042-B555-AA949B8BB9E8}" type="presOf" srcId="{D94AAEBC-C36D-E549-BDD5-561140C2C1BD}" destId="{8234B166-DD4B-D540-829E-863871620190}" srcOrd="0" destOrd="3" presId="urn:microsoft.com/office/officeart/2005/8/layout/lProcess2"/>
    <dgm:cxn modelId="{7CDDFB7C-D00D-8E4A-844A-0B3C039D652D}" srcId="{C91EA636-6C01-A045-9C4A-FA32A8A09372}" destId="{B2AAC605-CB64-4043-9F93-A0BE351292B7}" srcOrd="0" destOrd="0" parTransId="{1F36FE06-C7CE-FF4C-9EC0-90FD65338B65}" sibTransId="{A3B45ED0-2580-A142-8793-5D391FED2F42}"/>
    <dgm:cxn modelId="{F38C2685-04B9-F348-98B4-827E47687FDA}" type="presOf" srcId="{1BC3B808-9E19-7A40-8E4E-1B3F46BABBDD}" destId="{C2365FE5-BA76-9347-9414-AC679E710709}" srcOrd="0" destOrd="0" presId="urn:microsoft.com/office/officeart/2005/8/layout/lProcess2"/>
    <dgm:cxn modelId="{43178E86-4A5A-0D43-B781-4F70E69FDC40}" srcId="{1D3E463C-EB95-434E-BD19-ABD68A6F4818}" destId="{62B0653E-563D-394F-82E0-B8D536141ABE}" srcOrd="2" destOrd="0" parTransId="{24884331-0C19-2A47-A3C9-53DF8687B17D}" sibTransId="{E604DAA2-FE05-1449-9039-6F5EBFFE8062}"/>
    <dgm:cxn modelId="{130F948F-4F68-7C49-A15A-4ACEE83FC075}" srcId="{26996E68-E8B5-A341-94EA-B2B1029C4A75}" destId="{1BC3B808-9E19-7A40-8E4E-1B3F46BABBDD}" srcOrd="1" destOrd="0" parTransId="{A2AC75B0-EA65-1840-A5C7-627123FF79FD}" sibTransId="{BE938FCA-98A1-3943-A070-855A694B03EE}"/>
    <dgm:cxn modelId="{CA63C890-84AF-4F45-A28E-47A648C2371C}" srcId="{08D67196-F29E-B344-B78D-5E381E70C9BD}" destId="{DD21F0FB-7B34-A34B-8E4E-1BF514EFD53A}" srcOrd="0" destOrd="0" parTransId="{1C5F0F71-0406-F44C-96FA-C436EBE7E557}" sibTransId="{50024FE8-A37A-6940-9548-21E86ACB0013}"/>
    <dgm:cxn modelId="{3D7E4591-B3B6-BC42-ADAA-31C0ED071C33}" srcId="{7C8902B7-F23A-D94C-A31F-EA73EFCB7C93}" destId="{4E6962A2-00A1-9845-9621-EC43A93BA571}" srcOrd="1" destOrd="0" parTransId="{BAF88ACF-E83C-8148-B28D-E27EA3879035}" sibTransId="{305848F1-6633-E048-9735-9BC4BFEA5D07}"/>
    <dgm:cxn modelId="{E0963D99-8680-904E-8188-8CC23D936647}" type="presOf" srcId="{DC473F01-2DEB-AE48-AF18-EC28A8FC5A61}" destId="{827E549E-11E6-454C-AFF3-511063B2CEE4}" srcOrd="0" destOrd="2" presId="urn:microsoft.com/office/officeart/2005/8/layout/lProcess2"/>
    <dgm:cxn modelId="{E8067599-9983-5744-BD94-60EF349E2213}" srcId="{EB3D6FDC-A8F7-8140-A55C-DE63E3EFD221}" destId="{1D3E463C-EB95-434E-BD19-ABD68A6F4818}" srcOrd="2" destOrd="0" parTransId="{A54933DE-8E71-AE48-81C7-C0BE0022A68F}" sibTransId="{7F3954C5-988F-4B48-B329-1A837D3616F0}"/>
    <dgm:cxn modelId="{A80C399E-0C48-B547-AEB8-22694B2AC293}" srcId="{62B0653E-563D-394F-82E0-B8D536141ABE}" destId="{DC473F01-2DEB-AE48-AF18-EC28A8FC5A61}" srcOrd="1" destOrd="0" parTransId="{7E4AAA30-2A38-B241-B069-B1696F1333F2}" sibTransId="{E8026C7F-D9C9-9E4B-9FFD-8CFD2F29EF31}"/>
    <dgm:cxn modelId="{C811C1A0-A233-E24C-BF12-251B8DEFF4FD}" type="presOf" srcId="{1D3E463C-EB95-434E-BD19-ABD68A6F4818}" destId="{D6C711D0-D0A3-1243-8DF9-C2AD18ED5D5C}" srcOrd="0" destOrd="0" presId="urn:microsoft.com/office/officeart/2005/8/layout/lProcess2"/>
    <dgm:cxn modelId="{7514EEA2-1722-F142-903C-3B9185FC17A7}" type="presOf" srcId="{F6FC26F5-380E-AB46-89DB-9587E6D4EBD8}" destId="{8234B166-DD4B-D540-829E-863871620190}" srcOrd="0" destOrd="0" presId="urn:microsoft.com/office/officeart/2005/8/layout/lProcess2"/>
    <dgm:cxn modelId="{AC614BA9-F9DB-6244-93C1-A2ADF44DD370}" type="presOf" srcId="{C03FB46A-F232-A84F-BAB3-25BB55935A81}" destId="{B8C08FDF-EE07-F943-88B5-9BAA98B5B2B0}" srcOrd="0" destOrd="1" presId="urn:microsoft.com/office/officeart/2005/8/layout/lProcess2"/>
    <dgm:cxn modelId="{BC476FAD-4DDD-654A-9EE3-C2A6E4213A97}" srcId="{1D3E463C-EB95-434E-BD19-ABD68A6F4818}" destId="{C91EA636-6C01-A045-9C4A-FA32A8A09372}" srcOrd="1" destOrd="0" parTransId="{CED8E4B4-B261-6640-A2DF-3FA437D3D6F1}" sibTransId="{90C313CD-50D1-F847-AF04-7FB806C30AC8}"/>
    <dgm:cxn modelId="{4F9F0FB6-65DB-1646-B3BC-5E8AEB8577E0}" srcId="{26996E68-E8B5-A341-94EA-B2B1029C4A75}" destId="{3FC067A4-90F2-C94B-87CD-0C5A06DA91A4}" srcOrd="0" destOrd="0" parTransId="{A7D89865-2F61-2E4D-B942-9D02ADE50414}" sibTransId="{DCC9AB0C-F777-2D44-BC7A-B5B7FCC71EB7}"/>
    <dgm:cxn modelId="{E52CCBB9-C2B0-8C49-974D-820E153D71BC}" type="presOf" srcId="{B2AAC605-CB64-4043-9F93-A0BE351292B7}" destId="{56A3CE62-1D25-B24C-B6C9-4EBD99919FC1}" srcOrd="0" destOrd="1" presId="urn:microsoft.com/office/officeart/2005/8/layout/lProcess2"/>
    <dgm:cxn modelId="{B1A41EC3-4BAD-4746-8B59-3B41E0F42B43}" type="presOf" srcId="{3FC067A4-90F2-C94B-87CD-0C5A06DA91A4}" destId="{3CCEBE4A-94B6-7342-835F-428869A500D0}" srcOrd="0" destOrd="0" presId="urn:microsoft.com/office/officeart/2005/8/layout/lProcess2"/>
    <dgm:cxn modelId="{7EC68ACF-0A63-7347-B05E-ABE988735070}" type="presOf" srcId="{26996E68-E8B5-A341-94EA-B2B1029C4A75}" destId="{CB81A728-8B30-6149-8038-9FD80D0803F0}" srcOrd="1" destOrd="0" presId="urn:microsoft.com/office/officeart/2005/8/layout/lProcess2"/>
    <dgm:cxn modelId="{754294CF-2F58-7E41-9A26-69CD78A7F10C}" srcId="{26996E68-E8B5-A341-94EA-B2B1029C4A75}" destId="{86EF7033-5005-D84D-BB8E-B1A1C50FB125}" srcOrd="2" destOrd="0" parTransId="{D6C07CA7-1BC4-2A49-8CB5-496191DBF784}" sibTransId="{12A8CB50-42BA-5D42-AFA7-676528DA986F}"/>
    <dgm:cxn modelId="{994D67D3-F95C-6E40-83BB-0BB13969D7A2}" srcId="{1D3E463C-EB95-434E-BD19-ABD68A6F4818}" destId="{F6FC26F5-380E-AB46-89DB-9587E6D4EBD8}" srcOrd="0" destOrd="0" parTransId="{7F2C4C86-FD07-0749-84F6-BE6A337D5D54}" sibTransId="{7B2B51C5-5303-E84B-8789-A3B16FC51EE6}"/>
    <dgm:cxn modelId="{87A4F0E2-5396-DE4B-87E5-FD4A5F49F618}" srcId="{86EF7033-5005-D84D-BB8E-B1A1C50FB125}" destId="{C03FB46A-F232-A84F-BAB3-25BB55935A81}" srcOrd="0" destOrd="0" parTransId="{FEB0500B-155E-0244-926A-DFF48748FDB1}" sibTransId="{7C055F19-0AFF-4648-8A76-299A7EB83A21}"/>
    <dgm:cxn modelId="{B9D5FEEC-C648-5A43-AB6C-3A2E111FD141}" srcId="{6EAABD77-1065-0F42-A679-1BACF24E6A19}" destId="{226CC4F3-CF25-284F-9C96-5FE68D2AEA44}" srcOrd="1" destOrd="0" parTransId="{FEDF9DEB-41CB-8742-94F9-C387F5F953A4}" sibTransId="{81651CB6-4E64-894E-B1D2-BFB2CEE9FA42}"/>
    <dgm:cxn modelId="{E790BBF1-08FC-7146-A164-639D0993F7A1}" srcId="{6EAABD77-1065-0F42-A679-1BACF24E6A19}" destId="{BB63303E-AE02-1D4C-BB32-5ADFEEA7E91C}" srcOrd="0" destOrd="0" parTransId="{2D384172-05A2-7742-974F-033425D4980E}" sibTransId="{4ACDA2D0-A4F7-B748-A20D-343A599DB88B}"/>
    <dgm:cxn modelId="{C2C6E3F8-185B-634A-B9E7-763043D81C73}" type="presOf" srcId="{90612B3C-C8A4-5B4D-AD9B-2E3B9CEED498}" destId="{8234B166-DD4B-D540-829E-863871620190}" srcOrd="0" destOrd="1" presId="urn:microsoft.com/office/officeart/2005/8/layout/lProcess2"/>
    <dgm:cxn modelId="{8A09DCFB-7549-6844-B476-186DEFC13DE3}" type="presOf" srcId="{4E324781-0DFC-C740-8F45-067CDBB2A8C0}" destId="{8234B166-DD4B-D540-829E-863871620190}" srcOrd="0" destOrd="2" presId="urn:microsoft.com/office/officeart/2005/8/layout/lProcess2"/>
    <dgm:cxn modelId="{A2481DFD-FBAB-3C4A-B791-CF07F40CE387}" type="presOf" srcId="{9F91DDD6-E54C-744F-8401-F8CE85FF7401}" destId="{B437D87E-A450-D14C-B69B-B8F42C9A42E2}" srcOrd="1" destOrd="0" presId="urn:microsoft.com/office/officeart/2005/8/layout/lProcess2"/>
    <dgm:cxn modelId="{8363D6FE-A1E9-D041-A36D-BD63193FAC23}" type="presOf" srcId="{226CC4F3-CF25-284F-9C96-5FE68D2AEA44}" destId="{0D03E0D2-F427-2341-B57C-AA0880BC840D}" srcOrd="0" destOrd="2" presId="urn:microsoft.com/office/officeart/2005/8/layout/lProcess2"/>
    <dgm:cxn modelId="{4F96DFFF-E556-4449-8D8C-EBB0ACE3DBD6}" type="presOf" srcId="{26996E68-E8B5-A341-94EA-B2B1029C4A75}" destId="{8BD1010F-4408-F241-986F-C067391CD256}" srcOrd="0" destOrd="0" presId="urn:microsoft.com/office/officeart/2005/8/layout/lProcess2"/>
    <dgm:cxn modelId="{D5DA8B63-B811-8B46-BB47-F3480730107F}" type="presParOf" srcId="{6F5316E3-586B-1A44-9978-92CB50695947}" destId="{48FA9369-8C54-7A44-AAA5-45E67DD735C3}" srcOrd="0" destOrd="0" presId="urn:microsoft.com/office/officeart/2005/8/layout/lProcess2"/>
    <dgm:cxn modelId="{DD632A19-4B99-FC4B-BF7F-342EDE1E2629}" type="presParOf" srcId="{48FA9369-8C54-7A44-AAA5-45E67DD735C3}" destId="{8BD1010F-4408-F241-986F-C067391CD256}" srcOrd="0" destOrd="0" presId="urn:microsoft.com/office/officeart/2005/8/layout/lProcess2"/>
    <dgm:cxn modelId="{DA556C2D-9F82-E047-928C-041D78A3DBFD}" type="presParOf" srcId="{48FA9369-8C54-7A44-AAA5-45E67DD735C3}" destId="{CB81A728-8B30-6149-8038-9FD80D0803F0}" srcOrd="1" destOrd="0" presId="urn:microsoft.com/office/officeart/2005/8/layout/lProcess2"/>
    <dgm:cxn modelId="{C065BAA2-B36D-F94E-B631-C5CE46A04FF2}" type="presParOf" srcId="{48FA9369-8C54-7A44-AAA5-45E67DD735C3}" destId="{F9168E93-3808-B543-8416-825CAA2C325F}" srcOrd="2" destOrd="0" presId="urn:microsoft.com/office/officeart/2005/8/layout/lProcess2"/>
    <dgm:cxn modelId="{B488E7B0-97C8-1A45-B620-C592A106A4B9}" type="presParOf" srcId="{F9168E93-3808-B543-8416-825CAA2C325F}" destId="{7208202C-CF8D-A74B-AAD7-F680CE7791E9}" srcOrd="0" destOrd="0" presId="urn:microsoft.com/office/officeart/2005/8/layout/lProcess2"/>
    <dgm:cxn modelId="{AD4A4586-9EAB-9C42-B3D5-1A379B8B8950}" type="presParOf" srcId="{7208202C-CF8D-A74B-AAD7-F680CE7791E9}" destId="{3CCEBE4A-94B6-7342-835F-428869A500D0}" srcOrd="0" destOrd="0" presId="urn:microsoft.com/office/officeart/2005/8/layout/lProcess2"/>
    <dgm:cxn modelId="{48BDFE87-D276-FC4C-A20C-A46460C88DEB}" type="presParOf" srcId="{7208202C-CF8D-A74B-AAD7-F680CE7791E9}" destId="{FC2ECD4F-2498-B743-8B54-368FE53801A0}" srcOrd="1" destOrd="0" presId="urn:microsoft.com/office/officeart/2005/8/layout/lProcess2"/>
    <dgm:cxn modelId="{203EEE69-7E2C-4544-8930-BED100A1E79A}" type="presParOf" srcId="{7208202C-CF8D-A74B-AAD7-F680CE7791E9}" destId="{C2365FE5-BA76-9347-9414-AC679E710709}" srcOrd="2" destOrd="0" presId="urn:microsoft.com/office/officeart/2005/8/layout/lProcess2"/>
    <dgm:cxn modelId="{257A53B5-FF07-6541-946B-129607D9B394}" type="presParOf" srcId="{7208202C-CF8D-A74B-AAD7-F680CE7791E9}" destId="{537D432C-538E-E04D-8166-DAE18753A4DC}" srcOrd="3" destOrd="0" presId="urn:microsoft.com/office/officeart/2005/8/layout/lProcess2"/>
    <dgm:cxn modelId="{26F386BB-04BE-8144-A749-48DAE0514F77}" type="presParOf" srcId="{7208202C-CF8D-A74B-AAD7-F680CE7791E9}" destId="{B8C08FDF-EE07-F943-88B5-9BAA98B5B2B0}" srcOrd="4" destOrd="0" presId="urn:microsoft.com/office/officeart/2005/8/layout/lProcess2"/>
    <dgm:cxn modelId="{A4883CE1-3C1E-A34C-97D7-A026846D2B11}" type="presParOf" srcId="{6F5316E3-586B-1A44-9978-92CB50695947}" destId="{5B67A6EB-EB64-B841-8AA6-119FDA561AA4}" srcOrd="1" destOrd="0" presId="urn:microsoft.com/office/officeart/2005/8/layout/lProcess2"/>
    <dgm:cxn modelId="{7585073F-AF45-514A-8E1E-B40EB626DFDE}" type="presParOf" srcId="{6F5316E3-586B-1A44-9978-92CB50695947}" destId="{DE7BD368-D842-2C40-B652-B13760B2FF67}" srcOrd="2" destOrd="0" presId="urn:microsoft.com/office/officeart/2005/8/layout/lProcess2"/>
    <dgm:cxn modelId="{9C6F8B71-15FE-1E47-9C49-E75EA1293757}" type="presParOf" srcId="{DE7BD368-D842-2C40-B652-B13760B2FF67}" destId="{3D0E4BC1-A706-3245-AA8D-3D215D5E133C}" srcOrd="0" destOrd="0" presId="urn:microsoft.com/office/officeart/2005/8/layout/lProcess2"/>
    <dgm:cxn modelId="{7FFA0930-A469-234A-A4F8-2B980B5F70A7}" type="presParOf" srcId="{DE7BD368-D842-2C40-B652-B13760B2FF67}" destId="{7748EB0B-8202-DD43-9F39-D62958FF8DF8}" srcOrd="1" destOrd="0" presId="urn:microsoft.com/office/officeart/2005/8/layout/lProcess2"/>
    <dgm:cxn modelId="{9BAE7882-B484-0A43-AC20-0B5578D11200}" type="presParOf" srcId="{DE7BD368-D842-2C40-B652-B13760B2FF67}" destId="{AF86B742-6A80-6B43-AC41-C92AAD7E8703}" srcOrd="2" destOrd="0" presId="urn:microsoft.com/office/officeart/2005/8/layout/lProcess2"/>
    <dgm:cxn modelId="{F4D0D8AC-2929-0F49-ACA8-21209B902310}" type="presParOf" srcId="{AF86B742-6A80-6B43-AC41-C92AAD7E8703}" destId="{A8438AF7-8173-3944-BFF7-A890DC5CAF4B}" srcOrd="0" destOrd="0" presId="urn:microsoft.com/office/officeart/2005/8/layout/lProcess2"/>
    <dgm:cxn modelId="{637C09EC-BD72-0141-927E-E6CB1D5B6EC5}" type="presParOf" srcId="{A8438AF7-8173-3944-BFF7-A890DC5CAF4B}" destId="{0D03E0D2-F427-2341-B57C-AA0880BC840D}" srcOrd="0" destOrd="0" presId="urn:microsoft.com/office/officeart/2005/8/layout/lProcess2"/>
    <dgm:cxn modelId="{1038A227-9A78-8D4D-B2BC-26496478270C}" type="presParOf" srcId="{A8438AF7-8173-3944-BFF7-A890DC5CAF4B}" destId="{54C5D626-CDDB-474A-A48B-20D3F173EBF8}" srcOrd="1" destOrd="0" presId="urn:microsoft.com/office/officeart/2005/8/layout/lProcess2"/>
    <dgm:cxn modelId="{AA696FD0-D5E6-0343-8475-DA2B513520EE}" type="presParOf" srcId="{A8438AF7-8173-3944-BFF7-A890DC5CAF4B}" destId="{D0BAEAEF-3DCF-2448-801F-1021108F150D}" srcOrd="2" destOrd="0" presId="urn:microsoft.com/office/officeart/2005/8/layout/lProcess2"/>
    <dgm:cxn modelId="{CE77D47D-3AA5-BD48-95D4-2907E0446A70}" type="presParOf" srcId="{6F5316E3-586B-1A44-9978-92CB50695947}" destId="{21F19878-B97B-8844-B28C-2766BD0D086B}" srcOrd="3" destOrd="0" presId="urn:microsoft.com/office/officeart/2005/8/layout/lProcess2"/>
    <dgm:cxn modelId="{18A46B54-51E8-9F4E-BA68-2D49FFCECBD5}" type="presParOf" srcId="{6F5316E3-586B-1A44-9978-92CB50695947}" destId="{A574C92E-2CCF-8B4B-BFB4-C2C75DF6FAC7}" srcOrd="4" destOrd="0" presId="urn:microsoft.com/office/officeart/2005/8/layout/lProcess2"/>
    <dgm:cxn modelId="{0AE432F7-7ED8-FB42-94ED-898B449903D0}" type="presParOf" srcId="{A574C92E-2CCF-8B4B-BFB4-C2C75DF6FAC7}" destId="{D6C711D0-D0A3-1243-8DF9-C2AD18ED5D5C}" srcOrd="0" destOrd="0" presId="urn:microsoft.com/office/officeart/2005/8/layout/lProcess2"/>
    <dgm:cxn modelId="{C9584513-0B41-6043-80EF-B53AF6BD616A}" type="presParOf" srcId="{A574C92E-2CCF-8B4B-BFB4-C2C75DF6FAC7}" destId="{F36CF4DE-DBB9-0C4D-95E8-49138A571379}" srcOrd="1" destOrd="0" presId="urn:microsoft.com/office/officeart/2005/8/layout/lProcess2"/>
    <dgm:cxn modelId="{BF19E2C8-5750-774C-B2A4-8A278C5BFDFF}" type="presParOf" srcId="{A574C92E-2CCF-8B4B-BFB4-C2C75DF6FAC7}" destId="{CEC0B9C0-9F89-A14F-B001-7BC2CF497972}" srcOrd="2" destOrd="0" presId="urn:microsoft.com/office/officeart/2005/8/layout/lProcess2"/>
    <dgm:cxn modelId="{59486B59-FD5B-324C-8EA8-9E33EA2B5124}" type="presParOf" srcId="{CEC0B9C0-9F89-A14F-B001-7BC2CF497972}" destId="{E19140F7-E91D-2D44-8618-A38FC793C1CC}" srcOrd="0" destOrd="0" presId="urn:microsoft.com/office/officeart/2005/8/layout/lProcess2"/>
    <dgm:cxn modelId="{208013EC-75C3-D54F-A068-8455492FCDD4}" type="presParOf" srcId="{E19140F7-E91D-2D44-8618-A38FC793C1CC}" destId="{8234B166-DD4B-D540-829E-863871620190}" srcOrd="0" destOrd="0" presId="urn:microsoft.com/office/officeart/2005/8/layout/lProcess2"/>
    <dgm:cxn modelId="{A05FC8B9-4F50-4A43-BF9F-CB9972004361}" type="presParOf" srcId="{E19140F7-E91D-2D44-8618-A38FC793C1CC}" destId="{85F1AD71-1A33-D14E-8F75-49804C6C98BF}" srcOrd="1" destOrd="0" presId="urn:microsoft.com/office/officeart/2005/8/layout/lProcess2"/>
    <dgm:cxn modelId="{DF9318B8-FA9E-894F-9BEB-58CDDC90820E}" type="presParOf" srcId="{E19140F7-E91D-2D44-8618-A38FC793C1CC}" destId="{56A3CE62-1D25-B24C-B6C9-4EBD99919FC1}" srcOrd="2" destOrd="0" presId="urn:microsoft.com/office/officeart/2005/8/layout/lProcess2"/>
    <dgm:cxn modelId="{E9F7A247-750C-B240-AF00-0B4E26FBA0C5}" type="presParOf" srcId="{E19140F7-E91D-2D44-8618-A38FC793C1CC}" destId="{E8285430-025B-6946-B584-D2745A4BD184}" srcOrd="3" destOrd="0" presId="urn:microsoft.com/office/officeart/2005/8/layout/lProcess2"/>
    <dgm:cxn modelId="{18C1BD1D-A8B6-7F41-8679-3936432FC4F3}" type="presParOf" srcId="{E19140F7-E91D-2D44-8618-A38FC793C1CC}" destId="{827E549E-11E6-454C-AFF3-511063B2CEE4}" srcOrd="4" destOrd="0" presId="urn:microsoft.com/office/officeart/2005/8/layout/lProcess2"/>
    <dgm:cxn modelId="{82B77FA0-AB7F-4343-8F19-E5AE00E71994}" type="presParOf" srcId="{6F5316E3-586B-1A44-9978-92CB50695947}" destId="{3FE9768E-3D83-F142-B39C-5D415B2CF072}" srcOrd="5" destOrd="0" presId="urn:microsoft.com/office/officeart/2005/8/layout/lProcess2"/>
    <dgm:cxn modelId="{C3844033-C54F-AA4C-AAC3-25E1A4C737EF}" type="presParOf" srcId="{6F5316E3-586B-1A44-9978-92CB50695947}" destId="{0691F933-62C3-6349-A633-D45DA44A4442}" srcOrd="6" destOrd="0" presId="urn:microsoft.com/office/officeart/2005/8/layout/lProcess2"/>
    <dgm:cxn modelId="{9B3646DF-92DC-BC4D-AAE6-5AFCA305D79D}" type="presParOf" srcId="{0691F933-62C3-6349-A633-D45DA44A4442}" destId="{758F8ED1-B4EF-0C43-A2E3-96B83D35906F}" srcOrd="0" destOrd="0" presId="urn:microsoft.com/office/officeart/2005/8/layout/lProcess2"/>
    <dgm:cxn modelId="{954AE94E-099F-6D47-849C-262653D89AEE}" type="presParOf" srcId="{0691F933-62C3-6349-A633-D45DA44A4442}" destId="{4BD164CC-70A7-6043-A1E3-55E2D2D73BD9}" srcOrd="1" destOrd="0" presId="urn:microsoft.com/office/officeart/2005/8/layout/lProcess2"/>
    <dgm:cxn modelId="{76B1D04D-2B2B-284E-94CE-44AB400DB8BC}" type="presParOf" srcId="{0691F933-62C3-6349-A633-D45DA44A4442}" destId="{D54BB7E9-0B6A-8C4D-9E28-85ECC0354603}" srcOrd="2" destOrd="0" presId="urn:microsoft.com/office/officeart/2005/8/layout/lProcess2"/>
    <dgm:cxn modelId="{75C46F58-C526-2D44-A26F-EC08A1437A8A}" type="presParOf" srcId="{D54BB7E9-0B6A-8C4D-9E28-85ECC0354603}" destId="{B549667C-DA22-C540-9477-A30939276219}" srcOrd="0" destOrd="0" presId="urn:microsoft.com/office/officeart/2005/8/layout/lProcess2"/>
    <dgm:cxn modelId="{659EF9C2-B8C3-204A-AA99-E935E33CEFEA}" type="presParOf" srcId="{B549667C-DA22-C540-9477-A30939276219}" destId="{9B7EE7BB-0D2B-DA42-8598-5EAD8575B970}" srcOrd="0" destOrd="0" presId="urn:microsoft.com/office/officeart/2005/8/layout/lProcess2"/>
    <dgm:cxn modelId="{60083052-7AA3-044C-B02C-A534B8437C05}" type="presParOf" srcId="{6F5316E3-586B-1A44-9978-92CB50695947}" destId="{B0E22D13-2192-584C-95C0-70C8C1CAB038}" srcOrd="7" destOrd="0" presId="urn:microsoft.com/office/officeart/2005/8/layout/lProcess2"/>
    <dgm:cxn modelId="{573CCC41-77F3-2744-8B95-4509F837476E}" type="presParOf" srcId="{6F5316E3-586B-1A44-9978-92CB50695947}" destId="{F3B86301-A415-F54C-ABBE-720F90A4EF23}" srcOrd="8" destOrd="0" presId="urn:microsoft.com/office/officeart/2005/8/layout/lProcess2"/>
    <dgm:cxn modelId="{13BF3567-B6D7-094E-9DA3-A3A97A63D960}" type="presParOf" srcId="{F3B86301-A415-F54C-ABBE-720F90A4EF23}" destId="{D305C46C-C09C-CD46-B406-DFBCA86472D5}" srcOrd="0" destOrd="0" presId="urn:microsoft.com/office/officeart/2005/8/layout/lProcess2"/>
    <dgm:cxn modelId="{A71E64BA-AE30-A84B-A7E0-80F08F353FC7}" type="presParOf" srcId="{F3B86301-A415-F54C-ABBE-720F90A4EF23}" destId="{B437D87E-A450-D14C-B69B-B8F42C9A42E2}" srcOrd="1" destOrd="0" presId="urn:microsoft.com/office/officeart/2005/8/layout/lProcess2"/>
    <dgm:cxn modelId="{1524C279-BBB7-C24D-A94D-2B25756ECACD}" type="presParOf" srcId="{F3B86301-A415-F54C-ABBE-720F90A4EF23}" destId="{7630BDAE-D876-F048-9967-10C910EDE24E}" srcOrd="2" destOrd="0" presId="urn:microsoft.com/office/officeart/2005/8/layout/lProcess2"/>
    <dgm:cxn modelId="{A3E7B9C1-EC69-E447-A99B-6D35C2251EC8}" type="presParOf" srcId="{7630BDAE-D876-F048-9967-10C910EDE24E}" destId="{7B18F589-89AE-6147-8069-BCBCB15CF121}" srcOrd="0" destOrd="0" presId="urn:microsoft.com/office/officeart/2005/8/layout/lProcess2"/>
    <dgm:cxn modelId="{2EAAD892-256A-6E4B-9863-C3043F5D0906}" type="presParOf" srcId="{7B18F589-89AE-6147-8069-BCBCB15CF121}" destId="{97340CEE-939D-3B46-B14B-0B3388A91E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1010F-4408-F241-986F-C067391CD256}">
      <dsp:nvSpPr>
        <dsp:cNvPr id="0" name=""/>
        <dsp:cNvSpPr/>
      </dsp:nvSpPr>
      <dsp:spPr>
        <a:xfrm>
          <a:off x="4611" y="0"/>
          <a:ext cx="1618108" cy="3879532"/>
        </a:xfrm>
        <a:prstGeom prst="roundRect">
          <a:avLst>
            <a:gd name="adj" fmla="val 10000"/>
          </a:avLst>
        </a:prstGeom>
        <a:solidFill>
          <a:schemeClr val="accent3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 and Preprocessing</a:t>
          </a:r>
        </a:p>
      </dsp:txBody>
      <dsp:txXfrm>
        <a:off x="4611" y="0"/>
        <a:ext cx="1618108" cy="1163859"/>
      </dsp:txXfrm>
    </dsp:sp>
    <dsp:sp modelId="{3CCEBE4A-94B6-7342-835F-428869A500D0}">
      <dsp:nvSpPr>
        <dsp:cNvPr id="0" name=""/>
        <dsp:cNvSpPr/>
      </dsp:nvSpPr>
      <dsp:spPr>
        <a:xfrm>
          <a:off x="166422" y="116419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Analysis and Imputation of Missing Values</a:t>
          </a:r>
        </a:p>
      </dsp:txBody>
      <dsp:txXfrm>
        <a:off x="188745" y="1186514"/>
        <a:ext cx="1249841" cy="717526"/>
      </dsp:txXfrm>
    </dsp:sp>
    <dsp:sp modelId="{C2365FE5-BA76-9347-9414-AC679E710709}">
      <dsp:nvSpPr>
        <dsp:cNvPr id="0" name=""/>
        <dsp:cNvSpPr/>
      </dsp:nvSpPr>
      <dsp:spPr>
        <a:xfrm>
          <a:off x="166422" y="204362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Shortlist of most important features</a:t>
          </a:r>
        </a:p>
      </dsp:txBody>
      <dsp:txXfrm>
        <a:off x="188745" y="2065944"/>
        <a:ext cx="1249841" cy="717526"/>
      </dsp:txXfrm>
    </dsp:sp>
    <dsp:sp modelId="{B8C08FDF-EE07-F943-88B5-9BAA98B5B2B0}">
      <dsp:nvSpPr>
        <dsp:cNvPr id="0" name=""/>
        <dsp:cNvSpPr/>
      </dsp:nvSpPr>
      <dsp:spPr>
        <a:xfrm>
          <a:off x="166422" y="292305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Understand and Visualize Data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Histogram, Heatmaps, Correlation Matrix, Scatter Plots</a:t>
          </a:r>
        </a:p>
      </dsp:txBody>
      <dsp:txXfrm>
        <a:off x="188745" y="2945374"/>
        <a:ext cx="1249841" cy="717526"/>
      </dsp:txXfrm>
    </dsp:sp>
    <dsp:sp modelId="{3D0E4BC1-A706-3245-AA8D-3D215D5E133C}">
      <dsp:nvSpPr>
        <dsp:cNvPr id="0" name=""/>
        <dsp:cNvSpPr/>
      </dsp:nvSpPr>
      <dsp:spPr>
        <a:xfrm>
          <a:off x="1744078" y="0"/>
          <a:ext cx="1618108" cy="3879532"/>
        </a:xfrm>
        <a:prstGeom prst="roundRect">
          <a:avLst>
            <a:gd name="adj" fmla="val 10000"/>
          </a:avLst>
        </a:prstGeom>
        <a:solidFill>
          <a:schemeClr val="accent3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1744078" y="0"/>
        <a:ext cx="1618108" cy="1163859"/>
      </dsp:txXfrm>
    </dsp:sp>
    <dsp:sp modelId="{0D03E0D2-F427-2341-B57C-AA0880BC840D}">
      <dsp:nvSpPr>
        <dsp:cNvPr id="0" name=""/>
        <dsp:cNvSpPr/>
      </dsp:nvSpPr>
      <dsp:spPr>
        <a:xfrm>
          <a:off x="1905889" y="1164996"/>
          <a:ext cx="1294487" cy="1169731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Transforming and Scaling Features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Numerical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</a:t>
          </a:r>
        </a:p>
      </dsp:txBody>
      <dsp:txXfrm>
        <a:off x="1940149" y="1199256"/>
        <a:ext cx="1225967" cy="1101211"/>
      </dsp:txXfrm>
    </dsp:sp>
    <dsp:sp modelId="{D0BAEAEF-3DCF-2448-801F-1021108F150D}">
      <dsp:nvSpPr>
        <dsp:cNvPr id="0" name=""/>
        <dsp:cNvSpPr/>
      </dsp:nvSpPr>
      <dsp:spPr>
        <a:xfrm>
          <a:off x="1905889" y="2514686"/>
          <a:ext cx="1294487" cy="1169731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Derived Variables</a:t>
          </a:r>
        </a:p>
      </dsp:txBody>
      <dsp:txXfrm>
        <a:off x="1940149" y="2548946"/>
        <a:ext cx="1225967" cy="1101211"/>
      </dsp:txXfrm>
    </dsp:sp>
    <dsp:sp modelId="{D6C711D0-D0A3-1243-8DF9-C2AD18ED5D5C}">
      <dsp:nvSpPr>
        <dsp:cNvPr id="0" name=""/>
        <dsp:cNvSpPr/>
      </dsp:nvSpPr>
      <dsp:spPr>
        <a:xfrm>
          <a:off x="3483545" y="0"/>
          <a:ext cx="1618108" cy="3879532"/>
        </a:xfrm>
        <a:prstGeom prst="roundRect">
          <a:avLst>
            <a:gd name="adj" fmla="val 10000"/>
          </a:avLst>
        </a:prstGeom>
        <a:solidFill>
          <a:schemeClr val="accent3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</dsp:txBody>
      <dsp:txXfrm>
        <a:off x="3483545" y="0"/>
        <a:ext cx="1618108" cy="1163859"/>
      </dsp:txXfrm>
    </dsp:sp>
    <dsp:sp modelId="{8234B166-DD4B-D540-829E-863871620190}">
      <dsp:nvSpPr>
        <dsp:cNvPr id="0" name=""/>
        <dsp:cNvSpPr/>
      </dsp:nvSpPr>
      <dsp:spPr>
        <a:xfrm>
          <a:off x="3645356" y="116419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Linear Models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Regression</a:t>
          </a:r>
        </a:p>
        <a:p>
          <a:pPr marL="114300" lvl="2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Lasso</a:t>
          </a:r>
        </a:p>
        <a:p>
          <a:pPr marL="114300" lvl="2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Ridge</a:t>
          </a:r>
        </a:p>
      </dsp:txBody>
      <dsp:txXfrm>
        <a:off x="3667679" y="1186514"/>
        <a:ext cx="1249841" cy="717526"/>
      </dsp:txXfrm>
    </dsp:sp>
    <dsp:sp modelId="{56A3CE62-1D25-B24C-B6C9-4EBD99919FC1}">
      <dsp:nvSpPr>
        <dsp:cNvPr id="0" name=""/>
        <dsp:cNvSpPr/>
      </dsp:nvSpPr>
      <dsp:spPr>
        <a:xfrm>
          <a:off x="3645356" y="204362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PCA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Dimensionality Reduction</a:t>
          </a:r>
        </a:p>
      </dsp:txBody>
      <dsp:txXfrm>
        <a:off x="3667679" y="2065944"/>
        <a:ext cx="1249841" cy="717526"/>
      </dsp:txXfrm>
    </dsp:sp>
    <dsp:sp modelId="{827E549E-11E6-454C-AFF3-511063B2CEE4}">
      <dsp:nvSpPr>
        <dsp:cNvPr id="0" name=""/>
        <dsp:cNvSpPr/>
      </dsp:nvSpPr>
      <dsp:spPr>
        <a:xfrm>
          <a:off x="3645356" y="2923051"/>
          <a:ext cx="1294487" cy="762172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Non-Linear Models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KNN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Decision Tree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Neural Network</a:t>
          </a:r>
        </a:p>
      </dsp:txBody>
      <dsp:txXfrm>
        <a:off x="3667679" y="2945374"/>
        <a:ext cx="1249841" cy="717526"/>
      </dsp:txXfrm>
    </dsp:sp>
    <dsp:sp modelId="{758F8ED1-B4EF-0C43-A2E3-96B83D35906F}">
      <dsp:nvSpPr>
        <dsp:cNvPr id="0" name=""/>
        <dsp:cNvSpPr/>
      </dsp:nvSpPr>
      <dsp:spPr>
        <a:xfrm>
          <a:off x="5223012" y="0"/>
          <a:ext cx="1618108" cy="3879532"/>
        </a:xfrm>
        <a:prstGeom prst="roundRect">
          <a:avLst>
            <a:gd name="adj" fmla="val 10000"/>
          </a:avLst>
        </a:prstGeom>
        <a:solidFill>
          <a:schemeClr val="accent3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Hyperparameter Tuning</a:t>
          </a:r>
        </a:p>
      </dsp:txBody>
      <dsp:txXfrm>
        <a:off x="5223012" y="0"/>
        <a:ext cx="1618108" cy="1163859"/>
      </dsp:txXfrm>
    </dsp:sp>
    <dsp:sp modelId="{9B7EE7BB-0D2B-DA42-8598-5EAD8575B970}">
      <dsp:nvSpPr>
        <dsp:cNvPr id="0" name=""/>
        <dsp:cNvSpPr/>
      </dsp:nvSpPr>
      <dsp:spPr>
        <a:xfrm>
          <a:off x="5384823" y="1163859"/>
          <a:ext cx="1294487" cy="2521695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Adjusting Hyperparameters</a:t>
          </a:r>
        </a:p>
      </dsp:txBody>
      <dsp:txXfrm>
        <a:off x="5422737" y="1201773"/>
        <a:ext cx="1218659" cy="2445867"/>
      </dsp:txXfrm>
    </dsp:sp>
    <dsp:sp modelId="{D305C46C-C09C-CD46-B406-DFBCA86472D5}">
      <dsp:nvSpPr>
        <dsp:cNvPr id="0" name=""/>
        <dsp:cNvSpPr/>
      </dsp:nvSpPr>
      <dsp:spPr>
        <a:xfrm>
          <a:off x="6962479" y="0"/>
          <a:ext cx="1618108" cy="3879532"/>
        </a:xfrm>
        <a:prstGeom prst="roundRect">
          <a:avLst>
            <a:gd name="adj" fmla="val 10000"/>
          </a:avLst>
        </a:prstGeom>
        <a:solidFill>
          <a:schemeClr val="accent3">
            <a:lumMod val="25000"/>
            <a:lumOff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Ensemble</a:t>
          </a:r>
        </a:p>
      </dsp:txBody>
      <dsp:txXfrm>
        <a:off x="6962479" y="0"/>
        <a:ext cx="1618108" cy="1163859"/>
      </dsp:txXfrm>
    </dsp:sp>
    <dsp:sp modelId="{97340CEE-939D-3B46-B14B-0B3388A91ECA}">
      <dsp:nvSpPr>
        <dsp:cNvPr id="0" name=""/>
        <dsp:cNvSpPr/>
      </dsp:nvSpPr>
      <dsp:spPr>
        <a:xfrm>
          <a:off x="7124290" y="1163859"/>
          <a:ext cx="1294487" cy="2521695"/>
        </a:xfrm>
        <a:prstGeom prst="roundRect">
          <a:avLst>
            <a:gd name="adj" fmla="val 10000"/>
          </a:avLst>
        </a:prstGeom>
        <a:solidFill>
          <a:schemeClr val="accent3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Selecting best model based on prediction accuracy</a:t>
          </a:r>
        </a:p>
      </dsp:txBody>
      <dsp:txXfrm>
        <a:off x="7162204" y="1201773"/>
        <a:ext cx="1218659" cy="2445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2" y="967576"/>
            <a:ext cx="8584006" cy="17916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90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695091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" y="812800"/>
            <a:ext cx="570117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07160"/>
            <a:ext cx="562508" cy="3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8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1" r:id="rId2"/>
    <p:sldLayoutId id="2147483869" r:id="rId3"/>
    <p:sldLayoutId id="2147483839" r:id="rId4"/>
    <p:sldLayoutId id="2147483840" r:id="rId5"/>
    <p:sldLayoutId id="2147483833" r:id="rId6"/>
    <p:sldLayoutId id="2147483871" r:id="rId7"/>
    <p:sldLayoutId id="2147483875" r:id="rId8"/>
    <p:sldLayoutId id="2147483876" r:id="rId9"/>
    <p:sldLayoutId id="21474838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B772F2-D73F-AB47-8CAB-F7FB84CF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F934B1-8E8A-8647-9B55-6D55EBB7E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63453"/>
              </p:ext>
            </p:extLst>
          </p:nvPr>
        </p:nvGraphicFramePr>
        <p:xfrm>
          <a:off x="263525" y="966788"/>
          <a:ext cx="8585200" cy="387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hevron 9">
            <a:extLst>
              <a:ext uri="{FF2B5EF4-FFF2-40B4-BE49-F238E27FC236}">
                <a16:creationId xmlns:a16="http://schemas.microsoft.com/office/drawing/2014/main" id="{38E81E17-F153-874B-BE6B-A37C1EEDCBFD}"/>
              </a:ext>
            </a:extLst>
          </p:cNvPr>
          <p:cNvSpPr/>
          <p:nvPr/>
        </p:nvSpPr>
        <p:spPr>
          <a:xfrm>
            <a:off x="1765906" y="1306286"/>
            <a:ext cx="484632" cy="484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A8014A2E-DD47-8C41-A83D-9E3A486DBF1B}"/>
              </a:ext>
            </a:extLst>
          </p:cNvPr>
          <p:cNvSpPr/>
          <p:nvPr/>
        </p:nvSpPr>
        <p:spPr>
          <a:xfrm>
            <a:off x="3547364" y="1306286"/>
            <a:ext cx="484632" cy="484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AC2B4FDD-875E-E342-8E35-A6839E5CE2A3}"/>
              </a:ext>
            </a:extLst>
          </p:cNvPr>
          <p:cNvSpPr/>
          <p:nvPr/>
        </p:nvSpPr>
        <p:spPr>
          <a:xfrm>
            <a:off x="5112006" y="1324668"/>
            <a:ext cx="484632" cy="484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81803BB4-E1EF-B743-BD53-AB6AC4607F43}"/>
              </a:ext>
            </a:extLst>
          </p:cNvPr>
          <p:cNvSpPr/>
          <p:nvPr/>
        </p:nvSpPr>
        <p:spPr>
          <a:xfrm>
            <a:off x="7034619" y="1306286"/>
            <a:ext cx="484632" cy="484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1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Hitachi_PowerPoint_Template_FINAL-V3.pptx  -  Read-Only" id="{CFBB966D-366A-4E3C-8F71-C3199A472D94}" vid="{F50AB6B2-4219-4911-B4FB-5D44AA6AF366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514E4DC1DA0F4EAEBC58549A491739" ma:contentTypeVersion="13" ma:contentTypeDescription="Create a new document." ma:contentTypeScope="" ma:versionID="255a55d0b6e90c9556e31c5f2a66dc50">
  <xsd:schema xmlns:xsd="http://www.w3.org/2001/XMLSchema" xmlns:xs="http://www.w3.org/2001/XMLSchema" xmlns:p="http://schemas.microsoft.com/office/2006/metadata/properties" xmlns:ns3="c293a265-82ba-4820-938e-6d5d9eb98f47" xmlns:ns4="9d79e080-112c-4134-b285-90eea0812a8a" targetNamespace="http://schemas.microsoft.com/office/2006/metadata/properties" ma:root="true" ma:fieldsID="d7de74a92cd67543c82f61319cbe3c41" ns3:_="" ns4:_="">
    <xsd:import namespace="c293a265-82ba-4820-938e-6d5d9eb98f47"/>
    <xsd:import namespace="9d79e080-112c-4134-b285-90eea0812a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3a265-82ba-4820-938e-6d5d9eb98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9e080-112c-4134-b285-90eea0812a8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EE2AD-F472-4CF7-9751-5890411B7A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B2C7CA-82A8-4D43-B432-C78D5A8537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79e080-112c-4134-b285-90eea0812a8a"/>
    <ds:schemaRef ds:uri="http://purl.org/dc/elements/1.1/"/>
    <ds:schemaRef ds:uri="http://schemas.microsoft.com/office/2006/metadata/properties"/>
    <ds:schemaRef ds:uri="c293a265-82ba-4820-938e-6d5d9eb98f4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E39275-18B8-446E-821F-F033358F8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93a265-82ba-4820-938e-6d5d9eb98f47"/>
    <ds:schemaRef ds:uri="9d79e080-112c-4134-b285-90eea0812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21089</TotalTime>
  <Words>66</Words>
  <Application>Microsoft Macintosh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HelveticaNeueLT Std</vt:lpstr>
      <vt:lpstr>Wingdings</vt:lpstr>
      <vt:lpstr>HV2019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 Indirect Software Business</dc:title>
  <dc:creator>David Landew</dc:creator>
  <cp:lastModifiedBy>Shishir Agarwal</cp:lastModifiedBy>
  <cp:revision>84</cp:revision>
  <dcterms:created xsi:type="dcterms:W3CDTF">2020-05-29T14:33:55Z</dcterms:created>
  <dcterms:modified xsi:type="dcterms:W3CDTF">2020-08-04T04:50:44Z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0x0101001C514E4DC1DA0F4EAEBC58549A491739</vt:lpwstr>
  </property>
</Properties>
</file>