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EC6D-A4E0-9D8A-A2D3-FE683E38C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F6B30-7B7C-C07F-264D-904AB3E92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F341B-B833-CB57-1219-DD827526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37A9-614B-4426-BA0C-A7CA436A8C6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EDA14-7F03-89C0-B948-4E0F6C31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C1814-393E-600A-2B7B-265FA3DA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3081-883C-43CC-AEA2-C8519FEE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6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109E-E38A-BEBE-86F0-C0B43AFC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49B39-C94D-F1A5-7E43-7AA362E14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E7A51-D635-4459-65D2-02FB7C6C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37A9-614B-4426-BA0C-A7CA436A8C6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D7CD3-AF8A-D458-91C3-69688EB9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FA0D5-2768-4E65-F5FD-9E48DCC2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3081-883C-43CC-AEA2-C8519FEE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6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D0772-2A9D-9672-6958-2C53F1267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9510D-AF15-1D7F-7332-B52AB0161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1DC1A-D4CE-451A-686E-62352ACC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37A9-614B-4426-BA0C-A7CA436A8C6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76750-46A2-6D1D-517E-491592F2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A5D1B-F733-6857-5395-28A1EB10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3081-883C-43CC-AEA2-C8519FEE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9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6675-C39C-3AE3-FBBD-7DFFBA42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9B489-4D90-60AF-20F7-7BD347DD6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D4489-56F5-BAB1-F22E-5D063BE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37A9-614B-4426-BA0C-A7CA436A8C6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8D48-D053-FA73-14A4-97B5386B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F075E-E0E1-E8B9-3C02-3ED3F0C0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3081-883C-43CC-AEA2-C8519FEE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BE5C-5604-AD95-EC67-7768ED25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B78DD-DBCD-3740-FD15-13CB3E5F5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0F318-87DA-8F1E-6B25-DCD450C6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37A9-614B-4426-BA0C-A7CA436A8C6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56C74-1736-0875-7949-51D39E24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196C5-2C25-BEC1-EB5B-816DC69E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3081-883C-43CC-AEA2-C8519FEE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8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6361-70FE-E24E-CF44-B62BC3F1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BABCB-FEB1-BD13-68F7-9B08905A4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639B1-B349-115F-531A-80964FB28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928FB-CED8-6460-DD5D-A979027A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37A9-614B-4426-BA0C-A7CA436A8C6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4D1E1-BB09-E3AF-9FAC-A065F81A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A6998-4D4E-6ED2-7FDC-C1D87182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3081-883C-43CC-AEA2-C8519FEE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0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6C0E-F49F-6C82-2D86-E3626FC8A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E0CD7-B046-6B43-372A-EB2A5E142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5A696-7F19-9B9E-967B-C90CE1E5F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76F4E-1D9B-5C9A-FC01-8E7F202D3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557C5-CB2E-BAAA-9F83-BC14F623B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13877E-61BE-2F32-559B-150C90F5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37A9-614B-4426-BA0C-A7CA436A8C6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D885B-064D-6BC0-DF61-60320E54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FAFA6-DD1E-14BA-E902-0400AE24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3081-883C-43CC-AEA2-C8519FEE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0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2DD5E-947A-5D2D-4C9A-7C263386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F280F-6D57-6440-8950-220DFE4A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37A9-614B-4426-BA0C-A7CA436A8C6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2F6A8-5A1B-7574-1961-6FB5754F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F9A44-5540-E460-847D-0AD77EAF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3081-883C-43CC-AEA2-C8519FEE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6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DEEB4-4853-28D8-1EC4-CD6A55E9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37A9-614B-4426-BA0C-A7CA436A8C6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01671-6162-CFC5-399D-2FB5AB46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9CCBC-EDF9-559F-ADC2-DBC1E3F5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3081-883C-43CC-AEA2-C8519FEE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3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9D31-2AFE-739B-14FB-4C02770D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FBA92-F576-B223-E185-B6649F44F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4E562-CE30-D567-BB5C-6C72351F4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E7DAB-BDBB-4440-8896-6CF168ED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37A9-614B-4426-BA0C-A7CA436A8C6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E0FBF-C1AA-6BC1-E19F-18489F5E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C1DCC-B9F6-856F-7EE4-BCBB5F43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3081-883C-43CC-AEA2-C8519FEE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4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7C07-6EC9-BE34-DA4D-0A69FFD1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8C5B2-211B-E314-C756-27B7FBD83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7A9A9-0963-7D09-3F2E-42D9F8B98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0278D-9777-1C18-9686-6B64D098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37A9-614B-4426-BA0C-A7CA436A8C6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EAAAB-FD24-46F1-B12B-771AD1E2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2CC30-CD57-C1B7-A453-DFD96D17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3081-883C-43CC-AEA2-C8519FEE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9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4DADF-0C41-6F57-C265-B6C5C64C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AD0FF-9B2A-6A93-5D0E-D55465325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C852C-AE32-D81F-D70A-F7C9C1712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D37A9-614B-4426-BA0C-A7CA436A8C6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4A23C-1379-6DBD-0DA6-BFF785B3A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573CF-B0AF-386B-7837-589C9A3A7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33081-883C-43CC-AEA2-C8519FEE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8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83AB67A-E8E0-1EAC-FC97-BBDF4092A976}"/>
              </a:ext>
            </a:extLst>
          </p:cNvPr>
          <p:cNvSpPr/>
          <p:nvPr/>
        </p:nvSpPr>
        <p:spPr>
          <a:xfrm>
            <a:off x="5050923" y="1977067"/>
            <a:ext cx="1544955" cy="47851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</a:p>
        </p:txBody>
      </p:sp>
      <p:sp>
        <p:nvSpPr>
          <p:cNvPr id="7" name="Rectangle: Top Corners Rounded 16">
            <a:extLst>
              <a:ext uri="{FF2B5EF4-FFF2-40B4-BE49-F238E27FC236}">
                <a16:creationId xmlns:a16="http://schemas.microsoft.com/office/drawing/2014/main" id="{814A2A0D-48DA-3BE9-E23B-586B2A1AA073}"/>
              </a:ext>
            </a:extLst>
          </p:cNvPr>
          <p:cNvSpPr/>
          <p:nvPr/>
        </p:nvSpPr>
        <p:spPr>
          <a:xfrm rot="10800000">
            <a:off x="2337318" y="3617753"/>
            <a:ext cx="1572746" cy="872121"/>
          </a:xfrm>
          <a:prstGeom prst="round2Same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8E0AFD0D-C596-455A-96C9-519DC5EAD494}"/>
              </a:ext>
            </a:extLst>
          </p:cNvPr>
          <p:cNvGrpSpPr/>
          <p:nvPr/>
        </p:nvGrpSpPr>
        <p:grpSpPr>
          <a:xfrm>
            <a:off x="2338566" y="2785370"/>
            <a:ext cx="1572007" cy="837418"/>
            <a:chOff x="1158935" y="1345820"/>
            <a:chExt cx="1572007" cy="837418"/>
          </a:xfrm>
        </p:grpSpPr>
        <p:cxnSp>
          <p:nvCxnSpPr>
            <p:cNvPr id="27" name="Straight Arrow Connector 21">
              <a:extLst>
                <a:ext uri="{FF2B5EF4-FFF2-40B4-BE49-F238E27FC236}">
                  <a16:creationId xmlns:a16="http://schemas.microsoft.com/office/drawing/2014/main" id="{2ECD5CA3-221D-878A-E50E-13704F5BAD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4940" y="1345820"/>
              <a:ext cx="2495" cy="321695"/>
            </a:xfrm>
            <a:prstGeom prst="straightConnector1">
              <a:avLst/>
            </a:prstGeom>
            <a:ln w="95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B5701A3E-F51B-0227-9DCF-789D306FBEDD}"/>
                </a:ext>
              </a:extLst>
            </p:cNvPr>
            <p:cNvSpPr/>
            <p:nvPr/>
          </p:nvSpPr>
          <p:spPr>
            <a:xfrm>
              <a:off x="1158935" y="1668549"/>
              <a:ext cx="1572007" cy="5146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WiFi</a:t>
              </a:r>
            </a:p>
          </p:txBody>
        </p:sp>
      </p:grpSp>
      <p:sp>
        <p:nvSpPr>
          <p:cNvPr id="9" name="TextBox 18">
            <a:extLst>
              <a:ext uri="{FF2B5EF4-FFF2-40B4-BE49-F238E27FC236}">
                <a16:creationId xmlns:a16="http://schemas.microsoft.com/office/drawing/2014/main" id="{CAC9100B-95FD-0544-8F25-CB8B87663C9D}"/>
              </a:ext>
            </a:extLst>
          </p:cNvPr>
          <p:cNvSpPr txBox="1"/>
          <p:nvPr/>
        </p:nvSpPr>
        <p:spPr>
          <a:xfrm>
            <a:off x="5985406" y="3646139"/>
            <a:ext cx="166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User Verification</a:t>
            </a:r>
          </a:p>
        </p:txBody>
      </p:sp>
      <p:sp>
        <p:nvSpPr>
          <p:cNvPr id="10" name="TextBox 26">
            <a:extLst>
              <a:ext uri="{FF2B5EF4-FFF2-40B4-BE49-F238E27FC236}">
                <a16:creationId xmlns:a16="http://schemas.microsoft.com/office/drawing/2014/main" id="{0C6DE1E8-21CE-4BCD-8374-A92F67101078}"/>
              </a:ext>
            </a:extLst>
          </p:cNvPr>
          <p:cNvSpPr txBox="1"/>
          <p:nvPr/>
        </p:nvSpPr>
        <p:spPr>
          <a:xfrm>
            <a:off x="2340601" y="3642756"/>
            <a:ext cx="166023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Object Detection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Behavior</a:t>
            </a:r>
          </a:p>
        </p:txBody>
      </p:sp>
      <p:grpSp>
        <p:nvGrpSpPr>
          <p:cNvPr id="11" name="Group 27">
            <a:extLst>
              <a:ext uri="{FF2B5EF4-FFF2-40B4-BE49-F238E27FC236}">
                <a16:creationId xmlns:a16="http://schemas.microsoft.com/office/drawing/2014/main" id="{4192D921-E930-6EDA-2F54-99BAF8A414A3}"/>
              </a:ext>
            </a:extLst>
          </p:cNvPr>
          <p:cNvGrpSpPr/>
          <p:nvPr/>
        </p:nvGrpSpPr>
        <p:grpSpPr>
          <a:xfrm>
            <a:off x="4126602" y="2786056"/>
            <a:ext cx="1572007" cy="840451"/>
            <a:chOff x="1153645" y="1345820"/>
            <a:chExt cx="1572007" cy="840451"/>
          </a:xfrm>
        </p:grpSpPr>
        <p:cxnSp>
          <p:nvCxnSpPr>
            <p:cNvPr id="25" name="Straight Arrow Connector 28">
              <a:extLst>
                <a:ext uri="{FF2B5EF4-FFF2-40B4-BE49-F238E27FC236}">
                  <a16:creationId xmlns:a16="http://schemas.microsoft.com/office/drawing/2014/main" id="{5D386226-A15A-3316-470F-E8427418B1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4940" y="1345820"/>
              <a:ext cx="2495" cy="321695"/>
            </a:xfrm>
            <a:prstGeom prst="straightConnector1">
              <a:avLst/>
            </a:prstGeom>
            <a:ln w="95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8BF88E0A-1695-2672-2ED7-797B173E439E}"/>
                </a:ext>
              </a:extLst>
            </p:cNvPr>
            <p:cNvSpPr/>
            <p:nvPr/>
          </p:nvSpPr>
          <p:spPr>
            <a:xfrm>
              <a:off x="1153645" y="1671582"/>
              <a:ext cx="1572007" cy="5146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mmWave</a:t>
              </a:r>
            </a:p>
          </p:txBody>
        </p:sp>
      </p:grpSp>
      <p:sp>
        <p:nvSpPr>
          <p:cNvPr id="12" name="TextBox 33">
            <a:extLst>
              <a:ext uri="{FF2B5EF4-FFF2-40B4-BE49-F238E27FC236}">
                <a16:creationId xmlns:a16="http://schemas.microsoft.com/office/drawing/2014/main" id="{43A279ED-6338-2412-817F-0098928DEA6D}"/>
              </a:ext>
            </a:extLst>
          </p:cNvPr>
          <p:cNvSpPr txBox="1"/>
          <p:nvPr/>
        </p:nvSpPr>
        <p:spPr>
          <a:xfrm>
            <a:off x="4119542" y="3653833"/>
            <a:ext cx="1660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Activity Recognition</a:t>
            </a:r>
          </a:p>
        </p:txBody>
      </p:sp>
      <p:sp>
        <p:nvSpPr>
          <p:cNvPr id="13" name="TextBox 44">
            <a:extLst>
              <a:ext uri="{FF2B5EF4-FFF2-40B4-BE49-F238E27FC236}">
                <a16:creationId xmlns:a16="http://schemas.microsoft.com/office/drawing/2014/main" id="{8E88E753-2D16-D47E-4686-59122583C956}"/>
              </a:ext>
            </a:extLst>
          </p:cNvPr>
          <p:cNvSpPr txBox="1"/>
          <p:nvPr/>
        </p:nvSpPr>
        <p:spPr>
          <a:xfrm>
            <a:off x="7773951" y="3653833"/>
            <a:ext cx="1660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Client Authentication</a:t>
            </a:r>
          </a:p>
        </p:txBody>
      </p:sp>
      <p:cxnSp>
        <p:nvCxnSpPr>
          <p:cNvPr id="14" name="Straight Connector 54">
            <a:extLst>
              <a:ext uri="{FF2B5EF4-FFF2-40B4-BE49-F238E27FC236}">
                <a16:creationId xmlns:a16="http://schemas.microsoft.com/office/drawing/2014/main" id="{BBB33017-8948-6547-3DB7-CA40C8661FA1}"/>
              </a:ext>
            </a:extLst>
          </p:cNvPr>
          <p:cNvCxnSpPr>
            <a:cxnSpLocks/>
          </p:cNvCxnSpPr>
          <p:nvPr/>
        </p:nvCxnSpPr>
        <p:spPr>
          <a:xfrm flipV="1">
            <a:off x="3125603" y="2781303"/>
            <a:ext cx="5446866" cy="993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60">
            <a:extLst>
              <a:ext uri="{FF2B5EF4-FFF2-40B4-BE49-F238E27FC236}">
                <a16:creationId xmlns:a16="http://schemas.microsoft.com/office/drawing/2014/main" id="{CC3857B1-46D0-7E21-CCAA-B1DAF773361C}"/>
              </a:ext>
            </a:extLst>
          </p:cNvPr>
          <p:cNvCxnSpPr>
            <a:cxnSpLocks/>
          </p:cNvCxnSpPr>
          <p:nvPr/>
        </p:nvCxnSpPr>
        <p:spPr>
          <a:xfrm>
            <a:off x="5823400" y="2455584"/>
            <a:ext cx="0" cy="32978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Top Corners Rounded 66">
            <a:extLst>
              <a:ext uri="{FF2B5EF4-FFF2-40B4-BE49-F238E27FC236}">
                <a16:creationId xmlns:a16="http://schemas.microsoft.com/office/drawing/2014/main" id="{4E27C53B-46FE-3F94-42BA-58CD9264A5BC}"/>
              </a:ext>
            </a:extLst>
          </p:cNvPr>
          <p:cNvSpPr/>
          <p:nvPr/>
        </p:nvSpPr>
        <p:spPr>
          <a:xfrm rot="10800000">
            <a:off x="4127222" y="3626501"/>
            <a:ext cx="1571385" cy="863374"/>
          </a:xfrm>
          <a:prstGeom prst="round2Same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: Top Corners Rounded 67">
            <a:extLst>
              <a:ext uri="{FF2B5EF4-FFF2-40B4-BE49-F238E27FC236}">
                <a16:creationId xmlns:a16="http://schemas.microsoft.com/office/drawing/2014/main" id="{BBF3AD9D-9D20-6CAB-5C96-770A3E5E098C}"/>
              </a:ext>
            </a:extLst>
          </p:cNvPr>
          <p:cNvSpPr/>
          <p:nvPr/>
        </p:nvSpPr>
        <p:spPr>
          <a:xfrm rot="10800000">
            <a:off x="5951391" y="3626507"/>
            <a:ext cx="1574504" cy="863368"/>
          </a:xfrm>
          <a:prstGeom prst="round2Same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: Top Corners Rounded 68">
            <a:extLst>
              <a:ext uri="{FF2B5EF4-FFF2-40B4-BE49-F238E27FC236}">
                <a16:creationId xmlns:a16="http://schemas.microsoft.com/office/drawing/2014/main" id="{D4FBD2E1-10F5-C405-F1D5-25D3590BF37C}"/>
              </a:ext>
            </a:extLst>
          </p:cNvPr>
          <p:cNvSpPr/>
          <p:nvPr/>
        </p:nvSpPr>
        <p:spPr>
          <a:xfrm rot="10800000">
            <a:off x="7773951" y="3617755"/>
            <a:ext cx="1574520" cy="872119"/>
          </a:xfrm>
          <a:prstGeom prst="round2Same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9" name="Group 69">
            <a:extLst>
              <a:ext uri="{FF2B5EF4-FFF2-40B4-BE49-F238E27FC236}">
                <a16:creationId xmlns:a16="http://schemas.microsoft.com/office/drawing/2014/main" id="{44953DBC-4132-A0B8-A225-C33FB2F410B7}"/>
              </a:ext>
            </a:extLst>
          </p:cNvPr>
          <p:cNvGrpSpPr/>
          <p:nvPr/>
        </p:nvGrpSpPr>
        <p:grpSpPr>
          <a:xfrm>
            <a:off x="5952640" y="2782259"/>
            <a:ext cx="1572007" cy="840451"/>
            <a:chOff x="1153645" y="1345820"/>
            <a:chExt cx="1572007" cy="840451"/>
          </a:xfrm>
        </p:grpSpPr>
        <p:cxnSp>
          <p:nvCxnSpPr>
            <p:cNvPr id="23" name="Straight Arrow Connector 70">
              <a:extLst>
                <a:ext uri="{FF2B5EF4-FFF2-40B4-BE49-F238E27FC236}">
                  <a16:creationId xmlns:a16="http://schemas.microsoft.com/office/drawing/2014/main" id="{46DF634F-B91C-504A-F2C7-9475841B22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4940" y="1345820"/>
              <a:ext cx="2495" cy="321695"/>
            </a:xfrm>
            <a:prstGeom prst="straightConnector1">
              <a:avLst/>
            </a:prstGeom>
            <a:ln w="95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71">
              <a:extLst>
                <a:ext uri="{FF2B5EF4-FFF2-40B4-BE49-F238E27FC236}">
                  <a16:creationId xmlns:a16="http://schemas.microsoft.com/office/drawing/2014/main" id="{524AD75D-8D72-FDF4-22D9-24773DE4FB3D}"/>
                </a:ext>
              </a:extLst>
            </p:cNvPr>
            <p:cNvSpPr/>
            <p:nvPr/>
          </p:nvSpPr>
          <p:spPr>
            <a:xfrm>
              <a:off x="1153645" y="1671582"/>
              <a:ext cx="1572007" cy="5146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mmWave</a:t>
              </a:r>
            </a:p>
          </p:txBody>
        </p:sp>
      </p:grpSp>
      <p:grpSp>
        <p:nvGrpSpPr>
          <p:cNvPr id="20" name="Group 72">
            <a:extLst>
              <a:ext uri="{FF2B5EF4-FFF2-40B4-BE49-F238E27FC236}">
                <a16:creationId xmlns:a16="http://schemas.microsoft.com/office/drawing/2014/main" id="{1C43E307-9880-4599-FFC8-E8F8065A0E99}"/>
              </a:ext>
            </a:extLst>
          </p:cNvPr>
          <p:cNvGrpSpPr/>
          <p:nvPr/>
        </p:nvGrpSpPr>
        <p:grpSpPr>
          <a:xfrm>
            <a:off x="7775825" y="2780924"/>
            <a:ext cx="1572007" cy="840451"/>
            <a:chOff x="1153645" y="1345820"/>
            <a:chExt cx="1572007" cy="840451"/>
          </a:xfrm>
        </p:grpSpPr>
        <p:cxnSp>
          <p:nvCxnSpPr>
            <p:cNvPr id="21" name="Straight Arrow Connector 73">
              <a:extLst>
                <a:ext uri="{FF2B5EF4-FFF2-40B4-BE49-F238E27FC236}">
                  <a16:creationId xmlns:a16="http://schemas.microsoft.com/office/drawing/2014/main" id="{81AB53E9-9F49-01D7-13D4-0103A4CA1E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4940" y="1345820"/>
              <a:ext cx="2495" cy="321695"/>
            </a:xfrm>
            <a:prstGeom prst="straightConnector1">
              <a:avLst/>
            </a:prstGeom>
            <a:ln w="95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74">
              <a:extLst>
                <a:ext uri="{FF2B5EF4-FFF2-40B4-BE49-F238E27FC236}">
                  <a16:creationId xmlns:a16="http://schemas.microsoft.com/office/drawing/2014/main" id="{C38FD993-2F5E-E589-43EF-BD299DE47E2A}"/>
                </a:ext>
              </a:extLst>
            </p:cNvPr>
            <p:cNvSpPr/>
            <p:nvPr/>
          </p:nvSpPr>
          <p:spPr>
            <a:xfrm>
              <a:off x="1153645" y="1671582"/>
              <a:ext cx="1572007" cy="5146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Vibration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1463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Zijie Tang</dc:creator>
  <cp:lastModifiedBy>Zijie Tang</cp:lastModifiedBy>
  <cp:revision>1</cp:revision>
  <dcterms:created xsi:type="dcterms:W3CDTF">2023-03-19T21:45:27Z</dcterms:created>
  <dcterms:modified xsi:type="dcterms:W3CDTF">2023-03-19T21:46:14Z</dcterms:modified>
</cp:coreProperties>
</file>