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1167-00FC-38C8-AF42-271BCED6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123ADA-4528-E7CF-F947-F9FEB2EF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C1DB0-0EC6-1C11-ECC8-CD75B14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5EB4F-4C8C-932D-464C-7632D225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6696F-107D-4919-78D9-7EDB8718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C7F3B-A86C-3FAD-709F-C898B385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E15D0-819A-21C5-99E5-65D30360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6FA98-5FA6-358F-80B9-422F4EB7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518-A786-3E23-8DA1-D53814A4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C966F-142B-B3B8-1CBB-3674E07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0682C1-A42C-363C-73D4-04C492EA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29DDAA-E6E9-6953-0FAF-BB7227370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F7964-0F57-5F32-2896-D8ECD0D3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F3B5B-00D9-0F6E-B781-4B24B179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FF934-FC42-7B0E-17A6-94B0A029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00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892B1-9D80-1C6A-CD3B-BA56CDC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8C2DB-4153-A20F-3F18-DE436120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F74B3-180D-B608-F52D-5EBC546D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56A66-47F3-4314-4D7E-75EF51D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DC135-CA78-E3A2-EF6D-F87EF86D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5098-6F3E-0219-0C87-42BF09B0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303C6-07DB-35F3-A074-C4BC1E71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75169-DF54-A4C8-8C8C-2A95F0F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6A7C8-3AF1-55E9-3577-9DE35D0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BA1DE-B675-3768-4556-07DBC38D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0D148-7DD2-EF46-4283-DCC0F1CA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09AE3-BF62-F387-6DA1-CFBD563F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4A1A2-D775-7DF2-F70C-5CF50749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7B71A3-6945-1960-F864-3BEDC4B5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74BD7A-3F7C-3164-9217-28468324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D2A99-9E22-BEBF-7A96-909916EC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3D7AC-F443-F479-BB8D-F523AEC3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6121C-213D-A403-6658-BA3357AB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AE1D0-91A4-C034-8B06-8AE015D6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1A7124-5D55-503C-60DD-7F532967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74B1AD-FF55-72B1-1EA3-5D72844C3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E02AB2-88A5-48EB-1A7C-D28A309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BA5FA-88FA-DCEE-AE25-F859C012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63695-36EC-BDDF-46F8-E2F27868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4134F-1D35-8356-47F3-A3836B8C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71398-DAC3-58D0-0D7B-74CEF72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D5CA4-29B8-4397-6EC3-55D57E9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D2D1F1-B5CB-5A67-B703-FBBA00B4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ACF26C-E016-DE71-44AD-627B2A3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2B9466-C140-98EA-E8EA-9AB36E3B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84663-B717-90A5-78DC-C435A3B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C39BB-3EBA-21C4-EB0C-EE11A9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8C4AB-E154-1976-6E76-8DC204C3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55B51-47FF-1CD5-043D-FF014A418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2F55F0-42FD-D69D-4D00-CBEAC21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ACAB-95D3-B30D-A7D6-D89B2A6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404A-A70D-A1A5-D01E-BE55C63E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7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BF54-3442-08C4-1440-CA1E1705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38B4E4-1E32-EB95-ABB8-F5CF4628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6F003E-5C49-C773-FB9F-5CAF9A1B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514B0-7C85-C983-FEDB-0BB15AA0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0C714-BF44-97FB-079A-A0B31251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59DEC0-EE59-713C-26E2-83222E87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49200B-C4EC-DABA-F9A4-0EE0EE05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7BB414-0B58-E6BD-ED95-1D5766E3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04CE4-8926-0229-B27D-CBB7A8D5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DC7EE-46F9-8D47-EDA0-0A0C11EE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A0EBB-D3DD-C3C2-25CC-84A7D6F9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E47C71-FDD2-AEB7-C8DD-756A7B9C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25E85B-09DE-1961-1222-71A01967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5"/>
            <a:ext cx="12192000" cy="69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0744D3E-2C85-0BC8-016F-858C729D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40"/>
            <a:ext cx="12192000" cy="686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0DF120-0D95-3B75-A8E6-01703F88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12"/>
            <a:ext cx="12192000" cy="68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35A0CE-95B3-DBB1-2673-EF6C5019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82"/>
            <a:ext cx="12181561" cy="6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E2E309-BE5A-7035-67BB-F57A3139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57"/>
            <a:ext cx="12192000" cy="69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01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duroux</dc:creator>
  <cp:lastModifiedBy>william duroux</cp:lastModifiedBy>
  <cp:revision>1</cp:revision>
  <dcterms:created xsi:type="dcterms:W3CDTF">2024-05-26T23:22:18Z</dcterms:created>
  <dcterms:modified xsi:type="dcterms:W3CDTF">2024-05-26T23:44:59Z</dcterms:modified>
</cp:coreProperties>
</file>