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Employee Hiring Trends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Atlas Labs | Overview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 by 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Employees by Age and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Employees by Marital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Employees by  Ethnicity and AverageSalary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Atlas Labs | Demographics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Attrition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Select Employee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Atlas Labs | Performance Tracker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Attrition by  Travel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Attrition by Tenure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Attrition by Hire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Atlas Labs | Attrition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df5f9d3-a438-4be6-91d9-e2c63470e58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45e985eca374106" /><Relationship Type="http://schemas.openxmlformats.org/officeDocument/2006/relationships/slideLayout" Target="/ppt/slideLayouts/slideLayout8.xml" Id="R7687d3d5bd054e4a" /><Relationship Type="http://schemas.openxmlformats.org/officeDocument/2006/relationships/hyperlink" Target="https://app.powerbi.com/groups/me/reports/bdf5f9d3-a438-4be6-91d9-e2c63470e58c/?pbi_source=PowerPoint" TargetMode="External" Id="RelId0" /><Relationship Type="http://schemas.openxmlformats.org/officeDocument/2006/relationships/image" Target="/ppt/media/image4.png" Id="imgId10017627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ffcdd83c12f4976" /><Relationship Type="http://schemas.openxmlformats.org/officeDocument/2006/relationships/slideLayout" Target="/ppt/slideLayouts/slideLayout8.xml" Id="Reffe1590df404fba" /><Relationship Type="http://schemas.openxmlformats.org/officeDocument/2006/relationships/hyperlink" Target="https://app.powerbi.com/groups/me/reports/bdf5f9d3-a438-4be6-91d9-e2c63470e58c/?pbi_source=PowerPoint" TargetMode="External" Id="RelId1" /><Relationship Type="http://schemas.openxmlformats.org/officeDocument/2006/relationships/image" Target="/ppt/media/image5.png" Id="imgId10017628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60cf5f365ae945f4" /><Relationship Type="http://schemas.openxmlformats.org/officeDocument/2006/relationships/slideLayout" Target="/ppt/slideLayouts/slideLayout8.xml" Id="Rc0ad84e2caff46ee" /><Relationship Type="http://schemas.openxmlformats.org/officeDocument/2006/relationships/hyperlink" Target="https://app.powerbi.com/groups/me/reports/bdf5f9d3-a438-4be6-91d9-e2c63470e58c/?pbi_source=PowerPoint" TargetMode="External" Id="RelId2" /><Relationship Type="http://schemas.openxmlformats.org/officeDocument/2006/relationships/image" Target="/ppt/media/image6.png" Id="imgId10017628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bc0c98d668364fe3" /><Relationship Type="http://schemas.openxmlformats.org/officeDocument/2006/relationships/slideLayout" Target="/ppt/slideLayouts/slideLayout8.xml" Id="R4eaf5e73f66e434f" /><Relationship Type="http://schemas.openxmlformats.org/officeDocument/2006/relationships/hyperlink" Target="https://app.powerbi.com/groups/me/reports/bdf5f9d3-a438-4be6-91d9-e2c63470e58c/?pbi_source=PowerPoint" TargetMode="External" Id="RelId3" /><Relationship Type="http://schemas.openxmlformats.org/officeDocument/2006/relationships/image" Target="/ppt/media/image7.png" Id="imgId10017628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 ANALYTICS IN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7/29/2025 7:08:48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7/21/2025 4:35:26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Employee Hiring Trends ,barChart ,treemap ,card ,card ,card ,card ,Atlas Labs | Overview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1762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Employee by Age ,Employees by Age and Gender ,Employees by Marital Status ,card ,Employees by  Ethnicity and AverageSalary ,Atlas Labs | Demographics ,Attriti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1762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Demographics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elect Employee ,card ,card ,card ,lineStackedColumnComboChart ,clusteredColumnChart ,Atlas Labs | Performance Track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1762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Tracker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lusteredColumnChart ,Attrition by  Travel ,shape ,Attrition by Tenure ,Attrition by Hire Date ,Atlas Labs | Attriti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01762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Attrition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