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CB1C-BA13-3D44-BBA4-67A3DBDD3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E5D98-CB68-B64B-A727-291FF29B6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B6786-9496-4B48-8A7C-5A6BF220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7890-D066-2F40-ADDA-0751B96CD3D7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A39A5-D447-6940-BB7D-2D2B217A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71814-91FB-7048-95A1-CD2EA43B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C634-2D29-F545-B7AE-DF2A76AC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5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1D57-9516-414E-89FB-0A7AF9D2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7F9B-D6C4-654F-A60B-A97517C06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51AD-8F90-4C48-A7D9-BC8A0D2F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7890-D066-2F40-ADDA-0751B96CD3D7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58B3C-1965-C644-9A80-6ADA9554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9A692-2514-2D4B-AB4C-DDAB4B63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C634-2D29-F545-B7AE-DF2A76AC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8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A2966-ADA0-464F-A1E3-B5E24F4EF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EC2F6-E437-9548-B7C8-2049B60C8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116E7-7A06-9E49-97D8-E3191D47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7890-D066-2F40-ADDA-0751B96CD3D7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A04DF-0F64-BB49-B240-3F3A99D2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9DE89-D32C-6446-B4E1-E9C7567D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C634-2D29-F545-B7AE-DF2A76AC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3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2786-5184-5B43-AB30-35F216B8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F077-18C6-1B44-A390-E2C3AB29C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EB3C-9D76-2549-8E45-1D0A286F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7890-D066-2F40-ADDA-0751B96CD3D7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03048-1050-DF47-B24A-80A1B64A3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77C2D-B929-8844-8DF0-2FB7AA50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C634-2D29-F545-B7AE-DF2A76AC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0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DBC5-D1A9-164F-9092-E8B73E5E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DA6C2-0DC2-404C-BFB7-D9B162790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FC75B-CAF7-3B4B-ADB3-C36BBFDA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7890-D066-2F40-ADDA-0751B96CD3D7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15D32-2AD6-3346-9605-F7B4FAEE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97FD4-1F32-DA42-A15B-5212520B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C634-2D29-F545-B7AE-DF2A76AC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1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2B4F-CC32-4B42-B500-48E5B92A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B5276-B05F-8F41-BAC2-8E65622A8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3A2C7-572E-9741-94D8-05F576A52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13DBF-A227-964C-BBCE-417964DD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7890-D066-2F40-ADDA-0751B96CD3D7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B5F3A-75FA-5642-AAB6-7F5DA55E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59598-3E9E-2242-B26F-90BB5451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C634-2D29-F545-B7AE-DF2A76AC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4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58DA-40B7-D845-90FF-A0216F1DC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9EB60-11CA-3540-A4FB-439353AD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F42CA-0E88-3B4F-8459-93E853B42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F543A-D469-4C45-B1B7-39487007E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FA1AE-C205-F841-8EB6-71F38DC9F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FAAC4-4561-9644-B496-9AC7AEDA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7890-D066-2F40-ADDA-0751B96CD3D7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7EB7B-C109-2B43-B2EE-9F18D634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DCF94-9B09-C948-8DD5-7E1517D2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C634-2D29-F545-B7AE-DF2A76AC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01E0-EF68-ED41-A146-7A67D709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245BE-19AC-D94D-8D73-D91DA3F8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7890-D066-2F40-ADDA-0751B96CD3D7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4D15B-511E-0E45-B9BD-7FC92AA7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1BF97-BCD8-BA40-8140-060B76B0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C634-2D29-F545-B7AE-DF2A76AC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2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0222F-882B-F141-8415-EFA94859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7890-D066-2F40-ADDA-0751B96CD3D7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C4CAD-4149-4D4A-85B2-747184F0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31558-4068-2F48-ABA1-21BAFFCE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C634-2D29-F545-B7AE-DF2A76AC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2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E211-25AB-2346-A1B4-BC251C53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A1AF-68DA-9A44-8F87-49ADFA8E5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5A37D-5BAB-4B41-A3F7-3594A63C1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2F64B-0883-314E-9201-29D799D4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7890-D066-2F40-ADDA-0751B96CD3D7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2DD8F-5335-2F46-AB99-BB89D4D4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98188-B82E-8244-8FF6-52D69325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C634-2D29-F545-B7AE-DF2A76AC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2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99C3-74BC-E342-BDA6-5F023626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2273F-49BA-5240-83A2-330C7F4AF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71631-B3B0-4A4D-8A2F-D26141D85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B4757-F94A-3146-B987-B9696F37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7890-D066-2F40-ADDA-0751B96CD3D7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85D3E-2F71-2341-BD0D-987937E1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777CD-507B-D042-B011-05C2E1E7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C634-2D29-F545-B7AE-DF2A76AC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0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BB08D-D188-D244-9D05-8133CBCE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4A907-4F5C-9944-89A8-64676F639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D36C-2F96-FF45-9310-3428EEA06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7890-D066-2F40-ADDA-0751B96CD3D7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AA7EC-E689-8D4C-9A1B-A16C983B6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3118E-E57D-E640-B6EE-0DCC146EE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6C634-2D29-F545-B7AE-DF2A76AC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2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5A289B-3D89-FF44-8000-670AEB7682E6}"/>
              </a:ext>
            </a:extLst>
          </p:cNvPr>
          <p:cNvSpPr/>
          <p:nvPr/>
        </p:nvSpPr>
        <p:spPr>
          <a:xfrm>
            <a:off x="3034431" y="2220850"/>
            <a:ext cx="1203767" cy="119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  <a:p>
            <a:pPr algn="ctr"/>
            <a:r>
              <a:rPr lang="en-US" dirty="0"/>
              <a:t>(+add)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1D099-273A-7144-8C7D-EE5BD4DCD411}"/>
              </a:ext>
            </a:extLst>
          </p:cNvPr>
          <p:cNvSpPr/>
          <p:nvPr/>
        </p:nvSpPr>
        <p:spPr>
          <a:xfrm>
            <a:off x="6959091" y="2220850"/>
            <a:ext cx="1203767" cy="119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snapshot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A10FE4-4D94-254B-A113-DFFA39C01B87}"/>
              </a:ext>
            </a:extLst>
          </p:cNvPr>
          <p:cNvSpPr/>
          <p:nvPr/>
        </p:nvSpPr>
        <p:spPr>
          <a:xfrm>
            <a:off x="4783533" y="2359746"/>
            <a:ext cx="165518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  <a:p>
            <a:pPr algn="ctr"/>
            <a:r>
              <a:rPr lang="en-US" dirty="0"/>
              <a:t>experiments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9988D-B0F2-364D-A033-0FF4CE333741}"/>
              </a:ext>
            </a:extLst>
          </p:cNvPr>
          <p:cNvSpPr/>
          <p:nvPr/>
        </p:nvSpPr>
        <p:spPr>
          <a:xfrm>
            <a:off x="10425949" y="2222243"/>
            <a:ext cx="1203767" cy="119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D9B9BF-4C4B-3B43-95FD-569B23D334EC}"/>
              </a:ext>
            </a:extLst>
          </p:cNvPr>
          <p:cNvSpPr/>
          <p:nvPr/>
        </p:nvSpPr>
        <p:spPr>
          <a:xfrm>
            <a:off x="8701804" y="2222243"/>
            <a:ext cx="1203767" cy="119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2CF11-93FD-8943-8AD2-9D42638C5183}"/>
              </a:ext>
            </a:extLst>
          </p:cNvPr>
          <p:cNvSpPr/>
          <p:nvPr/>
        </p:nvSpPr>
        <p:spPr>
          <a:xfrm>
            <a:off x="3034430" y="3944756"/>
            <a:ext cx="1203767" cy="119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072CED-2BAD-9947-A39A-F18B7431DA3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263155" y="2816946"/>
            <a:ext cx="5203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514801-C42F-9547-8DEE-9EA946FCEA0F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6438713" y="2816946"/>
            <a:ext cx="5203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28BD2EB-CE3E-5542-89AB-A7CD89ED1253}"/>
              </a:ext>
            </a:extLst>
          </p:cNvPr>
          <p:cNvCxnSpPr/>
          <p:nvPr/>
        </p:nvCxnSpPr>
        <p:spPr>
          <a:xfrm>
            <a:off x="8181426" y="2479833"/>
            <a:ext cx="260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36E9D7-CD47-0948-9A18-23C17FA0EC3E}"/>
              </a:ext>
            </a:extLst>
          </p:cNvPr>
          <p:cNvCxnSpPr>
            <a:cxnSpLocks/>
          </p:cNvCxnSpPr>
          <p:nvPr/>
        </p:nvCxnSpPr>
        <p:spPr>
          <a:xfrm flipV="1">
            <a:off x="8441615" y="1959697"/>
            <a:ext cx="0" cy="52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38B340-31F4-5547-8BF4-4043EE89006D}"/>
              </a:ext>
            </a:extLst>
          </p:cNvPr>
          <p:cNvCxnSpPr>
            <a:cxnSpLocks/>
          </p:cNvCxnSpPr>
          <p:nvPr/>
        </p:nvCxnSpPr>
        <p:spPr>
          <a:xfrm flipH="1">
            <a:off x="5611124" y="1937271"/>
            <a:ext cx="2830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9BC3BF-0E35-E341-B7DB-F5ACCA3AE44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611123" y="1937271"/>
            <a:ext cx="1" cy="42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53D129A-0ED8-8247-9F26-694D4171857B}"/>
              </a:ext>
            </a:extLst>
          </p:cNvPr>
          <p:cNvSpPr/>
          <p:nvPr/>
        </p:nvSpPr>
        <p:spPr>
          <a:xfrm>
            <a:off x="4934002" y="1107017"/>
            <a:ext cx="1203767" cy="56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restore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3BF154-C635-D047-8827-4CC57F775961}"/>
              </a:ext>
            </a:extLst>
          </p:cNvPr>
          <p:cNvCxnSpPr/>
          <p:nvPr/>
        </p:nvCxnSpPr>
        <p:spPr>
          <a:xfrm flipV="1">
            <a:off x="8441615" y="1396568"/>
            <a:ext cx="0" cy="53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E17EDC-D174-764B-99CF-4FB45B0EB235}"/>
              </a:ext>
            </a:extLst>
          </p:cNvPr>
          <p:cNvCxnSpPr>
            <a:cxnSpLocks/>
          </p:cNvCxnSpPr>
          <p:nvPr/>
        </p:nvCxnSpPr>
        <p:spPr>
          <a:xfrm flipH="1">
            <a:off x="6149344" y="1384809"/>
            <a:ext cx="2303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4A5E8E-6A8E-EE45-ADAA-3F1EDBFD99C0}"/>
              </a:ext>
            </a:extLst>
          </p:cNvPr>
          <p:cNvCxnSpPr/>
          <p:nvPr/>
        </p:nvCxnSpPr>
        <p:spPr>
          <a:xfrm>
            <a:off x="5100270" y="1673762"/>
            <a:ext cx="0" cy="68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10E528-6F5C-BA4B-9972-3F96835787B9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8162858" y="2816947"/>
            <a:ext cx="538946" cy="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2D370B-AA31-AA4D-928B-8A3814C396B3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9905571" y="2818340"/>
            <a:ext cx="520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799419-D6BE-0C49-A5C5-37601DCC6CA7}"/>
              </a:ext>
            </a:extLst>
          </p:cNvPr>
          <p:cNvCxnSpPr/>
          <p:nvPr/>
        </p:nvCxnSpPr>
        <p:spPr>
          <a:xfrm>
            <a:off x="8441615" y="2816946"/>
            <a:ext cx="0" cy="954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CE3A7E-8B87-6F44-AB8E-25EB5549F948}"/>
              </a:ext>
            </a:extLst>
          </p:cNvPr>
          <p:cNvCxnSpPr/>
          <p:nvPr/>
        </p:nvCxnSpPr>
        <p:spPr>
          <a:xfrm>
            <a:off x="8441615" y="3771910"/>
            <a:ext cx="1768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9B650C-41D1-A848-A990-877FD7703263}"/>
              </a:ext>
            </a:extLst>
          </p:cNvPr>
          <p:cNvCxnSpPr/>
          <p:nvPr/>
        </p:nvCxnSpPr>
        <p:spPr>
          <a:xfrm flipV="1">
            <a:off x="10210372" y="2816946"/>
            <a:ext cx="0" cy="95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01DBB0-0839-EE4D-8EEA-A9A63041984A}"/>
              </a:ext>
            </a:extLst>
          </p:cNvPr>
          <p:cNvCxnSpPr>
            <a:stCxn id="14" idx="3"/>
          </p:cNvCxnSpPr>
          <p:nvPr/>
        </p:nvCxnSpPr>
        <p:spPr>
          <a:xfrm flipV="1">
            <a:off x="4238197" y="4540852"/>
            <a:ext cx="13729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380564-A4A1-7243-801B-A635735FC6AD}"/>
              </a:ext>
            </a:extLst>
          </p:cNvPr>
          <p:cNvCxnSpPr>
            <a:endCxn id="8" idx="2"/>
          </p:cNvCxnSpPr>
          <p:nvPr/>
        </p:nvCxnSpPr>
        <p:spPr>
          <a:xfrm flipV="1">
            <a:off x="5611123" y="3274146"/>
            <a:ext cx="0" cy="126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E2A74C0-6C34-BB4B-A78E-D1E44E74DEAF}"/>
              </a:ext>
            </a:extLst>
          </p:cNvPr>
          <p:cNvSpPr txBox="1"/>
          <p:nvPr/>
        </p:nvSpPr>
        <p:spPr>
          <a:xfrm>
            <a:off x="1170533" y="1622941"/>
            <a:ext cx="1130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Initial</a:t>
            </a:r>
          </a:p>
          <a:p>
            <a:pPr algn="ctr"/>
            <a:r>
              <a:rPr lang="en-US" dirty="0"/>
              <a:t>developer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916B6EC-E317-AA46-A3EF-1EE75C7CE1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5550" y="2269272"/>
            <a:ext cx="1700213" cy="11334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EDD87FC-6FAE-2D45-9BB3-6A0A82509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32" y="4047142"/>
            <a:ext cx="2159000" cy="11303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4B88C85-040D-324A-BED4-57A7D0E91C31}"/>
              </a:ext>
            </a:extLst>
          </p:cNvPr>
          <p:cNvSpPr txBox="1"/>
          <p:nvPr/>
        </p:nvSpPr>
        <p:spPr>
          <a:xfrm>
            <a:off x="807737" y="3677810"/>
            <a:ext cx="181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Collaborators</a:t>
            </a:r>
          </a:p>
        </p:txBody>
      </p:sp>
    </p:spTree>
    <p:extLst>
      <p:ext uri="{BB962C8B-B14F-4D97-AF65-F5344CB8AC3E}">
        <p14:creationId xmlns:p14="http://schemas.microsoft.com/office/powerpoint/2010/main" val="251273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14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Fischer</dc:creator>
  <cp:lastModifiedBy>Jeff Fischer</cp:lastModifiedBy>
  <cp:revision>9</cp:revision>
  <dcterms:created xsi:type="dcterms:W3CDTF">2019-03-06T12:53:52Z</dcterms:created>
  <dcterms:modified xsi:type="dcterms:W3CDTF">2019-03-06T16:11:30Z</dcterms:modified>
</cp:coreProperties>
</file>