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70b82c1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c70b82c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Tree-based model -Fit many weak learners, feature subset to account for the stronger correlated features.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XGBoost - Library provides an extensible approach to the Gradient Boosting model.</a:t>
            </a:r>
            <a:endParaRPr sz="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c70b82c1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c70b82c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70b82c1d_0_2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c70b82c1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70b82c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70b82c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The model is able to predict the lower case numbers better, and indicates some deviation from the average cases during the first outbreak.</a:t>
            </a:r>
            <a:endParaRPr sz="9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70b82c1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70b82c1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Developing a model that can utilize easy to obtain environmental data to predict outbreaks will prove beneficial to not only the health of the people afflicted, but also help communities financially.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70b82c1d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70b82c1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SARIMAX(seasonal-autoregressive integrated moving average)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RMSE: Root (MSE: avg(sum(actual values - predicted values)^2))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70b82c1d_0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70b82c1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Predicting Dengue Using Climate Data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www.drivendata.org/competitions/44/dengai-predicting-disease-spread/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51075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rgbClr val="000000"/>
                </a:solidFill>
              </a:rPr>
              <a:t>Tree-based model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55600" lvl="0" marL="457200" rtl="0" algn="ctr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XGBoost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Gradient Boosting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017725"/>
            <a:ext cx="39999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San Juan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is bias towards the mean, with some spikes in case numbers during the first outbreak.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second outbreak isn’t well predicted, no big spikes.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RMSE: 30.48 (On weekly case numbers)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6819" r="8678" t="4680"/>
          <a:stretch/>
        </p:blipFill>
        <p:spPr>
          <a:xfrm>
            <a:off x="4572000" y="1452125"/>
            <a:ext cx="426110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Gradient Boosting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832400" y="1017725"/>
            <a:ext cx="39999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Iquitos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bias, smaller variance.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Predictions are slightly overestimated overall, with outbreak periods being strongly underpredicted.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RMSE: 13.02 (On weekly case numbers)</a:t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6823" r="9142" t="4680"/>
          <a:stretch/>
        </p:blipFill>
        <p:spPr>
          <a:xfrm>
            <a:off x="311700" y="1428750"/>
            <a:ext cx="426110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Gradient Boosting - XGBoost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017725"/>
            <a:ext cx="415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San Juan</a:t>
            </a:r>
            <a:endParaRPr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predictions for lower case numbers.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outbreak shows some deviation.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 outbreak is still unpredicted.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RMSE: 26.78</a:t>
            </a:r>
            <a:endParaRPr sz="1600"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6823" r="8516" t="4680"/>
          <a:stretch/>
        </p:blipFill>
        <p:spPr>
          <a:xfrm>
            <a:off x="4572000" y="1428750"/>
            <a:ext cx="426110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Gradient Boosting - XGBoost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Iquitos</a:t>
            </a:r>
            <a:endParaRPr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Predictions have increased variance, but still stay near the mean case numbers.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over-predictions for low case number weeks.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Outbreaks aren’t predicted any better.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RMSE: 13.05</a:t>
            </a:r>
            <a:endParaRPr sz="1600"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6823" r="8830" t="4680"/>
          <a:stretch/>
        </p:blipFill>
        <p:spPr>
          <a:xfrm>
            <a:off x="311700" y="1428750"/>
            <a:ext cx="426110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global burden of dengue has grown dramatically in recent decades.</a:t>
            </a:r>
            <a:endParaRPr sz="25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estimated 400 million dengue virus infections per year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 95 million develop clinically, having a level of severity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dengue infections are increasing and covering more parts of the world, predicting case numbers has become in important goal for protecting the health of everybody.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know about the dengue dynamic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Dengue dynamic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As with other vector-borne diseases, dengue spread exhibits a seasonal dynamic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Vector ecology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Mosquito biology is affected by many </a:t>
            </a:r>
            <a:r>
              <a:rPr lang="en" sz="1600"/>
              <a:t>environmental</a:t>
            </a:r>
            <a:r>
              <a:rPr lang="en" sz="1600"/>
              <a:t> factors, such as climate data used here.</a:t>
            </a:r>
            <a:endParaRPr sz="16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Symptom onset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Symptoms of dengue can take 2 days to 2 weeks to manifest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Using climate data to build a predictive model for dengue case numbers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Studied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San Juan, Puerto Rico</a:t>
            </a:r>
            <a:endParaRPr b="1" sz="20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Greater case numbers, higher peak case numbers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Stronger seasonality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Stronger correlation among climate conditions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9144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Iquitos, Peru</a:t>
            </a:r>
            <a:endParaRPr b="1" sz="20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Fewer case numbers, f</a:t>
            </a:r>
            <a:r>
              <a:rPr b="1" lang="en" sz="1600"/>
              <a:t>ewer years of data 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Case numbers don’t follow a clear seasonal trend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 sz="1600"/>
              <a:t>Wetter, more precipitation</a:t>
            </a:r>
            <a:endParaRPr b="1" sz="16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313" y="3181075"/>
            <a:ext cx="5776675" cy="19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90250" y="526350"/>
            <a:ext cx="383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How can we model this data?</a:t>
            </a:r>
            <a:endParaRPr sz="4600"/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4572000" y="724200"/>
            <a:ext cx="44421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There are many different families of models to use, two are used in this project:   </a:t>
            </a:r>
            <a:r>
              <a:rPr lang="en" sz="1600">
                <a:solidFill>
                  <a:srgbClr val="000000"/>
                </a:solidFill>
              </a:rPr>
              <a:t>     </a:t>
            </a:r>
            <a:endParaRPr sz="1600">
              <a:solidFill>
                <a:srgbClr val="000000"/>
              </a:solidFill>
            </a:endParaRPr>
          </a:p>
          <a:p>
            <a:pPr indent="-355600" lvl="0" marL="45720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ARIMA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Gradient Boosting</a:t>
            </a:r>
            <a:endParaRPr sz="2000">
              <a:solidFill>
                <a:srgbClr val="000000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4910850" y="2365325"/>
            <a:ext cx="3764400" cy="14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</a:rPr>
              <a:t>The dataset is a time series.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</a:rPr>
              <a:t>The features and case numbers display seasonality.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00000"/>
                </a:solidFill>
              </a:rPr>
              <a:t>Using a SARIMAX model.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ARIMA (SARIMAX)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94350"/>
            <a:ext cx="39999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San Juan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Predictions are all over, mostly overestimating case numbers.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Predictions don’t fit the outbreaks at all.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confidence is wider than the peak outbreak case numbers.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RMSE: 119.31 (On monthly case numbers)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6283" r="7753" t="7749"/>
          <a:stretch/>
        </p:blipFill>
        <p:spPr>
          <a:xfrm>
            <a:off x="4697205" y="1863141"/>
            <a:ext cx="42603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ARIMA (SARIMAX)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832400" y="994350"/>
            <a:ext cx="39999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Iquitos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Predictions overestimate the case numbers in a similar trend to the actual case numbers.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outbreaks are still underpredicted.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Narrower confidence band.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RMSE: 49.02 (On monthly case numbers)</a:t>
            </a:r>
            <a:endParaRPr sz="1600"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6159" r="7447" t="7475"/>
          <a:stretch/>
        </p:blipFill>
        <p:spPr>
          <a:xfrm>
            <a:off x="311691" y="1428741"/>
            <a:ext cx="426110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