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embeddedFontLst>
    <p:embeddedFont>
      <p:font typeface="Arial Narrow"/>
      <p:regular r:id="rId20"/>
      <p:bold r:id="rId21"/>
      <p:italic r:id="rId22"/>
      <p:boldItalic r:id="rId23"/>
    </p:embeddedFont>
    <p:embeddedFont>
      <p:font typeface="Shadows Into Light"/>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irX50XXlAsM0gPsJSpS/iaxBdW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12A7E33-B7FF-4A03-B45B-2982D3078A4B}">
  <a:tblStyle styleId="{712A7E33-B7FF-4A03-B45B-2982D3078A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rialNarrow-regular.fntdata"/><Relationship Id="rId22" Type="http://schemas.openxmlformats.org/officeDocument/2006/relationships/font" Target="fonts/ArialNarrow-italic.fntdata"/><Relationship Id="rId21" Type="http://schemas.openxmlformats.org/officeDocument/2006/relationships/font" Target="fonts/ArialNarrow-bold.fntdata"/><Relationship Id="rId24" Type="http://schemas.openxmlformats.org/officeDocument/2006/relationships/font" Target="fonts/ShadowsIntoLight-regular.fntdata"/><Relationship Id="rId23" Type="http://schemas.openxmlformats.org/officeDocument/2006/relationships/font" Target="fonts/ArialNarrow-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-Writing the profiles is more than just writing. Allow time and find the expertise for creating the layout and design of your profiles. Find one template you can use over and over. If you want to add to the CTS-Personas project, please feel free to use one of ours as your template.</a:t>
            </a:r>
            <a:endParaRPr/>
          </a:p>
          <a:p>
            <a:pPr indent="0" lvl="0" marL="0" rtl="0" algn="l">
              <a:spcBef>
                <a:spcPts val="0"/>
              </a:spcBef>
              <a:spcAft>
                <a:spcPts val="0"/>
              </a:spcAft>
              <a:buNone/>
            </a:pPr>
            <a:r>
              <a:rPr lang="en-US"/>
              <a:t>-Allow time for multiple reviews and revisions.</a:t>
            </a:r>
            <a:endParaRPr/>
          </a:p>
          <a:p>
            <a:pPr indent="0" lvl="0" marL="0" rtl="0" algn="l">
              <a:spcBef>
                <a:spcPts val="0"/>
              </a:spcBef>
              <a:spcAft>
                <a:spcPts val="0"/>
              </a:spcAft>
              <a:buNone/>
            </a:pPr>
            <a:r>
              <a:rPr lang="en-US"/>
              <a:t>-Don’t use images of real people, if at all possible. Use stock photos or something like our team used, a website that generates AI images</a:t>
            </a:r>
            <a:endParaRPr/>
          </a:p>
          <a:p>
            <a:pPr indent="0" lvl="0" marL="0" rtl="0" algn="l">
              <a:spcBef>
                <a:spcPts val="0"/>
              </a:spcBef>
              <a:spcAft>
                <a:spcPts val="0"/>
              </a:spcAft>
              <a:buNone/>
            </a:pPr>
            <a:r>
              <a:rPr lang="en-US"/>
              <a:t>-Don’t use names that could be confused with a well-known person or celebrity</a:t>
            </a:r>
            <a:endParaRPr/>
          </a:p>
        </p:txBody>
      </p:sp>
      <p:sp>
        <p:nvSpPr>
          <p:cNvPr id="339" name="Google Shape;33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Calibri"/>
              <a:buNone/>
            </a:pPr>
            <a:r>
              <a:rPr lang="en-US"/>
              <a:t>Melissa</a:t>
            </a:r>
            <a:endParaRPr/>
          </a:p>
        </p:txBody>
      </p:sp>
      <p:sp>
        <p:nvSpPr>
          <p:cNvPr id="213" name="Google Shape;21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-Elements that make it personal: Name, photo, quote</a:t>
            </a:r>
            <a:endParaRPr/>
          </a:p>
          <a:p>
            <a:pPr indent="0" lvl="0" marL="0" rtl="0" algn="l">
              <a:spcBef>
                <a:spcPts val="0"/>
              </a:spcBef>
              <a:spcAft>
                <a:spcPts val="0"/>
              </a:spcAft>
              <a:buNone/>
            </a:pPr>
            <a:r>
              <a:rPr lang="en-US"/>
              <a:t>-Bio and job duties in order to understand the basics of the person’s role. Educational level, years of experience, and where they work is also vital.</a:t>
            </a:r>
            <a:endParaRPr/>
          </a:p>
          <a:p>
            <a:pPr indent="0" lvl="0" marL="0" rtl="0" algn="l">
              <a:spcBef>
                <a:spcPts val="0"/>
              </a:spcBef>
              <a:spcAft>
                <a:spcPts val="0"/>
              </a:spcAft>
              <a:buNone/>
            </a:pPr>
            <a:r>
              <a:rPr lang="en-US"/>
              <a:t>-Detailed sections on Goals, Needs, Motivators, Pain points, Software attitude and use, and Professional Development needs</a:t>
            </a:r>
            <a:endParaRPr/>
          </a:p>
          <a:p>
            <a:pPr indent="0" lvl="0" marL="0" rtl="0" algn="l">
              <a:spcBef>
                <a:spcPts val="0"/>
              </a:spcBef>
              <a:spcAft>
                <a:spcPts val="0"/>
              </a:spcAft>
              <a:buNone/>
            </a:pPr>
            <a:r>
              <a:rPr lang="en-US"/>
              <a:t>-The challenge was how best to amass this information, review and distill it for a dozen profiles in only 6 months?</a:t>
            </a:r>
            <a:endParaRPr/>
          </a:p>
        </p:txBody>
      </p:sp>
      <p:sp>
        <p:nvSpPr>
          <p:cNvPr id="237" name="Google Shape;2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-First the team consulted sources on creating personas. All the sites mentioned here, and many more, particularly from the realm of for-profit software user experience design, contained recommendations about elements to include in a well-rounded persona. We took the elements from each and mapped them to each other, noting which elements were most commonly used. We discussed which elements would be the most useful in a biomedical context. In the end we came up with the finished elements you can see in the Persona profiles</a:t>
            </a:r>
            <a:endParaRPr/>
          </a:p>
        </p:txBody>
      </p:sp>
      <p:sp>
        <p:nvSpPr>
          <p:cNvPr id="259" name="Google Shape;25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
            </a:r>
            <a:endParaRPr/>
          </a:p>
        </p:txBody>
      </p:sp>
      <p:sp>
        <p:nvSpPr>
          <p:cNvPr id="272" name="Google Shape;27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5824"/>
              <a:buFont typeface="Calibri"/>
              <a:buNone/>
              <a:defRPr b="0" i="0" sz="582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971"/>
              </a:spcBef>
              <a:spcAft>
                <a:spcPts val="0"/>
              </a:spcAft>
              <a:buClr>
                <a:schemeClr val="dk1"/>
              </a:buClr>
              <a:buSzPts val="2330"/>
              <a:buFont typeface="Arial"/>
              <a:buNone/>
              <a:defRPr b="0" i="0" sz="2330" u="none" cap="none" strike="noStrike">
                <a:solidFill>
                  <a:schemeClr val="dk1"/>
                </a:solidFill>
                <a:latin typeface="Calibri"/>
                <a:ea typeface="Calibri"/>
                <a:cs typeface="Calibri"/>
                <a:sym typeface="Calibri"/>
              </a:defRPr>
            </a:lvl1pPr>
            <a:lvl2pPr lvl="1" marR="0" rtl="0" algn="ctr">
              <a:lnSpc>
                <a:spcPct val="90000"/>
              </a:lnSpc>
              <a:spcBef>
                <a:spcPts val="485"/>
              </a:spcBef>
              <a:spcAft>
                <a:spcPts val="0"/>
              </a:spcAft>
              <a:buClr>
                <a:schemeClr val="dk1"/>
              </a:buClr>
              <a:buSzPts val="1941"/>
              <a:buFont typeface="Arial"/>
              <a:buNone/>
              <a:defRPr b="0" i="0" sz="1941" u="none" cap="none" strike="noStrike">
                <a:solidFill>
                  <a:schemeClr val="dk1"/>
                </a:solidFill>
                <a:latin typeface="Calibri"/>
                <a:ea typeface="Calibri"/>
                <a:cs typeface="Calibri"/>
                <a:sym typeface="Calibri"/>
              </a:defRPr>
            </a:lvl2pPr>
            <a:lvl3pPr lvl="2" marR="0" rtl="0" algn="ctr">
              <a:lnSpc>
                <a:spcPct val="90000"/>
              </a:lnSpc>
              <a:spcBef>
                <a:spcPts val="485"/>
              </a:spcBef>
              <a:spcAft>
                <a:spcPts val="0"/>
              </a:spcAft>
              <a:buClr>
                <a:schemeClr val="dk1"/>
              </a:buClr>
              <a:buSzPts val="1747"/>
              <a:buFont typeface="Arial"/>
              <a:buNone/>
              <a:defRPr b="0" i="0" sz="1746" u="none" cap="none" strike="noStrike">
                <a:solidFill>
                  <a:schemeClr val="dk1"/>
                </a:solidFill>
                <a:latin typeface="Calibri"/>
                <a:ea typeface="Calibri"/>
                <a:cs typeface="Calibri"/>
                <a:sym typeface="Calibri"/>
              </a:defRPr>
            </a:lvl3pPr>
            <a:lvl4pPr lvl="3" marR="0" rtl="0" algn="ctr">
              <a:lnSpc>
                <a:spcPct val="90000"/>
              </a:lnSpc>
              <a:spcBef>
                <a:spcPts val="485"/>
              </a:spcBef>
              <a:spcAft>
                <a:spcPts val="0"/>
              </a:spcAft>
              <a:buClr>
                <a:schemeClr val="dk1"/>
              </a:buClr>
              <a:buSzPts val="1553"/>
              <a:buFont typeface="Arial"/>
              <a:buNone/>
              <a:defRPr b="0" i="0" sz="1553" u="none" cap="none" strike="noStrike">
                <a:solidFill>
                  <a:schemeClr val="dk1"/>
                </a:solidFill>
                <a:latin typeface="Calibri"/>
                <a:ea typeface="Calibri"/>
                <a:cs typeface="Calibri"/>
                <a:sym typeface="Calibri"/>
              </a:defRPr>
            </a:lvl4pPr>
            <a:lvl5pPr lvl="4" marR="0" rtl="0" algn="ctr">
              <a:lnSpc>
                <a:spcPct val="90000"/>
              </a:lnSpc>
              <a:spcBef>
                <a:spcPts val="485"/>
              </a:spcBef>
              <a:spcAft>
                <a:spcPts val="0"/>
              </a:spcAft>
              <a:buClr>
                <a:schemeClr val="dk1"/>
              </a:buClr>
              <a:buSzPts val="1553"/>
              <a:buFont typeface="Arial"/>
              <a:buNone/>
              <a:defRPr b="0" i="0" sz="1553" u="none" cap="none" strike="noStrike">
                <a:solidFill>
                  <a:schemeClr val="dk1"/>
                </a:solidFill>
                <a:latin typeface="Calibri"/>
                <a:ea typeface="Calibri"/>
                <a:cs typeface="Calibri"/>
                <a:sym typeface="Calibri"/>
              </a:defRPr>
            </a:lvl5pPr>
            <a:lvl6pPr lvl="5" marR="0" rtl="0" algn="ctr">
              <a:lnSpc>
                <a:spcPct val="90000"/>
              </a:lnSpc>
              <a:spcBef>
                <a:spcPts val="485"/>
              </a:spcBef>
              <a:spcAft>
                <a:spcPts val="0"/>
              </a:spcAft>
              <a:buClr>
                <a:schemeClr val="dk1"/>
              </a:buClr>
              <a:buSzPts val="1553"/>
              <a:buFont typeface="Arial"/>
              <a:buNone/>
              <a:defRPr b="0" i="0" sz="1553" u="none" cap="none" strike="noStrike">
                <a:solidFill>
                  <a:schemeClr val="dk1"/>
                </a:solidFill>
                <a:latin typeface="Calibri"/>
                <a:ea typeface="Calibri"/>
                <a:cs typeface="Calibri"/>
                <a:sym typeface="Calibri"/>
              </a:defRPr>
            </a:lvl6pPr>
            <a:lvl7pPr lvl="6" marR="0" rtl="0" algn="ctr">
              <a:lnSpc>
                <a:spcPct val="90000"/>
              </a:lnSpc>
              <a:spcBef>
                <a:spcPts val="485"/>
              </a:spcBef>
              <a:spcAft>
                <a:spcPts val="0"/>
              </a:spcAft>
              <a:buClr>
                <a:schemeClr val="dk1"/>
              </a:buClr>
              <a:buSzPts val="1553"/>
              <a:buFont typeface="Arial"/>
              <a:buNone/>
              <a:defRPr b="0" i="0" sz="1553" u="none" cap="none" strike="noStrike">
                <a:solidFill>
                  <a:schemeClr val="dk1"/>
                </a:solidFill>
                <a:latin typeface="Calibri"/>
                <a:ea typeface="Calibri"/>
                <a:cs typeface="Calibri"/>
                <a:sym typeface="Calibri"/>
              </a:defRPr>
            </a:lvl7pPr>
            <a:lvl8pPr lvl="7" marR="0" rtl="0" algn="ctr">
              <a:lnSpc>
                <a:spcPct val="90000"/>
              </a:lnSpc>
              <a:spcBef>
                <a:spcPts val="485"/>
              </a:spcBef>
              <a:spcAft>
                <a:spcPts val="0"/>
              </a:spcAft>
              <a:buClr>
                <a:schemeClr val="dk1"/>
              </a:buClr>
              <a:buSzPts val="1553"/>
              <a:buFont typeface="Arial"/>
              <a:buNone/>
              <a:defRPr b="0" i="0" sz="1553" u="none" cap="none" strike="noStrike">
                <a:solidFill>
                  <a:schemeClr val="dk1"/>
                </a:solidFill>
                <a:latin typeface="Calibri"/>
                <a:ea typeface="Calibri"/>
                <a:cs typeface="Calibri"/>
                <a:sym typeface="Calibri"/>
              </a:defRPr>
            </a:lvl8pPr>
            <a:lvl9pPr lvl="8" marR="0" rtl="0" algn="ctr">
              <a:lnSpc>
                <a:spcPct val="90000"/>
              </a:lnSpc>
              <a:spcBef>
                <a:spcPts val="485"/>
              </a:spcBef>
              <a:spcAft>
                <a:spcPts val="0"/>
              </a:spcAft>
              <a:buClr>
                <a:schemeClr val="dk1"/>
              </a:buClr>
              <a:buSzPts val="1553"/>
              <a:buFont typeface="Arial"/>
              <a:buNone/>
              <a:defRPr b="0" i="0" sz="1553" u="none" cap="none" strike="noStrike">
                <a:solidFill>
                  <a:schemeClr val="dk1"/>
                </a:solidFill>
                <a:latin typeface="Calibri"/>
                <a:ea typeface="Calibri"/>
                <a:cs typeface="Calibri"/>
                <a:sym typeface="Calibri"/>
              </a:defRPr>
            </a:lvl9pPr>
          </a:lstStyle>
          <a:p/>
        </p:txBody>
      </p:sp>
      <p:sp>
        <p:nvSpPr>
          <p:cNvPr id="14" name="Google Shape;14;p15"/>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5"/>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5"/>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628650" y="365127"/>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271"/>
              <a:buFont typeface="Calibri"/>
              <a:buNone/>
              <a:defRPr b="0" i="0" sz="4271"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2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401193" lvl="0" marL="457200" marR="0" rtl="0" algn="l">
              <a:lnSpc>
                <a:spcPct val="90000"/>
              </a:lnSpc>
              <a:spcBef>
                <a:spcPts val="971"/>
              </a:spcBef>
              <a:spcAft>
                <a:spcPts val="0"/>
              </a:spcAft>
              <a:buClr>
                <a:schemeClr val="dk1"/>
              </a:buClr>
              <a:buSzPts val="2718"/>
              <a:buFont typeface="Arial"/>
              <a:buChar char="•"/>
              <a:defRPr b="0" i="0" sz="2718" u="none" cap="none" strike="noStrike">
                <a:solidFill>
                  <a:schemeClr val="dk1"/>
                </a:solidFill>
                <a:latin typeface="Calibri"/>
                <a:ea typeface="Calibri"/>
                <a:cs typeface="Calibri"/>
                <a:sym typeface="Calibri"/>
              </a:defRPr>
            </a:lvl1pPr>
            <a:lvl2pPr indent="-376555" lvl="1" marL="914400" marR="0" rtl="0" algn="l">
              <a:lnSpc>
                <a:spcPct val="90000"/>
              </a:lnSpc>
              <a:spcBef>
                <a:spcPts val="485"/>
              </a:spcBef>
              <a:spcAft>
                <a:spcPts val="0"/>
              </a:spcAft>
              <a:buClr>
                <a:schemeClr val="dk1"/>
              </a:buClr>
              <a:buSzPts val="2330"/>
              <a:buFont typeface="Arial"/>
              <a:buChar char="•"/>
              <a:defRPr b="0" i="0" sz="2330" u="none" cap="none" strike="noStrike">
                <a:solidFill>
                  <a:schemeClr val="dk1"/>
                </a:solidFill>
                <a:latin typeface="Calibri"/>
                <a:ea typeface="Calibri"/>
                <a:cs typeface="Calibri"/>
                <a:sym typeface="Calibri"/>
              </a:defRPr>
            </a:lvl2pPr>
            <a:lvl3pPr indent="-351853" lvl="2" marL="13716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3pPr>
            <a:lvl4pPr indent="-339534" lvl="3" marL="1828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4pPr>
            <a:lvl5pPr indent="-339534" lvl="4" marL="22860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5pPr>
            <a:lvl6pPr indent="-339534" lvl="5" marL="27432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6pPr>
            <a:lvl7pPr indent="-339534" lvl="6" marL="32004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7pPr>
            <a:lvl8pPr indent="-339534" lvl="7" marL="36576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8pPr>
            <a:lvl9pPr indent="-339534" lvl="8" marL="4114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9pPr>
          </a:lstStyle>
          <a:p/>
        </p:txBody>
      </p:sp>
      <p:sp>
        <p:nvSpPr>
          <p:cNvPr id="71" name="Google Shape;71;p26"/>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26"/>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26"/>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623594" y="2285206"/>
            <a:ext cx="5811838" cy="1971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271"/>
              <a:buFont typeface="Calibri"/>
              <a:buNone/>
              <a:defRPr b="0" i="0" sz="4271"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27"/>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401193" lvl="0" marL="457200" marR="0" rtl="0" algn="l">
              <a:lnSpc>
                <a:spcPct val="90000"/>
              </a:lnSpc>
              <a:spcBef>
                <a:spcPts val="971"/>
              </a:spcBef>
              <a:spcAft>
                <a:spcPts val="0"/>
              </a:spcAft>
              <a:buClr>
                <a:schemeClr val="dk1"/>
              </a:buClr>
              <a:buSzPts val="2718"/>
              <a:buFont typeface="Arial"/>
              <a:buChar char="•"/>
              <a:defRPr b="0" i="0" sz="2718" u="none" cap="none" strike="noStrike">
                <a:solidFill>
                  <a:schemeClr val="dk1"/>
                </a:solidFill>
                <a:latin typeface="Calibri"/>
                <a:ea typeface="Calibri"/>
                <a:cs typeface="Calibri"/>
                <a:sym typeface="Calibri"/>
              </a:defRPr>
            </a:lvl1pPr>
            <a:lvl2pPr indent="-376555" lvl="1" marL="914400" marR="0" rtl="0" algn="l">
              <a:lnSpc>
                <a:spcPct val="90000"/>
              </a:lnSpc>
              <a:spcBef>
                <a:spcPts val="485"/>
              </a:spcBef>
              <a:spcAft>
                <a:spcPts val="0"/>
              </a:spcAft>
              <a:buClr>
                <a:schemeClr val="dk1"/>
              </a:buClr>
              <a:buSzPts val="2330"/>
              <a:buFont typeface="Arial"/>
              <a:buChar char="•"/>
              <a:defRPr b="0" i="0" sz="2330" u="none" cap="none" strike="noStrike">
                <a:solidFill>
                  <a:schemeClr val="dk1"/>
                </a:solidFill>
                <a:latin typeface="Calibri"/>
                <a:ea typeface="Calibri"/>
                <a:cs typeface="Calibri"/>
                <a:sym typeface="Calibri"/>
              </a:defRPr>
            </a:lvl2pPr>
            <a:lvl3pPr indent="-351853" lvl="2" marL="13716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3pPr>
            <a:lvl4pPr indent="-339534" lvl="3" marL="1828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4pPr>
            <a:lvl5pPr indent="-339534" lvl="4" marL="22860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5pPr>
            <a:lvl6pPr indent="-339534" lvl="5" marL="27432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6pPr>
            <a:lvl7pPr indent="-339534" lvl="6" marL="32004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7pPr>
            <a:lvl8pPr indent="-339534" lvl="7" marL="36576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8pPr>
            <a:lvl9pPr indent="-339534" lvl="8" marL="4114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9pPr>
          </a:lstStyle>
          <a:p/>
        </p:txBody>
      </p:sp>
      <p:sp>
        <p:nvSpPr>
          <p:cNvPr id="77" name="Google Shape;77;p27"/>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27"/>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27"/>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6" name="Shape 86"/>
        <p:cNvGrpSpPr/>
        <p:nvPr/>
      </p:nvGrpSpPr>
      <p:grpSpPr>
        <a:xfrm>
          <a:off x="0" y="0"/>
          <a:ext cx="0" cy="0"/>
          <a:chOff x="0" y="0"/>
          <a:chExt cx="0" cy="0"/>
        </a:xfrm>
      </p:grpSpPr>
      <p:sp>
        <p:nvSpPr>
          <p:cNvPr id="87" name="Google Shape;87;p17"/>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8" name="Google Shape;88;p1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89" name="Google Shape;89;p17"/>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0" name="Google Shape;90;p17"/>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2" name="Shape 92"/>
        <p:cNvGrpSpPr/>
        <p:nvPr/>
      </p:nvGrpSpPr>
      <p:grpSpPr>
        <a:xfrm>
          <a:off x="0" y="0"/>
          <a:ext cx="0" cy="0"/>
          <a:chOff x="0" y="0"/>
          <a:chExt cx="0" cy="0"/>
        </a:xfrm>
      </p:grpSpPr>
      <p:sp>
        <p:nvSpPr>
          <p:cNvPr id="93" name="Google Shape;93;p2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4" name="Google Shape;94;p28"/>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28"/>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2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wo Content">
  <p:cSld name="1_Two Content">
    <p:spTree>
      <p:nvGrpSpPr>
        <p:cNvPr id="97" name="Shape 97"/>
        <p:cNvGrpSpPr/>
        <p:nvPr/>
      </p:nvGrpSpPr>
      <p:grpSpPr>
        <a:xfrm>
          <a:off x="0" y="0"/>
          <a:ext cx="0" cy="0"/>
          <a:chOff x="0" y="0"/>
          <a:chExt cx="0" cy="0"/>
        </a:xfrm>
      </p:grpSpPr>
      <p:sp>
        <p:nvSpPr>
          <p:cNvPr id="98" name="Google Shape;98;p29"/>
          <p:cNvSpPr txBox="1"/>
          <p:nvPr>
            <p:ph type="title"/>
          </p:nvPr>
        </p:nvSpPr>
        <p:spPr>
          <a:xfrm>
            <a:off x="990601" y="152400"/>
            <a:ext cx="7713900" cy="7620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99" name="Google Shape;99;p29"/>
          <p:cNvSpPr txBox="1"/>
          <p:nvPr>
            <p:ph idx="1" type="body"/>
          </p:nvPr>
        </p:nvSpPr>
        <p:spPr>
          <a:xfrm>
            <a:off x="801197" y="1621971"/>
            <a:ext cx="3767400" cy="4092900"/>
          </a:xfrm>
          <a:prstGeom prst="rect">
            <a:avLst/>
          </a:prstGeom>
          <a:noFill/>
          <a:ln>
            <a:noFill/>
          </a:ln>
        </p:spPr>
        <p:txBody>
          <a:bodyPr anchorCtr="0" anchor="t" bIns="45700" lIns="0" spcFirstLastPara="1" rIns="91425" wrap="square" tIns="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9"/>
          <p:cNvSpPr txBox="1"/>
          <p:nvPr>
            <p:ph idx="2" type="body"/>
          </p:nvPr>
        </p:nvSpPr>
        <p:spPr>
          <a:xfrm>
            <a:off x="4900422" y="1621971"/>
            <a:ext cx="3767400" cy="4092900"/>
          </a:xfrm>
          <a:prstGeom prst="rect">
            <a:avLst/>
          </a:prstGeom>
          <a:noFill/>
          <a:ln>
            <a:noFill/>
          </a:ln>
        </p:spPr>
        <p:txBody>
          <a:bodyPr anchorCtr="0" anchor="t" bIns="45700" lIns="0" spcFirstLastPara="1" rIns="91425" wrap="square" tIns="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1" name="Google Shape;101;p29"/>
          <p:cNvSpPr txBox="1"/>
          <p:nvPr>
            <p:ph idx="10" type="dt"/>
          </p:nvPr>
        </p:nvSpPr>
        <p:spPr>
          <a:xfrm>
            <a:off x="2350008" y="6528817"/>
            <a:ext cx="850500" cy="1683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29"/>
          <p:cNvSpPr txBox="1"/>
          <p:nvPr>
            <p:ph idx="11" type="ftr"/>
          </p:nvPr>
        </p:nvSpPr>
        <p:spPr>
          <a:xfrm>
            <a:off x="3121994" y="6485609"/>
            <a:ext cx="5181600" cy="2313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29"/>
          <p:cNvSpPr txBox="1"/>
          <p:nvPr>
            <p:ph idx="12" type="sldNum"/>
          </p:nvPr>
        </p:nvSpPr>
        <p:spPr>
          <a:xfrm>
            <a:off x="8305801" y="6485609"/>
            <a:ext cx="346800" cy="231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29"/>
          <p:cNvSpPr txBox="1"/>
          <p:nvPr>
            <p:ph idx="3" type="body"/>
          </p:nvPr>
        </p:nvSpPr>
        <p:spPr>
          <a:xfrm>
            <a:off x="990601" y="914400"/>
            <a:ext cx="6858000" cy="457200"/>
          </a:xfrm>
          <a:prstGeom prst="rect">
            <a:avLst/>
          </a:prstGeom>
          <a:noFill/>
          <a:ln>
            <a:noFill/>
          </a:ln>
        </p:spPr>
        <p:txBody>
          <a:bodyPr anchorCtr="0" anchor="t" bIns="45700" lIns="91425" spcFirstLastPara="1" rIns="91425" wrap="square" tIns="45700">
            <a:noAutofit/>
          </a:bodyPr>
          <a:lstStyle>
            <a:lvl1pPr indent="-228600" lvl="0" marL="457200" marR="0" algn="l">
              <a:lnSpc>
                <a:spcPct val="85000"/>
              </a:lnSpc>
              <a:spcBef>
                <a:spcPts val="0"/>
              </a:spcBef>
              <a:spcAft>
                <a:spcPts val="0"/>
              </a:spcAft>
              <a:buClr>
                <a:schemeClr val="accent2"/>
              </a:buClr>
              <a:buSzPts val="1500"/>
              <a:buFont typeface="Arial"/>
              <a:buNone/>
              <a:defRPr b="0" i="0" sz="1500" u="none" cap="none" strike="noStrike">
                <a:solidFill>
                  <a:schemeClr val="accent2"/>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7_Two Content">
  <p:cSld name="7_Two Content">
    <p:spTree>
      <p:nvGrpSpPr>
        <p:cNvPr id="105" name="Shape 105"/>
        <p:cNvGrpSpPr/>
        <p:nvPr/>
      </p:nvGrpSpPr>
      <p:grpSpPr>
        <a:xfrm>
          <a:off x="0" y="0"/>
          <a:ext cx="0" cy="0"/>
          <a:chOff x="0" y="0"/>
          <a:chExt cx="0" cy="0"/>
        </a:xfrm>
      </p:grpSpPr>
      <p:sp>
        <p:nvSpPr>
          <p:cNvPr id="106" name="Google Shape;106;p3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07" name="Google Shape;107;p30"/>
          <p:cNvSpPr txBox="1"/>
          <p:nvPr>
            <p:ph idx="1" type="body"/>
          </p:nvPr>
        </p:nvSpPr>
        <p:spPr>
          <a:xfrm>
            <a:off x="457200" y="2514604"/>
            <a:ext cx="8229600" cy="3553500"/>
          </a:xfrm>
          <a:prstGeom prst="rect">
            <a:avLst/>
          </a:prstGeom>
          <a:noFill/>
          <a:ln>
            <a:noFill/>
          </a:ln>
        </p:spPr>
        <p:txBody>
          <a:bodyPr anchorCtr="0" anchor="t" bIns="45700" lIns="91425" spcFirstLastPara="1" rIns="91425" wrap="square" tIns="45700">
            <a:noAutofit/>
          </a:bodyPr>
          <a:lstStyle>
            <a:lvl1pPr indent="-361950" lvl="0" marL="457200" marR="0" algn="l">
              <a:lnSpc>
                <a:spcPct val="100000"/>
              </a:lnSpc>
              <a:spcBef>
                <a:spcPts val="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23850" lvl="1" marL="914400" marR="0" algn="l">
              <a:lnSpc>
                <a:spcPct val="110000"/>
              </a:lnSpc>
              <a:spcBef>
                <a:spcPts val="82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304800" lvl="2" marL="1371600" marR="0" algn="l">
              <a:lnSpc>
                <a:spcPct val="1375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304800" lvl="3" marL="1828800" marR="0" algn="l">
              <a:lnSpc>
                <a:spcPct val="1375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algn="l">
              <a:lnSpc>
                <a:spcPct val="137500"/>
              </a:lnSpc>
              <a:spcBef>
                <a:spcPts val="5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14325" lvl="5" marL="2743200" marR="0" algn="l">
              <a:lnSpc>
                <a:spcPct val="90000"/>
              </a:lnSpc>
              <a:spcBef>
                <a:spcPts val="5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algn="l">
              <a:lnSpc>
                <a:spcPct val="90000"/>
              </a:lnSpc>
              <a:spcBef>
                <a:spcPts val="5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algn="l">
              <a:lnSpc>
                <a:spcPct val="90000"/>
              </a:lnSpc>
              <a:spcBef>
                <a:spcPts val="5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algn="l">
              <a:lnSpc>
                <a:spcPct val="90000"/>
              </a:lnSpc>
              <a:spcBef>
                <a:spcPts val="500"/>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8" name="Google Shape;108;p30"/>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3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0" name="Shape 110"/>
        <p:cNvGrpSpPr/>
        <p:nvPr/>
      </p:nvGrpSpPr>
      <p:grpSpPr>
        <a:xfrm>
          <a:off x="0" y="0"/>
          <a:ext cx="0" cy="0"/>
          <a:chOff x="0" y="0"/>
          <a:chExt cx="0" cy="0"/>
        </a:xfrm>
      </p:grpSpPr>
      <p:sp>
        <p:nvSpPr>
          <p:cNvPr id="111" name="Google Shape;111;p31"/>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2" name="Google Shape;112;p31"/>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3" name="Google Shape;113;p3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Only">
  <p:cSld name="1_Title Only">
    <p:spTree>
      <p:nvGrpSpPr>
        <p:cNvPr id="114" name="Shape 114"/>
        <p:cNvGrpSpPr/>
        <p:nvPr/>
      </p:nvGrpSpPr>
      <p:grpSpPr>
        <a:xfrm>
          <a:off x="0" y="0"/>
          <a:ext cx="0" cy="0"/>
          <a:chOff x="0" y="0"/>
          <a:chExt cx="0" cy="0"/>
        </a:xfrm>
      </p:grpSpPr>
      <p:sp>
        <p:nvSpPr>
          <p:cNvPr id="115" name="Google Shape;115;p32"/>
          <p:cNvSpPr txBox="1"/>
          <p:nvPr>
            <p:ph type="title"/>
          </p:nvPr>
        </p:nvSpPr>
        <p:spPr>
          <a:xfrm>
            <a:off x="990599" y="152400"/>
            <a:ext cx="7713900" cy="7620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16" name="Google Shape;116;p32"/>
          <p:cNvSpPr txBox="1"/>
          <p:nvPr>
            <p:ph idx="10" type="dt"/>
          </p:nvPr>
        </p:nvSpPr>
        <p:spPr>
          <a:xfrm>
            <a:off x="2350008" y="6528816"/>
            <a:ext cx="850500" cy="1683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32"/>
          <p:cNvSpPr txBox="1"/>
          <p:nvPr>
            <p:ph idx="11" type="ftr"/>
          </p:nvPr>
        </p:nvSpPr>
        <p:spPr>
          <a:xfrm>
            <a:off x="3121994" y="6485609"/>
            <a:ext cx="5181600" cy="2313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8" name="Google Shape;118;p32"/>
          <p:cNvSpPr txBox="1"/>
          <p:nvPr>
            <p:ph idx="12" type="sldNum"/>
          </p:nvPr>
        </p:nvSpPr>
        <p:spPr>
          <a:xfrm>
            <a:off x="8305799" y="6485609"/>
            <a:ext cx="346800" cy="231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B1ACC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32"/>
          <p:cNvSpPr txBox="1"/>
          <p:nvPr>
            <p:ph idx="1" type="body"/>
          </p:nvPr>
        </p:nvSpPr>
        <p:spPr>
          <a:xfrm>
            <a:off x="990600" y="914400"/>
            <a:ext cx="6858000" cy="457200"/>
          </a:xfrm>
          <a:prstGeom prst="rect">
            <a:avLst/>
          </a:prstGeom>
          <a:noFill/>
          <a:ln>
            <a:noFill/>
          </a:ln>
        </p:spPr>
        <p:txBody>
          <a:bodyPr anchorCtr="0" anchor="t" bIns="45700" lIns="91425" spcFirstLastPara="1" rIns="91425" wrap="square" tIns="45700">
            <a:noAutofit/>
          </a:bodyPr>
          <a:lstStyle>
            <a:lvl1pPr indent="-228600" lvl="0" marL="457200" marR="0" algn="l">
              <a:lnSpc>
                <a:spcPct val="85000"/>
              </a:lnSpc>
              <a:spcBef>
                <a:spcPts val="0"/>
              </a:spcBef>
              <a:spcAft>
                <a:spcPts val="0"/>
              </a:spcAft>
              <a:buClr>
                <a:schemeClr val="accent2"/>
              </a:buClr>
              <a:buSzPts val="2000"/>
              <a:buFont typeface="Arial"/>
              <a:buNone/>
              <a:defRPr b="0" i="0" sz="2000" u="none" cap="none" strike="noStrike">
                <a:solidFill>
                  <a:schemeClr val="accent2"/>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0" name="Shape 120"/>
        <p:cNvGrpSpPr/>
        <p:nvPr/>
      </p:nvGrpSpPr>
      <p:grpSpPr>
        <a:xfrm>
          <a:off x="0" y="0"/>
          <a:ext cx="0" cy="0"/>
          <a:chOff x="0" y="0"/>
          <a:chExt cx="0" cy="0"/>
        </a:xfrm>
      </p:grpSpPr>
      <p:sp>
        <p:nvSpPr>
          <p:cNvPr id="121" name="Google Shape;121;p33"/>
          <p:cNvSpPr txBox="1"/>
          <p:nvPr>
            <p:ph type="title"/>
          </p:nvPr>
        </p:nvSpPr>
        <p:spPr>
          <a:xfrm>
            <a:off x="623888" y="1709739"/>
            <a:ext cx="7886700" cy="2852700"/>
          </a:xfrm>
          <a:prstGeom prst="rect">
            <a:avLst/>
          </a:prstGeom>
          <a:noFill/>
          <a:ln>
            <a:noFill/>
          </a:ln>
        </p:spPr>
        <p:txBody>
          <a:bodyPr anchorCtr="0" anchor="b" bIns="45700" lIns="91425" spcFirstLastPara="1" rIns="91425" wrap="square" tIns="45700">
            <a:noAutofit/>
          </a:bodyPr>
          <a:lstStyle>
            <a:lvl1pPr lvl="0" marR="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22" name="Google Shape;122;p33"/>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123" name="Google Shape;123;p3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Google Shape;124;p3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5" name="Google Shape;125;p3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6" name="Shape 126"/>
        <p:cNvGrpSpPr/>
        <p:nvPr/>
      </p:nvGrpSpPr>
      <p:grpSpPr>
        <a:xfrm>
          <a:off x="0" y="0"/>
          <a:ext cx="0" cy="0"/>
          <a:chOff x="0" y="0"/>
          <a:chExt cx="0" cy="0"/>
        </a:xfrm>
      </p:grpSpPr>
      <p:sp>
        <p:nvSpPr>
          <p:cNvPr id="127" name="Google Shape;127;p3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28" name="Google Shape;128;p34"/>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9" name="Google Shape;129;p34"/>
          <p:cNvSpPr txBox="1"/>
          <p:nvPr>
            <p:ph idx="2" type="body"/>
          </p:nvPr>
        </p:nvSpPr>
        <p:spPr>
          <a:xfrm>
            <a:off x="4629150" y="1825625"/>
            <a:ext cx="38862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0" name="Google Shape;130;p34"/>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3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2" name="Google Shape;132;p3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628650" y="365127"/>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271"/>
              <a:buFont typeface="Calibri"/>
              <a:buNone/>
              <a:defRPr b="0" i="0" sz="4271"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401193" lvl="0" marL="457200" marR="0" rtl="0" algn="l">
              <a:lnSpc>
                <a:spcPct val="90000"/>
              </a:lnSpc>
              <a:spcBef>
                <a:spcPts val="971"/>
              </a:spcBef>
              <a:spcAft>
                <a:spcPts val="0"/>
              </a:spcAft>
              <a:buClr>
                <a:schemeClr val="dk1"/>
              </a:buClr>
              <a:buSzPts val="2718"/>
              <a:buFont typeface="Arial"/>
              <a:buChar char="•"/>
              <a:defRPr b="0" i="0" sz="2718" u="none" cap="none" strike="noStrike">
                <a:solidFill>
                  <a:schemeClr val="dk1"/>
                </a:solidFill>
                <a:latin typeface="Calibri"/>
                <a:ea typeface="Calibri"/>
                <a:cs typeface="Calibri"/>
                <a:sym typeface="Calibri"/>
              </a:defRPr>
            </a:lvl1pPr>
            <a:lvl2pPr indent="-376555" lvl="1" marL="914400" marR="0" rtl="0" algn="l">
              <a:lnSpc>
                <a:spcPct val="90000"/>
              </a:lnSpc>
              <a:spcBef>
                <a:spcPts val="485"/>
              </a:spcBef>
              <a:spcAft>
                <a:spcPts val="0"/>
              </a:spcAft>
              <a:buClr>
                <a:schemeClr val="dk1"/>
              </a:buClr>
              <a:buSzPts val="2330"/>
              <a:buFont typeface="Arial"/>
              <a:buChar char="•"/>
              <a:defRPr b="0" i="0" sz="2330" u="none" cap="none" strike="noStrike">
                <a:solidFill>
                  <a:schemeClr val="dk1"/>
                </a:solidFill>
                <a:latin typeface="Calibri"/>
                <a:ea typeface="Calibri"/>
                <a:cs typeface="Calibri"/>
                <a:sym typeface="Calibri"/>
              </a:defRPr>
            </a:lvl2pPr>
            <a:lvl3pPr indent="-351853" lvl="2" marL="13716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3pPr>
            <a:lvl4pPr indent="-339534" lvl="3" marL="1828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4pPr>
            <a:lvl5pPr indent="-339534" lvl="4" marL="22860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5pPr>
            <a:lvl6pPr indent="-339534" lvl="5" marL="27432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6pPr>
            <a:lvl7pPr indent="-339534" lvl="6" marL="32004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7pPr>
            <a:lvl8pPr indent="-339534" lvl="7" marL="36576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8pPr>
            <a:lvl9pPr indent="-339534" lvl="8" marL="4114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9pPr>
          </a:lstStyle>
          <a:p/>
        </p:txBody>
      </p:sp>
      <p:sp>
        <p:nvSpPr>
          <p:cNvPr id="20" name="Google Shape;20;p18"/>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18"/>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18"/>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3" name="Shape 133"/>
        <p:cNvGrpSpPr/>
        <p:nvPr/>
      </p:nvGrpSpPr>
      <p:grpSpPr>
        <a:xfrm>
          <a:off x="0" y="0"/>
          <a:ext cx="0" cy="0"/>
          <a:chOff x="0" y="0"/>
          <a:chExt cx="0" cy="0"/>
        </a:xfrm>
      </p:grpSpPr>
      <p:sp>
        <p:nvSpPr>
          <p:cNvPr id="134" name="Google Shape;134;p35"/>
          <p:cNvSpPr txBox="1"/>
          <p:nvPr>
            <p:ph type="title"/>
          </p:nvPr>
        </p:nvSpPr>
        <p:spPr>
          <a:xfrm>
            <a:off x="629841" y="365126"/>
            <a:ext cx="7886700" cy="13257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35" name="Google Shape;135;p35"/>
          <p:cNvSpPr txBox="1"/>
          <p:nvPr>
            <p:ph idx="1" type="body"/>
          </p:nvPr>
        </p:nvSpPr>
        <p:spPr>
          <a:xfrm>
            <a:off x="629842" y="1681163"/>
            <a:ext cx="3868200" cy="823800"/>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36" name="Google Shape;136;p35"/>
          <p:cNvSpPr txBox="1"/>
          <p:nvPr>
            <p:ph idx="2" type="body"/>
          </p:nvPr>
        </p:nvSpPr>
        <p:spPr>
          <a:xfrm>
            <a:off x="629842" y="2505075"/>
            <a:ext cx="3868200" cy="36846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7" name="Google Shape;137;p35"/>
          <p:cNvSpPr txBox="1"/>
          <p:nvPr>
            <p:ph idx="3" type="body"/>
          </p:nvPr>
        </p:nvSpPr>
        <p:spPr>
          <a:xfrm>
            <a:off x="4629150" y="1681163"/>
            <a:ext cx="3887400" cy="823800"/>
          </a:xfrm>
          <a:prstGeom prst="rect">
            <a:avLst/>
          </a:prstGeom>
          <a:noFill/>
          <a:ln>
            <a:noFill/>
          </a:ln>
        </p:spPr>
        <p:txBody>
          <a:bodyPr anchorCtr="0" anchor="b" bIns="45700" lIns="91425" spcFirstLastPara="1" rIns="91425" wrap="square" tIns="45700">
            <a:noAutofit/>
          </a:bodyPr>
          <a:lstStyle>
            <a:lvl1pPr indent="-228600" lvl="0" marL="457200" marR="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38" name="Google Shape;138;p35"/>
          <p:cNvSpPr txBox="1"/>
          <p:nvPr>
            <p:ph idx="4" type="body"/>
          </p:nvPr>
        </p:nvSpPr>
        <p:spPr>
          <a:xfrm>
            <a:off x="4629150" y="2505075"/>
            <a:ext cx="3887400" cy="36846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9" name="Google Shape;139;p35"/>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0" name="Google Shape;140;p35"/>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1" name="Google Shape;141;p3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36"/>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44" name="Google Shape;144;p36"/>
          <p:cNvSpPr txBox="1"/>
          <p:nvPr>
            <p:ph idx="1" type="body"/>
          </p:nvPr>
        </p:nvSpPr>
        <p:spPr>
          <a:xfrm>
            <a:off x="3887391" y="987426"/>
            <a:ext cx="4629300" cy="4873500"/>
          </a:xfrm>
          <a:prstGeom prst="rect">
            <a:avLst/>
          </a:prstGeom>
          <a:noFill/>
          <a:ln>
            <a:noFill/>
          </a:ln>
        </p:spPr>
        <p:txBody>
          <a:bodyPr anchorCtr="0" anchor="t" bIns="45700" lIns="91425" spcFirstLastPara="1" rIns="91425" wrap="square" tIns="45700">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5" name="Google Shape;145;p36"/>
          <p:cNvSpPr txBox="1"/>
          <p:nvPr>
            <p:ph idx="2" type="body"/>
          </p:nvPr>
        </p:nvSpPr>
        <p:spPr>
          <a:xfrm>
            <a:off x="629841" y="2057400"/>
            <a:ext cx="2949300" cy="3811500"/>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46" name="Google Shape;146;p3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7" name="Google Shape;147;p36"/>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Google Shape;148;p3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37"/>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noAutofit/>
          </a:bodyPr>
          <a:lstStyle>
            <a:lvl1pPr lvl="0" marR="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51" name="Google Shape;151;p37"/>
          <p:cNvSpPr/>
          <p:nvPr>
            <p:ph idx="2" type="pic"/>
          </p:nvPr>
        </p:nvSpPr>
        <p:spPr>
          <a:xfrm>
            <a:off x="3887391" y="987426"/>
            <a:ext cx="46293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2" name="Google Shape;152;p37"/>
          <p:cNvSpPr txBox="1"/>
          <p:nvPr>
            <p:ph idx="1" type="body"/>
          </p:nvPr>
        </p:nvSpPr>
        <p:spPr>
          <a:xfrm>
            <a:off x="629841" y="2057400"/>
            <a:ext cx="2949300" cy="3811500"/>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153" name="Google Shape;153;p37"/>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4" name="Google Shape;154;p37"/>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5" name="Google Shape;155;p3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6" name="Shape 156"/>
        <p:cNvGrpSpPr/>
        <p:nvPr/>
      </p:nvGrpSpPr>
      <p:grpSpPr>
        <a:xfrm>
          <a:off x="0" y="0"/>
          <a:ext cx="0" cy="0"/>
          <a:chOff x="0" y="0"/>
          <a:chExt cx="0" cy="0"/>
        </a:xfrm>
      </p:grpSpPr>
      <p:sp>
        <p:nvSpPr>
          <p:cNvPr id="157" name="Google Shape;157;p3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58" name="Google Shape;158;p38"/>
          <p:cNvSpPr txBox="1"/>
          <p:nvPr>
            <p:ph idx="1" type="body"/>
          </p:nvPr>
        </p:nvSpPr>
        <p:spPr>
          <a:xfrm rot="5400000">
            <a:off x="2396400" y="57875"/>
            <a:ext cx="4351200" cy="78867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9" name="Google Shape;159;p38"/>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0" name="Google Shape;160;p38"/>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1" name="Google Shape;161;p3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39"/>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64" name="Google Shape;164;p39"/>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5" name="Google Shape;165;p39"/>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6" name="Google Shape;166;p39"/>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7" name="Google Shape;167;p3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8" name="Shape 168"/>
        <p:cNvGrpSpPr/>
        <p:nvPr/>
      </p:nvGrpSpPr>
      <p:grpSpPr>
        <a:xfrm>
          <a:off x="0" y="0"/>
          <a:ext cx="0" cy="0"/>
          <a:chOff x="0" y="0"/>
          <a:chExt cx="0" cy="0"/>
        </a:xfrm>
      </p:grpSpPr>
      <p:sp>
        <p:nvSpPr>
          <p:cNvPr id="169" name="Google Shape;169;p40"/>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40"/>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71" name="Google Shape;171;p40"/>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_1">
  <p:cSld name="SECTION_HEADER_1">
    <p:spTree>
      <p:nvGrpSpPr>
        <p:cNvPr id="172" name="Shape 172"/>
        <p:cNvGrpSpPr/>
        <p:nvPr/>
      </p:nvGrpSpPr>
      <p:grpSpPr>
        <a:xfrm>
          <a:off x="0" y="0"/>
          <a:ext cx="0" cy="0"/>
          <a:chOff x="0" y="0"/>
          <a:chExt cx="0" cy="0"/>
        </a:xfrm>
      </p:grpSpPr>
      <p:sp>
        <p:nvSpPr>
          <p:cNvPr id="173" name="Google Shape;173;p41"/>
          <p:cNvSpPr txBox="1"/>
          <p:nvPr>
            <p:ph type="title"/>
          </p:nvPr>
        </p:nvSpPr>
        <p:spPr>
          <a:xfrm>
            <a:off x="311700" y="2867800"/>
            <a:ext cx="8520600" cy="11223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4" name="Google Shape;174;p41"/>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623888" y="1709740"/>
            <a:ext cx="78867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5824"/>
              <a:buFont typeface="Calibri"/>
              <a:buNone/>
              <a:defRPr b="0" i="0" sz="582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19"/>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971"/>
              </a:spcBef>
              <a:spcAft>
                <a:spcPts val="0"/>
              </a:spcAft>
              <a:buClr>
                <a:schemeClr val="dk1"/>
              </a:buClr>
              <a:buSzPts val="2330"/>
              <a:buFont typeface="Arial"/>
              <a:buNone/>
              <a:defRPr b="0" i="0" sz="2330" u="none" cap="none" strike="noStrike">
                <a:solidFill>
                  <a:schemeClr val="dk1"/>
                </a:solidFill>
                <a:latin typeface="Calibri"/>
                <a:ea typeface="Calibri"/>
                <a:cs typeface="Calibri"/>
                <a:sym typeface="Calibri"/>
              </a:defRPr>
            </a:lvl1pPr>
            <a:lvl2pPr indent="-228600" lvl="1" marL="914400" marR="0" rtl="0" algn="l">
              <a:lnSpc>
                <a:spcPct val="90000"/>
              </a:lnSpc>
              <a:spcBef>
                <a:spcPts val="485"/>
              </a:spcBef>
              <a:spcAft>
                <a:spcPts val="0"/>
              </a:spcAft>
              <a:buClr>
                <a:srgbClr val="888888"/>
              </a:buClr>
              <a:buSzPts val="1941"/>
              <a:buFont typeface="Arial"/>
              <a:buNone/>
              <a:defRPr b="0" i="0" sz="1941" u="none" cap="none" strike="noStrike">
                <a:solidFill>
                  <a:srgbClr val="888888"/>
                </a:solidFill>
                <a:latin typeface="Calibri"/>
                <a:ea typeface="Calibri"/>
                <a:cs typeface="Calibri"/>
                <a:sym typeface="Calibri"/>
              </a:defRPr>
            </a:lvl2pPr>
            <a:lvl3pPr indent="-228600" lvl="2" marL="1371600" marR="0" rtl="0" algn="l">
              <a:lnSpc>
                <a:spcPct val="90000"/>
              </a:lnSpc>
              <a:spcBef>
                <a:spcPts val="485"/>
              </a:spcBef>
              <a:spcAft>
                <a:spcPts val="0"/>
              </a:spcAft>
              <a:buClr>
                <a:srgbClr val="888888"/>
              </a:buClr>
              <a:buSzPts val="1747"/>
              <a:buFont typeface="Arial"/>
              <a:buNone/>
              <a:defRPr b="0" i="0" sz="1746" u="none" cap="none" strike="noStrike">
                <a:solidFill>
                  <a:srgbClr val="888888"/>
                </a:solidFill>
                <a:latin typeface="Calibri"/>
                <a:ea typeface="Calibri"/>
                <a:cs typeface="Calibri"/>
                <a:sym typeface="Calibri"/>
              </a:defRPr>
            </a:lvl3pPr>
            <a:lvl4pPr indent="-228600" lvl="3" marL="1828800" marR="0" rtl="0" algn="l">
              <a:lnSpc>
                <a:spcPct val="90000"/>
              </a:lnSpc>
              <a:spcBef>
                <a:spcPts val="485"/>
              </a:spcBef>
              <a:spcAft>
                <a:spcPts val="0"/>
              </a:spcAft>
              <a:buClr>
                <a:srgbClr val="888888"/>
              </a:buClr>
              <a:buSzPts val="1553"/>
              <a:buFont typeface="Arial"/>
              <a:buNone/>
              <a:defRPr b="0" i="0" sz="1553" u="none" cap="none" strike="noStrike">
                <a:solidFill>
                  <a:srgbClr val="888888"/>
                </a:solidFill>
                <a:latin typeface="Calibri"/>
                <a:ea typeface="Calibri"/>
                <a:cs typeface="Calibri"/>
                <a:sym typeface="Calibri"/>
              </a:defRPr>
            </a:lvl4pPr>
            <a:lvl5pPr indent="-228600" lvl="4" marL="2286000" marR="0" rtl="0" algn="l">
              <a:lnSpc>
                <a:spcPct val="90000"/>
              </a:lnSpc>
              <a:spcBef>
                <a:spcPts val="485"/>
              </a:spcBef>
              <a:spcAft>
                <a:spcPts val="0"/>
              </a:spcAft>
              <a:buClr>
                <a:srgbClr val="888888"/>
              </a:buClr>
              <a:buSzPts val="1553"/>
              <a:buFont typeface="Arial"/>
              <a:buNone/>
              <a:defRPr b="0" i="0" sz="1553" u="none" cap="none" strike="noStrike">
                <a:solidFill>
                  <a:srgbClr val="888888"/>
                </a:solidFill>
                <a:latin typeface="Calibri"/>
                <a:ea typeface="Calibri"/>
                <a:cs typeface="Calibri"/>
                <a:sym typeface="Calibri"/>
              </a:defRPr>
            </a:lvl5pPr>
            <a:lvl6pPr indent="-228600" lvl="5" marL="2743200" marR="0" rtl="0" algn="l">
              <a:lnSpc>
                <a:spcPct val="90000"/>
              </a:lnSpc>
              <a:spcBef>
                <a:spcPts val="485"/>
              </a:spcBef>
              <a:spcAft>
                <a:spcPts val="0"/>
              </a:spcAft>
              <a:buClr>
                <a:srgbClr val="888888"/>
              </a:buClr>
              <a:buSzPts val="1553"/>
              <a:buFont typeface="Arial"/>
              <a:buNone/>
              <a:defRPr b="0" i="0" sz="1553" u="none" cap="none" strike="noStrike">
                <a:solidFill>
                  <a:srgbClr val="888888"/>
                </a:solidFill>
                <a:latin typeface="Calibri"/>
                <a:ea typeface="Calibri"/>
                <a:cs typeface="Calibri"/>
                <a:sym typeface="Calibri"/>
              </a:defRPr>
            </a:lvl6pPr>
            <a:lvl7pPr indent="-228600" lvl="6" marL="3200400" marR="0" rtl="0" algn="l">
              <a:lnSpc>
                <a:spcPct val="90000"/>
              </a:lnSpc>
              <a:spcBef>
                <a:spcPts val="485"/>
              </a:spcBef>
              <a:spcAft>
                <a:spcPts val="0"/>
              </a:spcAft>
              <a:buClr>
                <a:srgbClr val="888888"/>
              </a:buClr>
              <a:buSzPts val="1553"/>
              <a:buFont typeface="Arial"/>
              <a:buNone/>
              <a:defRPr b="0" i="0" sz="1553" u="none" cap="none" strike="noStrike">
                <a:solidFill>
                  <a:srgbClr val="888888"/>
                </a:solidFill>
                <a:latin typeface="Calibri"/>
                <a:ea typeface="Calibri"/>
                <a:cs typeface="Calibri"/>
                <a:sym typeface="Calibri"/>
              </a:defRPr>
            </a:lvl7pPr>
            <a:lvl8pPr indent="-228600" lvl="7" marL="3657600" marR="0" rtl="0" algn="l">
              <a:lnSpc>
                <a:spcPct val="90000"/>
              </a:lnSpc>
              <a:spcBef>
                <a:spcPts val="485"/>
              </a:spcBef>
              <a:spcAft>
                <a:spcPts val="0"/>
              </a:spcAft>
              <a:buClr>
                <a:srgbClr val="888888"/>
              </a:buClr>
              <a:buSzPts val="1553"/>
              <a:buFont typeface="Arial"/>
              <a:buNone/>
              <a:defRPr b="0" i="0" sz="1553" u="none" cap="none" strike="noStrike">
                <a:solidFill>
                  <a:srgbClr val="888888"/>
                </a:solidFill>
                <a:latin typeface="Calibri"/>
                <a:ea typeface="Calibri"/>
                <a:cs typeface="Calibri"/>
                <a:sym typeface="Calibri"/>
              </a:defRPr>
            </a:lvl8pPr>
            <a:lvl9pPr indent="-228600" lvl="8" marL="4114800" marR="0" rtl="0" algn="l">
              <a:lnSpc>
                <a:spcPct val="90000"/>
              </a:lnSpc>
              <a:spcBef>
                <a:spcPts val="485"/>
              </a:spcBef>
              <a:spcAft>
                <a:spcPts val="0"/>
              </a:spcAft>
              <a:buClr>
                <a:srgbClr val="888888"/>
              </a:buClr>
              <a:buSzPts val="1553"/>
              <a:buFont typeface="Arial"/>
              <a:buNone/>
              <a:defRPr b="0" i="0" sz="1553" u="none" cap="none" strike="noStrike">
                <a:solidFill>
                  <a:srgbClr val="888888"/>
                </a:solidFill>
                <a:latin typeface="Calibri"/>
                <a:ea typeface="Calibri"/>
                <a:cs typeface="Calibri"/>
                <a:sym typeface="Calibri"/>
              </a:defRPr>
            </a:lvl9pPr>
          </a:lstStyle>
          <a:p/>
        </p:txBody>
      </p:sp>
      <p:sp>
        <p:nvSpPr>
          <p:cNvPr id="26" name="Google Shape;26;p19"/>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19"/>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19"/>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628650" y="365127"/>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271"/>
              <a:buFont typeface="Calibri"/>
              <a:buNone/>
              <a:defRPr b="0" i="0" sz="4271"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2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401193" lvl="0" marL="457200" marR="0" rtl="0" algn="l">
              <a:lnSpc>
                <a:spcPct val="90000"/>
              </a:lnSpc>
              <a:spcBef>
                <a:spcPts val="971"/>
              </a:spcBef>
              <a:spcAft>
                <a:spcPts val="0"/>
              </a:spcAft>
              <a:buClr>
                <a:schemeClr val="dk1"/>
              </a:buClr>
              <a:buSzPts val="2718"/>
              <a:buFont typeface="Arial"/>
              <a:buChar char="•"/>
              <a:defRPr b="0" i="0" sz="2718" u="none" cap="none" strike="noStrike">
                <a:solidFill>
                  <a:schemeClr val="dk1"/>
                </a:solidFill>
                <a:latin typeface="Calibri"/>
                <a:ea typeface="Calibri"/>
                <a:cs typeface="Calibri"/>
                <a:sym typeface="Calibri"/>
              </a:defRPr>
            </a:lvl1pPr>
            <a:lvl2pPr indent="-376555" lvl="1" marL="914400" marR="0" rtl="0" algn="l">
              <a:lnSpc>
                <a:spcPct val="90000"/>
              </a:lnSpc>
              <a:spcBef>
                <a:spcPts val="485"/>
              </a:spcBef>
              <a:spcAft>
                <a:spcPts val="0"/>
              </a:spcAft>
              <a:buClr>
                <a:schemeClr val="dk1"/>
              </a:buClr>
              <a:buSzPts val="2330"/>
              <a:buFont typeface="Arial"/>
              <a:buChar char="•"/>
              <a:defRPr b="0" i="0" sz="2330" u="none" cap="none" strike="noStrike">
                <a:solidFill>
                  <a:schemeClr val="dk1"/>
                </a:solidFill>
                <a:latin typeface="Calibri"/>
                <a:ea typeface="Calibri"/>
                <a:cs typeface="Calibri"/>
                <a:sym typeface="Calibri"/>
              </a:defRPr>
            </a:lvl2pPr>
            <a:lvl3pPr indent="-351853" lvl="2" marL="13716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3pPr>
            <a:lvl4pPr indent="-339534" lvl="3" marL="1828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4pPr>
            <a:lvl5pPr indent="-339534" lvl="4" marL="22860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5pPr>
            <a:lvl6pPr indent="-339534" lvl="5" marL="27432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6pPr>
            <a:lvl7pPr indent="-339534" lvl="6" marL="32004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7pPr>
            <a:lvl8pPr indent="-339534" lvl="7" marL="36576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8pPr>
            <a:lvl9pPr indent="-339534" lvl="8" marL="4114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9pPr>
          </a:lstStyle>
          <a:p/>
        </p:txBody>
      </p:sp>
      <p:sp>
        <p:nvSpPr>
          <p:cNvPr id="32" name="Google Shape;32;p2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401193" lvl="0" marL="457200" marR="0" rtl="0" algn="l">
              <a:lnSpc>
                <a:spcPct val="90000"/>
              </a:lnSpc>
              <a:spcBef>
                <a:spcPts val="971"/>
              </a:spcBef>
              <a:spcAft>
                <a:spcPts val="0"/>
              </a:spcAft>
              <a:buClr>
                <a:schemeClr val="dk1"/>
              </a:buClr>
              <a:buSzPts val="2718"/>
              <a:buFont typeface="Arial"/>
              <a:buChar char="•"/>
              <a:defRPr b="0" i="0" sz="2718" u="none" cap="none" strike="noStrike">
                <a:solidFill>
                  <a:schemeClr val="dk1"/>
                </a:solidFill>
                <a:latin typeface="Calibri"/>
                <a:ea typeface="Calibri"/>
                <a:cs typeface="Calibri"/>
                <a:sym typeface="Calibri"/>
              </a:defRPr>
            </a:lvl1pPr>
            <a:lvl2pPr indent="-376555" lvl="1" marL="914400" marR="0" rtl="0" algn="l">
              <a:lnSpc>
                <a:spcPct val="90000"/>
              </a:lnSpc>
              <a:spcBef>
                <a:spcPts val="485"/>
              </a:spcBef>
              <a:spcAft>
                <a:spcPts val="0"/>
              </a:spcAft>
              <a:buClr>
                <a:schemeClr val="dk1"/>
              </a:buClr>
              <a:buSzPts val="2330"/>
              <a:buFont typeface="Arial"/>
              <a:buChar char="•"/>
              <a:defRPr b="0" i="0" sz="2330" u="none" cap="none" strike="noStrike">
                <a:solidFill>
                  <a:schemeClr val="dk1"/>
                </a:solidFill>
                <a:latin typeface="Calibri"/>
                <a:ea typeface="Calibri"/>
                <a:cs typeface="Calibri"/>
                <a:sym typeface="Calibri"/>
              </a:defRPr>
            </a:lvl2pPr>
            <a:lvl3pPr indent="-351853" lvl="2" marL="13716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3pPr>
            <a:lvl4pPr indent="-339534" lvl="3" marL="1828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4pPr>
            <a:lvl5pPr indent="-339534" lvl="4" marL="22860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5pPr>
            <a:lvl6pPr indent="-339534" lvl="5" marL="27432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6pPr>
            <a:lvl7pPr indent="-339534" lvl="6" marL="32004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7pPr>
            <a:lvl8pPr indent="-339534" lvl="7" marL="36576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8pPr>
            <a:lvl9pPr indent="-339534" lvl="8" marL="4114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9pPr>
          </a:lstStyle>
          <a:p/>
        </p:txBody>
      </p:sp>
      <p:sp>
        <p:nvSpPr>
          <p:cNvPr id="33" name="Google Shape;33;p20"/>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20"/>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20"/>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629841" y="365127"/>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271"/>
              <a:buFont typeface="Calibri"/>
              <a:buNone/>
              <a:defRPr b="0" i="0" sz="4271"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2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971"/>
              </a:spcBef>
              <a:spcAft>
                <a:spcPts val="0"/>
              </a:spcAft>
              <a:buClr>
                <a:schemeClr val="dk1"/>
              </a:buClr>
              <a:buSzPts val="2330"/>
              <a:buFont typeface="Arial"/>
              <a:buNone/>
              <a:defRPr b="1" i="0" sz="2330" u="none" cap="none" strike="noStrike">
                <a:solidFill>
                  <a:schemeClr val="dk1"/>
                </a:solidFill>
                <a:latin typeface="Calibri"/>
                <a:ea typeface="Calibri"/>
                <a:cs typeface="Calibri"/>
                <a:sym typeface="Calibri"/>
              </a:defRPr>
            </a:lvl1pPr>
            <a:lvl2pPr indent="-228600" lvl="1" marL="914400" marR="0" rtl="0" algn="l">
              <a:lnSpc>
                <a:spcPct val="90000"/>
              </a:lnSpc>
              <a:spcBef>
                <a:spcPts val="485"/>
              </a:spcBef>
              <a:spcAft>
                <a:spcPts val="0"/>
              </a:spcAft>
              <a:buClr>
                <a:schemeClr val="dk1"/>
              </a:buClr>
              <a:buSzPts val="1941"/>
              <a:buFont typeface="Arial"/>
              <a:buNone/>
              <a:defRPr b="1" i="0" sz="1941" u="none" cap="none" strike="noStrike">
                <a:solidFill>
                  <a:schemeClr val="dk1"/>
                </a:solidFill>
                <a:latin typeface="Calibri"/>
                <a:ea typeface="Calibri"/>
                <a:cs typeface="Calibri"/>
                <a:sym typeface="Calibri"/>
              </a:defRPr>
            </a:lvl2pPr>
            <a:lvl3pPr indent="-228600" lvl="2" marL="1371600" marR="0" rtl="0" algn="l">
              <a:lnSpc>
                <a:spcPct val="90000"/>
              </a:lnSpc>
              <a:spcBef>
                <a:spcPts val="485"/>
              </a:spcBef>
              <a:spcAft>
                <a:spcPts val="0"/>
              </a:spcAft>
              <a:buClr>
                <a:schemeClr val="dk1"/>
              </a:buClr>
              <a:buSzPts val="1747"/>
              <a:buFont typeface="Arial"/>
              <a:buNone/>
              <a:defRPr b="1" i="0" sz="1746" u="none" cap="none" strike="noStrike">
                <a:solidFill>
                  <a:schemeClr val="dk1"/>
                </a:solidFill>
                <a:latin typeface="Calibri"/>
                <a:ea typeface="Calibri"/>
                <a:cs typeface="Calibri"/>
                <a:sym typeface="Calibri"/>
              </a:defRPr>
            </a:lvl3pPr>
            <a:lvl4pPr indent="-228600" lvl="3" marL="1828800" marR="0" rtl="0" algn="l">
              <a:lnSpc>
                <a:spcPct val="90000"/>
              </a:lnSpc>
              <a:spcBef>
                <a:spcPts val="485"/>
              </a:spcBef>
              <a:spcAft>
                <a:spcPts val="0"/>
              </a:spcAft>
              <a:buClr>
                <a:schemeClr val="dk1"/>
              </a:buClr>
              <a:buSzPts val="1553"/>
              <a:buFont typeface="Arial"/>
              <a:buNone/>
              <a:defRPr b="1" i="0" sz="1553" u="none" cap="none" strike="noStrike">
                <a:solidFill>
                  <a:schemeClr val="dk1"/>
                </a:solidFill>
                <a:latin typeface="Calibri"/>
                <a:ea typeface="Calibri"/>
                <a:cs typeface="Calibri"/>
                <a:sym typeface="Calibri"/>
              </a:defRPr>
            </a:lvl4pPr>
            <a:lvl5pPr indent="-228600" lvl="4" marL="2286000" marR="0" rtl="0" algn="l">
              <a:lnSpc>
                <a:spcPct val="90000"/>
              </a:lnSpc>
              <a:spcBef>
                <a:spcPts val="485"/>
              </a:spcBef>
              <a:spcAft>
                <a:spcPts val="0"/>
              </a:spcAft>
              <a:buClr>
                <a:schemeClr val="dk1"/>
              </a:buClr>
              <a:buSzPts val="1553"/>
              <a:buFont typeface="Arial"/>
              <a:buNone/>
              <a:defRPr b="1" i="0" sz="1553" u="none" cap="none" strike="noStrike">
                <a:solidFill>
                  <a:schemeClr val="dk1"/>
                </a:solidFill>
                <a:latin typeface="Calibri"/>
                <a:ea typeface="Calibri"/>
                <a:cs typeface="Calibri"/>
                <a:sym typeface="Calibri"/>
              </a:defRPr>
            </a:lvl5pPr>
            <a:lvl6pPr indent="-228600" lvl="5" marL="2743200" marR="0" rtl="0" algn="l">
              <a:lnSpc>
                <a:spcPct val="90000"/>
              </a:lnSpc>
              <a:spcBef>
                <a:spcPts val="485"/>
              </a:spcBef>
              <a:spcAft>
                <a:spcPts val="0"/>
              </a:spcAft>
              <a:buClr>
                <a:schemeClr val="dk1"/>
              </a:buClr>
              <a:buSzPts val="1553"/>
              <a:buFont typeface="Arial"/>
              <a:buNone/>
              <a:defRPr b="1" i="0" sz="1553" u="none" cap="none" strike="noStrike">
                <a:solidFill>
                  <a:schemeClr val="dk1"/>
                </a:solidFill>
                <a:latin typeface="Calibri"/>
                <a:ea typeface="Calibri"/>
                <a:cs typeface="Calibri"/>
                <a:sym typeface="Calibri"/>
              </a:defRPr>
            </a:lvl6pPr>
            <a:lvl7pPr indent="-228600" lvl="6" marL="3200400" marR="0" rtl="0" algn="l">
              <a:lnSpc>
                <a:spcPct val="90000"/>
              </a:lnSpc>
              <a:spcBef>
                <a:spcPts val="485"/>
              </a:spcBef>
              <a:spcAft>
                <a:spcPts val="0"/>
              </a:spcAft>
              <a:buClr>
                <a:schemeClr val="dk1"/>
              </a:buClr>
              <a:buSzPts val="1553"/>
              <a:buFont typeface="Arial"/>
              <a:buNone/>
              <a:defRPr b="1" i="0" sz="1553" u="none" cap="none" strike="noStrike">
                <a:solidFill>
                  <a:schemeClr val="dk1"/>
                </a:solidFill>
                <a:latin typeface="Calibri"/>
                <a:ea typeface="Calibri"/>
                <a:cs typeface="Calibri"/>
                <a:sym typeface="Calibri"/>
              </a:defRPr>
            </a:lvl7pPr>
            <a:lvl8pPr indent="-228600" lvl="7" marL="3657600" marR="0" rtl="0" algn="l">
              <a:lnSpc>
                <a:spcPct val="90000"/>
              </a:lnSpc>
              <a:spcBef>
                <a:spcPts val="485"/>
              </a:spcBef>
              <a:spcAft>
                <a:spcPts val="0"/>
              </a:spcAft>
              <a:buClr>
                <a:schemeClr val="dk1"/>
              </a:buClr>
              <a:buSzPts val="1553"/>
              <a:buFont typeface="Arial"/>
              <a:buNone/>
              <a:defRPr b="1" i="0" sz="1553" u="none" cap="none" strike="noStrike">
                <a:solidFill>
                  <a:schemeClr val="dk1"/>
                </a:solidFill>
                <a:latin typeface="Calibri"/>
                <a:ea typeface="Calibri"/>
                <a:cs typeface="Calibri"/>
                <a:sym typeface="Calibri"/>
              </a:defRPr>
            </a:lvl8pPr>
            <a:lvl9pPr indent="-228600" lvl="8" marL="4114800" marR="0" rtl="0" algn="l">
              <a:lnSpc>
                <a:spcPct val="90000"/>
              </a:lnSpc>
              <a:spcBef>
                <a:spcPts val="485"/>
              </a:spcBef>
              <a:spcAft>
                <a:spcPts val="0"/>
              </a:spcAft>
              <a:buClr>
                <a:schemeClr val="dk1"/>
              </a:buClr>
              <a:buSzPts val="1553"/>
              <a:buFont typeface="Arial"/>
              <a:buNone/>
              <a:defRPr b="1" i="0" sz="1553" u="none" cap="none" strike="noStrike">
                <a:solidFill>
                  <a:schemeClr val="dk1"/>
                </a:solidFill>
                <a:latin typeface="Calibri"/>
                <a:ea typeface="Calibri"/>
                <a:cs typeface="Calibri"/>
                <a:sym typeface="Calibri"/>
              </a:defRPr>
            </a:lvl9pPr>
          </a:lstStyle>
          <a:p/>
        </p:txBody>
      </p:sp>
      <p:sp>
        <p:nvSpPr>
          <p:cNvPr id="39" name="Google Shape;39;p2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401193" lvl="0" marL="457200" marR="0" rtl="0" algn="l">
              <a:lnSpc>
                <a:spcPct val="90000"/>
              </a:lnSpc>
              <a:spcBef>
                <a:spcPts val="971"/>
              </a:spcBef>
              <a:spcAft>
                <a:spcPts val="0"/>
              </a:spcAft>
              <a:buClr>
                <a:schemeClr val="dk1"/>
              </a:buClr>
              <a:buSzPts val="2718"/>
              <a:buFont typeface="Arial"/>
              <a:buChar char="•"/>
              <a:defRPr b="0" i="0" sz="2718" u="none" cap="none" strike="noStrike">
                <a:solidFill>
                  <a:schemeClr val="dk1"/>
                </a:solidFill>
                <a:latin typeface="Calibri"/>
                <a:ea typeface="Calibri"/>
                <a:cs typeface="Calibri"/>
                <a:sym typeface="Calibri"/>
              </a:defRPr>
            </a:lvl1pPr>
            <a:lvl2pPr indent="-376555" lvl="1" marL="914400" marR="0" rtl="0" algn="l">
              <a:lnSpc>
                <a:spcPct val="90000"/>
              </a:lnSpc>
              <a:spcBef>
                <a:spcPts val="485"/>
              </a:spcBef>
              <a:spcAft>
                <a:spcPts val="0"/>
              </a:spcAft>
              <a:buClr>
                <a:schemeClr val="dk1"/>
              </a:buClr>
              <a:buSzPts val="2330"/>
              <a:buFont typeface="Arial"/>
              <a:buChar char="•"/>
              <a:defRPr b="0" i="0" sz="2330" u="none" cap="none" strike="noStrike">
                <a:solidFill>
                  <a:schemeClr val="dk1"/>
                </a:solidFill>
                <a:latin typeface="Calibri"/>
                <a:ea typeface="Calibri"/>
                <a:cs typeface="Calibri"/>
                <a:sym typeface="Calibri"/>
              </a:defRPr>
            </a:lvl2pPr>
            <a:lvl3pPr indent="-351853" lvl="2" marL="13716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3pPr>
            <a:lvl4pPr indent="-339534" lvl="3" marL="1828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4pPr>
            <a:lvl5pPr indent="-339534" lvl="4" marL="22860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5pPr>
            <a:lvl6pPr indent="-339534" lvl="5" marL="27432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6pPr>
            <a:lvl7pPr indent="-339534" lvl="6" marL="32004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7pPr>
            <a:lvl8pPr indent="-339534" lvl="7" marL="36576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8pPr>
            <a:lvl9pPr indent="-339534" lvl="8" marL="4114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9pPr>
          </a:lstStyle>
          <a:p/>
        </p:txBody>
      </p:sp>
      <p:sp>
        <p:nvSpPr>
          <p:cNvPr id="40" name="Google Shape;40;p21"/>
          <p:cNvSpPr txBox="1"/>
          <p:nvPr>
            <p:ph idx="3" type="body"/>
          </p:nvPr>
        </p:nvSpPr>
        <p:spPr>
          <a:xfrm>
            <a:off x="4629151" y="1681163"/>
            <a:ext cx="388739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971"/>
              </a:spcBef>
              <a:spcAft>
                <a:spcPts val="0"/>
              </a:spcAft>
              <a:buClr>
                <a:schemeClr val="dk1"/>
              </a:buClr>
              <a:buSzPts val="2330"/>
              <a:buFont typeface="Arial"/>
              <a:buNone/>
              <a:defRPr b="1" i="0" sz="2330" u="none" cap="none" strike="noStrike">
                <a:solidFill>
                  <a:schemeClr val="dk1"/>
                </a:solidFill>
                <a:latin typeface="Calibri"/>
                <a:ea typeface="Calibri"/>
                <a:cs typeface="Calibri"/>
                <a:sym typeface="Calibri"/>
              </a:defRPr>
            </a:lvl1pPr>
            <a:lvl2pPr indent="-228600" lvl="1" marL="914400" marR="0" rtl="0" algn="l">
              <a:lnSpc>
                <a:spcPct val="90000"/>
              </a:lnSpc>
              <a:spcBef>
                <a:spcPts val="485"/>
              </a:spcBef>
              <a:spcAft>
                <a:spcPts val="0"/>
              </a:spcAft>
              <a:buClr>
                <a:schemeClr val="dk1"/>
              </a:buClr>
              <a:buSzPts val="1941"/>
              <a:buFont typeface="Arial"/>
              <a:buNone/>
              <a:defRPr b="1" i="0" sz="1941" u="none" cap="none" strike="noStrike">
                <a:solidFill>
                  <a:schemeClr val="dk1"/>
                </a:solidFill>
                <a:latin typeface="Calibri"/>
                <a:ea typeface="Calibri"/>
                <a:cs typeface="Calibri"/>
                <a:sym typeface="Calibri"/>
              </a:defRPr>
            </a:lvl2pPr>
            <a:lvl3pPr indent="-228600" lvl="2" marL="1371600" marR="0" rtl="0" algn="l">
              <a:lnSpc>
                <a:spcPct val="90000"/>
              </a:lnSpc>
              <a:spcBef>
                <a:spcPts val="485"/>
              </a:spcBef>
              <a:spcAft>
                <a:spcPts val="0"/>
              </a:spcAft>
              <a:buClr>
                <a:schemeClr val="dk1"/>
              </a:buClr>
              <a:buSzPts val="1747"/>
              <a:buFont typeface="Arial"/>
              <a:buNone/>
              <a:defRPr b="1" i="0" sz="1746" u="none" cap="none" strike="noStrike">
                <a:solidFill>
                  <a:schemeClr val="dk1"/>
                </a:solidFill>
                <a:latin typeface="Calibri"/>
                <a:ea typeface="Calibri"/>
                <a:cs typeface="Calibri"/>
                <a:sym typeface="Calibri"/>
              </a:defRPr>
            </a:lvl3pPr>
            <a:lvl4pPr indent="-228600" lvl="3" marL="1828800" marR="0" rtl="0" algn="l">
              <a:lnSpc>
                <a:spcPct val="90000"/>
              </a:lnSpc>
              <a:spcBef>
                <a:spcPts val="485"/>
              </a:spcBef>
              <a:spcAft>
                <a:spcPts val="0"/>
              </a:spcAft>
              <a:buClr>
                <a:schemeClr val="dk1"/>
              </a:buClr>
              <a:buSzPts val="1553"/>
              <a:buFont typeface="Arial"/>
              <a:buNone/>
              <a:defRPr b="1" i="0" sz="1553" u="none" cap="none" strike="noStrike">
                <a:solidFill>
                  <a:schemeClr val="dk1"/>
                </a:solidFill>
                <a:latin typeface="Calibri"/>
                <a:ea typeface="Calibri"/>
                <a:cs typeface="Calibri"/>
                <a:sym typeface="Calibri"/>
              </a:defRPr>
            </a:lvl4pPr>
            <a:lvl5pPr indent="-228600" lvl="4" marL="2286000" marR="0" rtl="0" algn="l">
              <a:lnSpc>
                <a:spcPct val="90000"/>
              </a:lnSpc>
              <a:spcBef>
                <a:spcPts val="485"/>
              </a:spcBef>
              <a:spcAft>
                <a:spcPts val="0"/>
              </a:spcAft>
              <a:buClr>
                <a:schemeClr val="dk1"/>
              </a:buClr>
              <a:buSzPts val="1553"/>
              <a:buFont typeface="Arial"/>
              <a:buNone/>
              <a:defRPr b="1" i="0" sz="1553" u="none" cap="none" strike="noStrike">
                <a:solidFill>
                  <a:schemeClr val="dk1"/>
                </a:solidFill>
                <a:latin typeface="Calibri"/>
                <a:ea typeface="Calibri"/>
                <a:cs typeface="Calibri"/>
                <a:sym typeface="Calibri"/>
              </a:defRPr>
            </a:lvl5pPr>
            <a:lvl6pPr indent="-228600" lvl="5" marL="2743200" marR="0" rtl="0" algn="l">
              <a:lnSpc>
                <a:spcPct val="90000"/>
              </a:lnSpc>
              <a:spcBef>
                <a:spcPts val="485"/>
              </a:spcBef>
              <a:spcAft>
                <a:spcPts val="0"/>
              </a:spcAft>
              <a:buClr>
                <a:schemeClr val="dk1"/>
              </a:buClr>
              <a:buSzPts val="1553"/>
              <a:buFont typeface="Arial"/>
              <a:buNone/>
              <a:defRPr b="1" i="0" sz="1553" u="none" cap="none" strike="noStrike">
                <a:solidFill>
                  <a:schemeClr val="dk1"/>
                </a:solidFill>
                <a:latin typeface="Calibri"/>
                <a:ea typeface="Calibri"/>
                <a:cs typeface="Calibri"/>
                <a:sym typeface="Calibri"/>
              </a:defRPr>
            </a:lvl6pPr>
            <a:lvl7pPr indent="-228600" lvl="6" marL="3200400" marR="0" rtl="0" algn="l">
              <a:lnSpc>
                <a:spcPct val="90000"/>
              </a:lnSpc>
              <a:spcBef>
                <a:spcPts val="485"/>
              </a:spcBef>
              <a:spcAft>
                <a:spcPts val="0"/>
              </a:spcAft>
              <a:buClr>
                <a:schemeClr val="dk1"/>
              </a:buClr>
              <a:buSzPts val="1553"/>
              <a:buFont typeface="Arial"/>
              <a:buNone/>
              <a:defRPr b="1" i="0" sz="1553" u="none" cap="none" strike="noStrike">
                <a:solidFill>
                  <a:schemeClr val="dk1"/>
                </a:solidFill>
                <a:latin typeface="Calibri"/>
                <a:ea typeface="Calibri"/>
                <a:cs typeface="Calibri"/>
                <a:sym typeface="Calibri"/>
              </a:defRPr>
            </a:lvl7pPr>
            <a:lvl8pPr indent="-228600" lvl="7" marL="3657600" marR="0" rtl="0" algn="l">
              <a:lnSpc>
                <a:spcPct val="90000"/>
              </a:lnSpc>
              <a:spcBef>
                <a:spcPts val="485"/>
              </a:spcBef>
              <a:spcAft>
                <a:spcPts val="0"/>
              </a:spcAft>
              <a:buClr>
                <a:schemeClr val="dk1"/>
              </a:buClr>
              <a:buSzPts val="1553"/>
              <a:buFont typeface="Arial"/>
              <a:buNone/>
              <a:defRPr b="1" i="0" sz="1553" u="none" cap="none" strike="noStrike">
                <a:solidFill>
                  <a:schemeClr val="dk1"/>
                </a:solidFill>
                <a:latin typeface="Calibri"/>
                <a:ea typeface="Calibri"/>
                <a:cs typeface="Calibri"/>
                <a:sym typeface="Calibri"/>
              </a:defRPr>
            </a:lvl8pPr>
            <a:lvl9pPr indent="-228600" lvl="8" marL="4114800" marR="0" rtl="0" algn="l">
              <a:lnSpc>
                <a:spcPct val="90000"/>
              </a:lnSpc>
              <a:spcBef>
                <a:spcPts val="485"/>
              </a:spcBef>
              <a:spcAft>
                <a:spcPts val="0"/>
              </a:spcAft>
              <a:buClr>
                <a:schemeClr val="dk1"/>
              </a:buClr>
              <a:buSzPts val="1553"/>
              <a:buFont typeface="Arial"/>
              <a:buNone/>
              <a:defRPr b="1" i="0" sz="1553" u="none" cap="none" strike="noStrike">
                <a:solidFill>
                  <a:schemeClr val="dk1"/>
                </a:solidFill>
                <a:latin typeface="Calibri"/>
                <a:ea typeface="Calibri"/>
                <a:cs typeface="Calibri"/>
                <a:sym typeface="Calibri"/>
              </a:defRPr>
            </a:lvl9pPr>
          </a:lstStyle>
          <a:p/>
        </p:txBody>
      </p:sp>
      <p:sp>
        <p:nvSpPr>
          <p:cNvPr id="41" name="Google Shape;41;p21"/>
          <p:cNvSpPr txBox="1"/>
          <p:nvPr>
            <p:ph idx="4" type="body"/>
          </p:nvPr>
        </p:nvSpPr>
        <p:spPr>
          <a:xfrm>
            <a:off x="4629151" y="2505075"/>
            <a:ext cx="3887391" cy="3684588"/>
          </a:xfrm>
          <a:prstGeom prst="rect">
            <a:avLst/>
          </a:prstGeom>
          <a:noFill/>
          <a:ln>
            <a:noFill/>
          </a:ln>
        </p:spPr>
        <p:txBody>
          <a:bodyPr anchorCtr="0" anchor="t" bIns="45700" lIns="91425" spcFirstLastPara="1" rIns="91425" wrap="square" tIns="45700">
            <a:noAutofit/>
          </a:bodyPr>
          <a:lstStyle>
            <a:lvl1pPr indent="-401193" lvl="0" marL="457200" marR="0" rtl="0" algn="l">
              <a:lnSpc>
                <a:spcPct val="90000"/>
              </a:lnSpc>
              <a:spcBef>
                <a:spcPts val="971"/>
              </a:spcBef>
              <a:spcAft>
                <a:spcPts val="0"/>
              </a:spcAft>
              <a:buClr>
                <a:schemeClr val="dk1"/>
              </a:buClr>
              <a:buSzPts val="2718"/>
              <a:buFont typeface="Arial"/>
              <a:buChar char="•"/>
              <a:defRPr b="0" i="0" sz="2718" u="none" cap="none" strike="noStrike">
                <a:solidFill>
                  <a:schemeClr val="dk1"/>
                </a:solidFill>
                <a:latin typeface="Calibri"/>
                <a:ea typeface="Calibri"/>
                <a:cs typeface="Calibri"/>
                <a:sym typeface="Calibri"/>
              </a:defRPr>
            </a:lvl1pPr>
            <a:lvl2pPr indent="-376555" lvl="1" marL="914400" marR="0" rtl="0" algn="l">
              <a:lnSpc>
                <a:spcPct val="90000"/>
              </a:lnSpc>
              <a:spcBef>
                <a:spcPts val="485"/>
              </a:spcBef>
              <a:spcAft>
                <a:spcPts val="0"/>
              </a:spcAft>
              <a:buClr>
                <a:schemeClr val="dk1"/>
              </a:buClr>
              <a:buSzPts val="2330"/>
              <a:buFont typeface="Arial"/>
              <a:buChar char="•"/>
              <a:defRPr b="0" i="0" sz="2330" u="none" cap="none" strike="noStrike">
                <a:solidFill>
                  <a:schemeClr val="dk1"/>
                </a:solidFill>
                <a:latin typeface="Calibri"/>
                <a:ea typeface="Calibri"/>
                <a:cs typeface="Calibri"/>
                <a:sym typeface="Calibri"/>
              </a:defRPr>
            </a:lvl2pPr>
            <a:lvl3pPr indent="-351853" lvl="2" marL="13716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3pPr>
            <a:lvl4pPr indent="-339534" lvl="3" marL="1828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4pPr>
            <a:lvl5pPr indent="-339534" lvl="4" marL="22860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5pPr>
            <a:lvl6pPr indent="-339534" lvl="5" marL="27432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6pPr>
            <a:lvl7pPr indent="-339534" lvl="6" marL="32004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7pPr>
            <a:lvl8pPr indent="-339534" lvl="7" marL="36576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8pPr>
            <a:lvl9pPr indent="-339534" lvl="8" marL="4114800" marR="0" rtl="0" algn="l">
              <a:lnSpc>
                <a:spcPct val="90000"/>
              </a:lnSpc>
              <a:spcBef>
                <a:spcPts val="485"/>
              </a:spcBef>
              <a:spcAft>
                <a:spcPts val="0"/>
              </a:spcAft>
              <a:buClr>
                <a:schemeClr val="dk1"/>
              </a:buClr>
              <a:buSzPts val="1747"/>
              <a:buFont typeface="Arial"/>
              <a:buChar char="•"/>
              <a:defRPr b="0" i="0" sz="1746" u="none" cap="none" strike="noStrike">
                <a:solidFill>
                  <a:schemeClr val="dk1"/>
                </a:solidFill>
                <a:latin typeface="Calibri"/>
                <a:ea typeface="Calibri"/>
                <a:cs typeface="Calibri"/>
                <a:sym typeface="Calibri"/>
              </a:defRPr>
            </a:lvl9pPr>
          </a:lstStyle>
          <a:p/>
        </p:txBody>
      </p:sp>
      <p:sp>
        <p:nvSpPr>
          <p:cNvPr id="42" name="Google Shape;42;p21"/>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21"/>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21"/>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628650" y="365127"/>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271"/>
              <a:buFont typeface="Calibri"/>
              <a:buNone/>
              <a:defRPr b="0" i="0" sz="4271"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22"/>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22"/>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22"/>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23"/>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23"/>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106"/>
              <a:buFont typeface="Calibri"/>
              <a:buNone/>
              <a:defRPr b="0" i="0" sz="3106"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2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25831" lvl="0" marL="457200" marR="0" rtl="0" algn="l">
              <a:lnSpc>
                <a:spcPct val="90000"/>
              </a:lnSpc>
              <a:spcBef>
                <a:spcPts val="971"/>
              </a:spcBef>
              <a:spcAft>
                <a:spcPts val="0"/>
              </a:spcAft>
              <a:buClr>
                <a:schemeClr val="dk1"/>
              </a:buClr>
              <a:buSzPts val="3106"/>
              <a:buFont typeface="Arial"/>
              <a:buChar char="•"/>
              <a:defRPr b="0" i="0" sz="3106" u="none" cap="none" strike="noStrike">
                <a:solidFill>
                  <a:schemeClr val="dk1"/>
                </a:solidFill>
                <a:latin typeface="Calibri"/>
                <a:ea typeface="Calibri"/>
                <a:cs typeface="Calibri"/>
                <a:sym typeface="Calibri"/>
              </a:defRPr>
            </a:lvl1pPr>
            <a:lvl2pPr indent="-401193" lvl="1" marL="914400" marR="0" rtl="0" algn="l">
              <a:lnSpc>
                <a:spcPct val="90000"/>
              </a:lnSpc>
              <a:spcBef>
                <a:spcPts val="485"/>
              </a:spcBef>
              <a:spcAft>
                <a:spcPts val="0"/>
              </a:spcAft>
              <a:buClr>
                <a:schemeClr val="dk1"/>
              </a:buClr>
              <a:buSzPts val="2718"/>
              <a:buFont typeface="Arial"/>
              <a:buChar char="•"/>
              <a:defRPr b="0" i="0" sz="2718" u="none" cap="none" strike="noStrike">
                <a:solidFill>
                  <a:schemeClr val="dk1"/>
                </a:solidFill>
                <a:latin typeface="Calibri"/>
                <a:ea typeface="Calibri"/>
                <a:cs typeface="Calibri"/>
                <a:sym typeface="Calibri"/>
              </a:defRPr>
            </a:lvl2pPr>
            <a:lvl3pPr indent="-376555" lvl="2" marL="1371600" marR="0" rtl="0" algn="l">
              <a:lnSpc>
                <a:spcPct val="90000"/>
              </a:lnSpc>
              <a:spcBef>
                <a:spcPts val="485"/>
              </a:spcBef>
              <a:spcAft>
                <a:spcPts val="0"/>
              </a:spcAft>
              <a:buClr>
                <a:schemeClr val="dk1"/>
              </a:buClr>
              <a:buSzPts val="2330"/>
              <a:buFont typeface="Arial"/>
              <a:buChar char="•"/>
              <a:defRPr b="0" i="0" sz="2330" u="none" cap="none" strike="noStrike">
                <a:solidFill>
                  <a:schemeClr val="dk1"/>
                </a:solidFill>
                <a:latin typeface="Calibri"/>
                <a:ea typeface="Calibri"/>
                <a:cs typeface="Calibri"/>
                <a:sym typeface="Calibri"/>
              </a:defRPr>
            </a:lvl3pPr>
            <a:lvl4pPr indent="-351853" lvl="3" marL="18288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4pPr>
            <a:lvl5pPr indent="-351853" lvl="4" marL="22860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5pPr>
            <a:lvl6pPr indent="-351853" lvl="5" marL="27432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6pPr>
            <a:lvl7pPr indent="-351853" lvl="6" marL="32004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7pPr>
            <a:lvl8pPr indent="-351853" lvl="7" marL="36576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8pPr>
            <a:lvl9pPr indent="-351853" lvl="8" marL="4114800" marR="0" rtl="0" algn="l">
              <a:lnSpc>
                <a:spcPct val="90000"/>
              </a:lnSpc>
              <a:spcBef>
                <a:spcPts val="485"/>
              </a:spcBef>
              <a:spcAft>
                <a:spcPts val="0"/>
              </a:spcAft>
              <a:buClr>
                <a:schemeClr val="dk1"/>
              </a:buClr>
              <a:buSzPts val="1941"/>
              <a:buFont typeface="Arial"/>
              <a:buChar char="•"/>
              <a:defRPr b="0" i="0" sz="1941" u="none" cap="none" strike="noStrike">
                <a:solidFill>
                  <a:schemeClr val="dk1"/>
                </a:solidFill>
                <a:latin typeface="Calibri"/>
                <a:ea typeface="Calibri"/>
                <a:cs typeface="Calibri"/>
                <a:sym typeface="Calibri"/>
              </a:defRPr>
            </a:lvl9pPr>
          </a:lstStyle>
          <a:p/>
        </p:txBody>
      </p:sp>
      <p:sp>
        <p:nvSpPr>
          <p:cNvPr id="57" name="Google Shape;57;p2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971"/>
              </a:spcBef>
              <a:spcAft>
                <a:spcPts val="0"/>
              </a:spcAft>
              <a:buClr>
                <a:schemeClr val="dk1"/>
              </a:buClr>
              <a:buSzPts val="1553"/>
              <a:buFont typeface="Arial"/>
              <a:buNone/>
              <a:defRPr b="0" i="0" sz="1553" u="none" cap="none" strike="noStrike">
                <a:solidFill>
                  <a:schemeClr val="dk1"/>
                </a:solidFill>
                <a:latin typeface="Calibri"/>
                <a:ea typeface="Calibri"/>
                <a:cs typeface="Calibri"/>
                <a:sym typeface="Calibri"/>
              </a:defRPr>
            </a:lvl1pPr>
            <a:lvl2pPr indent="-228600" lvl="1" marL="914400" marR="0" rtl="0" algn="l">
              <a:lnSpc>
                <a:spcPct val="90000"/>
              </a:lnSpc>
              <a:spcBef>
                <a:spcPts val="485"/>
              </a:spcBef>
              <a:spcAft>
                <a:spcPts val="0"/>
              </a:spcAft>
              <a:buClr>
                <a:schemeClr val="dk1"/>
              </a:buClr>
              <a:buSzPts val="1359"/>
              <a:buFont typeface="Arial"/>
              <a:buNone/>
              <a:defRPr b="0" i="0" sz="1359" u="none" cap="none" strike="noStrike">
                <a:solidFill>
                  <a:schemeClr val="dk1"/>
                </a:solidFill>
                <a:latin typeface="Calibri"/>
                <a:ea typeface="Calibri"/>
                <a:cs typeface="Calibri"/>
                <a:sym typeface="Calibri"/>
              </a:defRPr>
            </a:lvl2pPr>
            <a:lvl3pPr indent="-228600" lvl="2" marL="1371600" marR="0" rtl="0" algn="l">
              <a:lnSpc>
                <a:spcPct val="90000"/>
              </a:lnSpc>
              <a:spcBef>
                <a:spcPts val="485"/>
              </a:spcBef>
              <a:spcAft>
                <a:spcPts val="0"/>
              </a:spcAft>
              <a:buClr>
                <a:schemeClr val="dk1"/>
              </a:buClr>
              <a:buSzPts val="1165"/>
              <a:buFont typeface="Arial"/>
              <a:buNone/>
              <a:defRPr b="0" i="0" sz="1165" u="none" cap="none" strike="noStrike">
                <a:solidFill>
                  <a:schemeClr val="dk1"/>
                </a:solidFill>
                <a:latin typeface="Calibri"/>
                <a:ea typeface="Calibri"/>
                <a:cs typeface="Calibri"/>
                <a:sym typeface="Calibri"/>
              </a:defRPr>
            </a:lvl3pPr>
            <a:lvl4pPr indent="-228600" lvl="3" marL="1828800" marR="0" rtl="0" algn="l">
              <a:lnSpc>
                <a:spcPct val="90000"/>
              </a:lnSpc>
              <a:spcBef>
                <a:spcPts val="485"/>
              </a:spcBef>
              <a:spcAft>
                <a:spcPts val="0"/>
              </a:spcAft>
              <a:buClr>
                <a:schemeClr val="dk1"/>
              </a:buClr>
              <a:buSzPts val="971"/>
              <a:buFont typeface="Arial"/>
              <a:buNone/>
              <a:defRPr b="0" i="0" sz="971" u="none" cap="none" strike="noStrike">
                <a:solidFill>
                  <a:schemeClr val="dk1"/>
                </a:solidFill>
                <a:latin typeface="Calibri"/>
                <a:ea typeface="Calibri"/>
                <a:cs typeface="Calibri"/>
                <a:sym typeface="Calibri"/>
              </a:defRPr>
            </a:lvl4pPr>
            <a:lvl5pPr indent="-228600" lvl="4" marL="2286000" marR="0" rtl="0" algn="l">
              <a:lnSpc>
                <a:spcPct val="90000"/>
              </a:lnSpc>
              <a:spcBef>
                <a:spcPts val="485"/>
              </a:spcBef>
              <a:spcAft>
                <a:spcPts val="0"/>
              </a:spcAft>
              <a:buClr>
                <a:schemeClr val="dk1"/>
              </a:buClr>
              <a:buSzPts val="971"/>
              <a:buFont typeface="Arial"/>
              <a:buNone/>
              <a:defRPr b="0" i="0" sz="971" u="none" cap="none" strike="noStrike">
                <a:solidFill>
                  <a:schemeClr val="dk1"/>
                </a:solidFill>
                <a:latin typeface="Calibri"/>
                <a:ea typeface="Calibri"/>
                <a:cs typeface="Calibri"/>
                <a:sym typeface="Calibri"/>
              </a:defRPr>
            </a:lvl5pPr>
            <a:lvl6pPr indent="-228600" lvl="5" marL="2743200" marR="0" rtl="0" algn="l">
              <a:lnSpc>
                <a:spcPct val="90000"/>
              </a:lnSpc>
              <a:spcBef>
                <a:spcPts val="485"/>
              </a:spcBef>
              <a:spcAft>
                <a:spcPts val="0"/>
              </a:spcAft>
              <a:buClr>
                <a:schemeClr val="dk1"/>
              </a:buClr>
              <a:buSzPts val="971"/>
              <a:buFont typeface="Arial"/>
              <a:buNone/>
              <a:defRPr b="0" i="0" sz="971" u="none" cap="none" strike="noStrike">
                <a:solidFill>
                  <a:schemeClr val="dk1"/>
                </a:solidFill>
                <a:latin typeface="Calibri"/>
                <a:ea typeface="Calibri"/>
                <a:cs typeface="Calibri"/>
                <a:sym typeface="Calibri"/>
              </a:defRPr>
            </a:lvl6pPr>
            <a:lvl7pPr indent="-228600" lvl="6" marL="3200400" marR="0" rtl="0" algn="l">
              <a:lnSpc>
                <a:spcPct val="90000"/>
              </a:lnSpc>
              <a:spcBef>
                <a:spcPts val="485"/>
              </a:spcBef>
              <a:spcAft>
                <a:spcPts val="0"/>
              </a:spcAft>
              <a:buClr>
                <a:schemeClr val="dk1"/>
              </a:buClr>
              <a:buSzPts val="971"/>
              <a:buFont typeface="Arial"/>
              <a:buNone/>
              <a:defRPr b="0" i="0" sz="971" u="none" cap="none" strike="noStrike">
                <a:solidFill>
                  <a:schemeClr val="dk1"/>
                </a:solidFill>
                <a:latin typeface="Calibri"/>
                <a:ea typeface="Calibri"/>
                <a:cs typeface="Calibri"/>
                <a:sym typeface="Calibri"/>
              </a:defRPr>
            </a:lvl7pPr>
            <a:lvl8pPr indent="-228600" lvl="7" marL="3657600" marR="0" rtl="0" algn="l">
              <a:lnSpc>
                <a:spcPct val="90000"/>
              </a:lnSpc>
              <a:spcBef>
                <a:spcPts val="485"/>
              </a:spcBef>
              <a:spcAft>
                <a:spcPts val="0"/>
              </a:spcAft>
              <a:buClr>
                <a:schemeClr val="dk1"/>
              </a:buClr>
              <a:buSzPts val="971"/>
              <a:buFont typeface="Arial"/>
              <a:buNone/>
              <a:defRPr b="0" i="0" sz="971" u="none" cap="none" strike="noStrike">
                <a:solidFill>
                  <a:schemeClr val="dk1"/>
                </a:solidFill>
                <a:latin typeface="Calibri"/>
                <a:ea typeface="Calibri"/>
                <a:cs typeface="Calibri"/>
                <a:sym typeface="Calibri"/>
              </a:defRPr>
            </a:lvl8pPr>
            <a:lvl9pPr indent="-228600" lvl="8" marL="4114800" marR="0" rtl="0" algn="l">
              <a:lnSpc>
                <a:spcPct val="90000"/>
              </a:lnSpc>
              <a:spcBef>
                <a:spcPts val="485"/>
              </a:spcBef>
              <a:spcAft>
                <a:spcPts val="0"/>
              </a:spcAft>
              <a:buClr>
                <a:schemeClr val="dk1"/>
              </a:buClr>
              <a:buSzPts val="971"/>
              <a:buFont typeface="Arial"/>
              <a:buNone/>
              <a:defRPr b="0" i="0" sz="971" u="none" cap="none" strike="noStrike">
                <a:solidFill>
                  <a:schemeClr val="dk1"/>
                </a:solidFill>
                <a:latin typeface="Calibri"/>
                <a:ea typeface="Calibri"/>
                <a:cs typeface="Calibri"/>
                <a:sym typeface="Calibri"/>
              </a:defRPr>
            </a:lvl9pPr>
          </a:lstStyle>
          <a:p/>
        </p:txBody>
      </p:sp>
      <p:sp>
        <p:nvSpPr>
          <p:cNvPr id="58" name="Google Shape;58;p24"/>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24"/>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24"/>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106"/>
              <a:buFont typeface="Calibri"/>
              <a:buNone/>
              <a:defRPr b="0" i="0" sz="3106"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25"/>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971"/>
              </a:spcBef>
              <a:spcAft>
                <a:spcPts val="0"/>
              </a:spcAft>
              <a:buClr>
                <a:schemeClr val="dk1"/>
              </a:buClr>
              <a:buSzPts val="3106"/>
              <a:buFont typeface="Arial"/>
              <a:buNone/>
              <a:defRPr b="0" i="0" sz="3106" u="none" cap="none" strike="noStrike">
                <a:solidFill>
                  <a:schemeClr val="dk1"/>
                </a:solidFill>
                <a:latin typeface="Calibri"/>
                <a:ea typeface="Calibri"/>
                <a:cs typeface="Calibri"/>
                <a:sym typeface="Calibri"/>
              </a:defRPr>
            </a:lvl1pPr>
            <a:lvl2pPr lvl="1" marR="0" rtl="0" algn="l">
              <a:lnSpc>
                <a:spcPct val="90000"/>
              </a:lnSpc>
              <a:spcBef>
                <a:spcPts val="485"/>
              </a:spcBef>
              <a:spcAft>
                <a:spcPts val="0"/>
              </a:spcAft>
              <a:buClr>
                <a:schemeClr val="dk1"/>
              </a:buClr>
              <a:buSzPts val="2718"/>
              <a:buFont typeface="Arial"/>
              <a:buNone/>
              <a:defRPr b="0" i="0" sz="2718" u="none" cap="none" strike="noStrike">
                <a:solidFill>
                  <a:schemeClr val="dk1"/>
                </a:solidFill>
                <a:latin typeface="Calibri"/>
                <a:ea typeface="Calibri"/>
                <a:cs typeface="Calibri"/>
                <a:sym typeface="Calibri"/>
              </a:defRPr>
            </a:lvl2pPr>
            <a:lvl3pPr lvl="2" marR="0" rtl="0" algn="l">
              <a:lnSpc>
                <a:spcPct val="90000"/>
              </a:lnSpc>
              <a:spcBef>
                <a:spcPts val="485"/>
              </a:spcBef>
              <a:spcAft>
                <a:spcPts val="0"/>
              </a:spcAft>
              <a:buClr>
                <a:schemeClr val="dk1"/>
              </a:buClr>
              <a:buSzPts val="2330"/>
              <a:buFont typeface="Arial"/>
              <a:buNone/>
              <a:defRPr b="0" i="0" sz="2330" u="none" cap="none" strike="noStrike">
                <a:solidFill>
                  <a:schemeClr val="dk1"/>
                </a:solidFill>
                <a:latin typeface="Calibri"/>
                <a:ea typeface="Calibri"/>
                <a:cs typeface="Calibri"/>
                <a:sym typeface="Calibri"/>
              </a:defRPr>
            </a:lvl3pPr>
            <a:lvl4pPr lvl="3" marR="0" rtl="0" algn="l">
              <a:lnSpc>
                <a:spcPct val="90000"/>
              </a:lnSpc>
              <a:spcBef>
                <a:spcPts val="485"/>
              </a:spcBef>
              <a:spcAft>
                <a:spcPts val="0"/>
              </a:spcAft>
              <a:buClr>
                <a:schemeClr val="dk1"/>
              </a:buClr>
              <a:buSzPts val="1941"/>
              <a:buFont typeface="Arial"/>
              <a:buNone/>
              <a:defRPr b="0" i="0" sz="1941" u="none" cap="none" strike="noStrike">
                <a:solidFill>
                  <a:schemeClr val="dk1"/>
                </a:solidFill>
                <a:latin typeface="Calibri"/>
                <a:ea typeface="Calibri"/>
                <a:cs typeface="Calibri"/>
                <a:sym typeface="Calibri"/>
              </a:defRPr>
            </a:lvl4pPr>
            <a:lvl5pPr lvl="4" marR="0" rtl="0" algn="l">
              <a:lnSpc>
                <a:spcPct val="90000"/>
              </a:lnSpc>
              <a:spcBef>
                <a:spcPts val="485"/>
              </a:spcBef>
              <a:spcAft>
                <a:spcPts val="0"/>
              </a:spcAft>
              <a:buClr>
                <a:schemeClr val="dk1"/>
              </a:buClr>
              <a:buSzPts val="1941"/>
              <a:buFont typeface="Arial"/>
              <a:buNone/>
              <a:defRPr b="0" i="0" sz="1941" u="none" cap="none" strike="noStrike">
                <a:solidFill>
                  <a:schemeClr val="dk1"/>
                </a:solidFill>
                <a:latin typeface="Calibri"/>
                <a:ea typeface="Calibri"/>
                <a:cs typeface="Calibri"/>
                <a:sym typeface="Calibri"/>
              </a:defRPr>
            </a:lvl5pPr>
            <a:lvl6pPr lvl="5" marR="0" rtl="0" algn="l">
              <a:lnSpc>
                <a:spcPct val="90000"/>
              </a:lnSpc>
              <a:spcBef>
                <a:spcPts val="485"/>
              </a:spcBef>
              <a:spcAft>
                <a:spcPts val="0"/>
              </a:spcAft>
              <a:buClr>
                <a:schemeClr val="dk1"/>
              </a:buClr>
              <a:buSzPts val="1941"/>
              <a:buFont typeface="Arial"/>
              <a:buNone/>
              <a:defRPr b="0" i="0" sz="1941" u="none" cap="none" strike="noStrike">
                <a:solidFill>
                  <a:schemeClr val="dk1"/>
                </a:solidFill>
                <a:latin typeface="Calibri"/>
                <a:ea typeface="Calibri"/>
                <a:cs typeface="Calibri"/>
                <a:sym typeface="Calibri"/>
              </a:defRPr>
            </a:lvl6pPr>
            <a:lvl7pPr lvl="6" marR="0" rtl="0" algn="l">
              <a:lnSpc>
                <a:spcPct val="90000"/>
              </a:lnSpc>
              <a:spcBef>
                <a:spcPts val="485"/>
              </a:spcBef>
              <a:spcAft>
                <a:spcPts val="0"/>
              </a:spcAft>
              <a:buClr>
                <a:schemeClr val="dk1"/>
              </a:buClr>
              <a:buSzPts val="1941"/>
              <a:buFont typeface="Arial"/>
              <a:buNone/>
              <a:defRPr b="0" i="0" sz="1941" u="none" cap="none" strike="noStrike">
                <a:solidFill>
                  <a:schemeClr val="dk1"/>
                </a:solidFill>
                <a:latin typeface="Calibri"/>
                <a:ea typeface="Calibri"/>
                <a:cs typeface="Calibri"/>
                <a:sym typeface="Calibri"/>
              </a:defRPr>
            </a:lvl7pPr>
            <a:lvl8pPr lvl="7" marR="0" rtl="0" algn="l">
              <a:lnSpc>
                <a:spcPct val="90000"/>
              </a:lnSpc>
              <a:spcBef>
                <a:spcPts val="485"/>
              </a:spcBef>
              <a:spcAft>
                <a:spcPts val="0"/>
              </a:spcAft>
              <a:buClr>
                <a:schemeClr val="dk1"/>
              </a:buClr>
              <a:buSzPts val="1941"/>
              <a:buFont typeface="Arial"/>
              <a:buNone/>
              <a:defRPr b="0" i="0" sz="1941" u="none" cap="none" strike="noStrike">
                <a:solidFill>
                  <a:schemeClr val="dk1"/>
                </a:solidFill>
                <a:latin typeface="Calibri"/>
                <a:ea typeface="Calibri"/>
                <a:cs typeface="Calibri"/>
                <a:sym typeface="Calibri"/>
              </a:defRPr>
            </a:lvl8pPr>
            <a:lvl9pPr lvl="8" marR="0" rtl="0" algn="l">
              <a:lnSpc>
                <a:spcPct val="90000"/>
              </a:lnSpc>
              <a:spcBef>
                <a:spcPts val="485"/>
              </a:spcBef>
              <a:spcAft>
                <a:spcPts val="0"/>
              </a:spcAft>
              <a:buClr>
                <a:schemeClr val="dk1"/>
              </a:buClr>
              <a:buSzPts val="1941"/>
              <a:buFont typeface="Arial"/>
              <a:buNone/>
              <a:defRPr b="0" i="0" sz="1941" u="none" cap="none" strike="noStrike">
                <a:solidFill>
                  <a:schemeClr val="dk1"/>
                </a:solidFill>
                <a:latin typeface="Calibri"/>
                <a:ea typeface="Calibri"/>
                <a:cs typeface="Calibri"/>
                <a:sym typeface="Calibri"/>
              </a:defRPr>
            </a:lvl9pPr>
          </a:lstStyle>
          <a:p/>
        </p:txBody>
      </p:sp>
      <p:sp>
        <p:nvSpPr>
          <p:cNvPr id="64" name="Google Shape;64;p2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971"/>
              </a:spcBef>
              <a:spcAft>
                <a:spcPts val="0"/>
              </a:spcAft>
              <a:buClr>
                <a:schemeClr val="dk1"/>
              </a:buClr>
              <a:buSzPts val="1553"/>
              <a:buFont typeface="Arial"/>
              <a:buNone/>
              <a:defRPr b="0" i="0" sz="1553" u="none" cap="none" strike="noStrike">
                <a:solidFill>
                  <a:schemeClr val="dk1"/>
                </a:solidFill>
                <a:latin typeface="Calibri"/>
                <a:ea typeface="Calibri"/>
                <a:cs typeface="Calibri"/>
                <a:sym typeface="Calibri"/>
              </a:defRPr>
            </a:lvl1pPr>
            <a:lvl2pPr indent="-228600" lvl="1" marL="914400" marR="0" rtl="0" algn="l">
              <a:lnSpc>
                <a:spcPct val="90000"/>
              </a:lnSpc>
              <a:spcBef>
                <a:spcPts val="485"/>
              </a:spcBef>
              <a:spcAft>
                <a:spcPts val="0"/>
              </a:spcAft>
              <a:buClr>
                <a:schemeClr val="dk1"/>
              </a:buClr>
              <a:buSzPts val="1359"/>
              <a:buFont typeface="Arial"/>
              <a:buNone/>
              <a:defRPr b="0" i="0" sz="1359" u="none" cap="none" strike="noStrike">
                <a:solidFill>
                  <a:schemeClr val="dk1"/>
                </a:solidFill>
                <a:latin typeface="Calibri"/>
                <a:ea typeface="Calibri"/>
                <a:cs typeface="Calibri"/>
                <a:sym typeface="Calibri"/>
              </a:defRPr>
            </a:lvl2pPr>
            <a:lvl3pPr indent="-228600" lvl="2" marL="1371600" marR="0" rtl="0" algn="l">
              <a:lnSpc>
                <a:spcPct val="90000"/>
              </a:lnSpc>
              <a:spcBef>
                <a:spcPts val="485"/>
              </a:spcBef>
              <a:spcAft>
                <a:spcPts val="0"/>
              </a:spcAft>
              <a:buClr>
                <a:schemeClr val="dk1"/>
              </a:buClr>
              <a:buSzPts val="1165"/>
              <a:buFont typeface="Arial"/>
              <a:buNone/>
              <a:defRPr b="0" i="0" sz="1165" u="none" cap="none" strike="noStrike">
                <a:solidFill>
                  <a:schemeClr val="dk1"/>
                </a:solidFill>
                <a:latin typeface="Calibri"/>
                <a:ea typeface="Calibri"/>
                <a:cs typeface="Calibri"/>
                <a:sym typeface="Calibri"/>
              </a:defRPr>
            </a:lvl3pPr>
            <a:lvl4pPr indent="-228600" lvl="3" marL="1828800" marR="0" rtl="0" algn="l">
              <a:lnSpc>
                <a:spcPct val="90000"/>
              </a:lnSpc>
              <a:spcBef>
                <a:spcPts val="485"/>
              </a:spcBef>
              <a:spcAft>
                <a:spcPts val="0"/>
              </a:spcAft>
              <a:buClr>
                <a:schemeClr val="dk1"/>
              </a:buClr>
              <a:buSzPts val="971"/>
              <a:buFont typeface="Arial"/>
              <a:buNone/>
              <a:defRPr b="0" i="0" sz="971" u="none" cap="none" strike="noStrike">
                <a:solidFill>
                  <a:schemeClr val="dk1"/>
                </a:solidFill>
                <a:latin typeface="Calibri"/>
                <a:ea typeface="Calibri"/>
                <a:cs typeface="Calibri"/>
                <a:sym typeface="Calibri"/>
              </a:defRPr>
            </a:lvl4pPr>
            <a:lvl5pPr indent="-228600" lvl="4" marL="2286000" marR="0" rtl="0" algn="l">
              <a:lnSpc>
                <a:spcPct val="90000"/>
              </a:lnSpc>
              <a:spcBef>
                <a:spcPts val="485"/>
              </a:spcBef>
              <a:spcAft>
                <a:spcPts val="0"/>
              </a:spcAft>
              <a:buClr>
                <a:schemeClr val="dk1"/>
              </a:buClr>
              <a:buSzPts val="971"/>
              <a:buFont typeface="Arial"/>
              <a:buNone/>
              <a:defRPr b="0" i="0" sz="971" u="none" cap="none" strike="noStrike">
                <a:solidFill>
                  <a:schemeClr val="dk1"/>
                </a:solidFill>
                <a:latin typeface="Calibri"/>
                <a:ea typeface="Calibri"/>
                <a:cs typeface="Calibri"/>
                <a:sym typeface="Calibri"/>
              </a:defRPr>
            </a:lvl5pPr>
            <a:lvl6pPr indent="-228600" lvl="5" marL="2743200" marR="0" rtl="0" algn="l">
              <a:lnSpc>
                <a:spcPct val="90000"/>
              </a:lnSpc>
              <a:spcBef>
                <a:spcPts val="485"/>
              </a:spcBef>
              <a:spcAft>
                <a:spcPts val="0"/>
              </a:spcAft>
              <a:buClr>
                <a:schemeClr val="dk1"/>
              </a:buClr>
              <a:buSzPts val="971"/>
              <a:buFont typeface="Arial"/>
              <a:buNone/>
              <a:defRPr b="0" i="0" sz="971" u="none" cap="none" strike="noStrike">
                <a:solidFill>
                  <a:schemeClr val="dk1"/>
                </a:solidFill>
                <a:latin typeface="Calibri"/>
                <a:ea typeface="Calibri"/>
                <a:cs typeface="Calibri"/>
                <a:sym typeface="Calibri"/>
              </a:defRPr>
            </a:lvl6pPr>
            <a:lvl7pPr indent="-228600" lvl="6" marL="3200400" marR="0" rtl="0" algn="l">
              <a:lnSpc>
                <a:spcPct val="90000"/>
              </a:lnSpc>
              <a:spcBef>
                <a:spcPts val="485"/>
              </a:spcBef>
              <a:spcAft>
                <a:spcPts val="0"/>
              </a:spcAft>
              <a:buClr>
                <a:schemeClr val="dk1"/>
              </a:buClr>
              <a:buSzPts val="971"/>
              <a:buFont typeface="Arial"/>
              <a:buNone/>
              <a:defRPr b="0" i="0" sz="971" u="none" cap="none" strike="noStrike">
                <a:solidFill>
                  <a:schemeClr val="dk1"/>
                </a:solidFill>
                <a:latin typeface="Calibri"/>
                <a:ea typeface="Calibri"/>
                <a:cs typeface="Calibri"/>
                <a:sym typeface="Calibri"/>
              </a:defRPr>
            </a:lvl7pPr>
            <a:lvl8pPr indent="-228600" lvl="7" marL="3657600" marR="0" rtl="0" algn="l">
              <a:lnSpc>
                <a:spcPct val="90000"/>
              </a:lnSpc>
              <a:spcBef>
                <a:spcPts val="485"/>
              </a:spcBef>
              <a:spcAft>
                <a:spcPts val="0"/>
              </a:spcAft>
              <a:buClr>
                <a:schemeClr val="dk1"/>
              </a:buClr>
              <a:buSzPts val="971"/>
              <a:buFont typeface="Arial"/>
              <a:buNone/>
              <a:defRPr b="0" i="0" sz="971" u="none" cap="none" strike="noStrike">
                <a:solidFill>
                  <a:schemeClr val="dk1"/>
                </a:solidFill>
                <a:latin typeface="Calibri"/>
                <a:ea typeface="Calibri"/>
                <a:cs typeface="Calibri"/>
                <a:sym typeface="Calibri"/>
              </a:defRPr>
            </a:lvl8pPr>
            <a:lvl9pPr indent="-228600" lvl="8" marL="4114800" marR="0" rtl="0" algn="l">
              <a:lnSpc>
                <a:spcPct val="90000"/>
              </a:lnSpc>
              <a:spcBef>
                <a:spcPts val="485"/>
              </a:spcBef>
              <a:spcAft>
                <a:spcPts val="0"/>
              </a:spcAft>
              <a:buClr>
                <a:schemeClr val="dk1"/>
              </a:buClr>
              <a:buSzPts val="971"/>
              <a:buFont typeface="Arial"/>
              <a:buNone/>
              <a:defRPr b="0" i="0" sz="971" u="none" cap="none" strike="noStrike">
                <a:solidFill>
                  <a:schemeClr val="dk1"/>
                </a:solidFill>
                <a:latin typeface="Calibri"/>
                <a:ea typeface="Calibri"/>
                <a:cs typeface="Calibri"/>
                <a:sym typeface="Calibri"/>
              </a:defRPr>
            </a:lvl9pPr>
          </a:lstStyle>
          <a:p/>
        </p:txBody>
      </p:sp>
      <p:sp>
        <p:nvSpPr>
          <p:cNvPr id="65" name="Google Shape;65;p25"/>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25"/>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25"/>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4"/>
          <p:cNvSpPr/>
          <p:nvPr/>
        </p:nvSpPr>
        <p:spPr>
          <a:xfrm flipH="1">
            <a:off x="203395" y="134471"/>
            <a:ext cx="8781425" cy="6594781"/>
          </a:xfrm>
          <a:prstGeom prst="rect">
            <a:avLst/>
          </a:prstGeom>
          <a:noFill/>
          <a:ln cap="flat" cmpd="sng" w="9525">
            <a:solidFill>
              <a:srgbClr val="19B8D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949">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1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1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p16"/>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p1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3.png"/><Relationship Id="rId9" Type="http://schemas.openxmlformats.org/officeDocument/2006/relationships/image" Target="../media/image1.jpg"/><Relationship Id="rId5" Type="http://schemas.openxmlformats.org/officeDocument/2006/relationships/image" Target="../media/image5.png"/><Relationship Id="rId6" Type="http://schemas.openxmlformats.org/officeDocument/2006/relationships/image" Target="../media/image7.jpg"/><Relationship Id="rId7" Type="http://schemas.openxmlformats.org/officeDocument/2006/relationships/image" Target="../media/image4.jpg"/><Relationship Id="rId8"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s://drive.google.com/drive/folders/1QRVwKfvjDNizvMrvWLkD-BHr2UMIeWzF?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hyperlink" Target="https://github.com/data2health/CTS-Personas" TargetMode="External"/><Relationship Id="rId6" Type="http://schemas.openxmlformats.org/officeDocument/2006/relationships/hyperlink" Target="https://data2health.github.io/CTS-Personas/" TargetMode="External"/><Relationship Id="rId7" Type="http://schemas.openxmlformats.org/officeDocument/2006/relationships/hyperlink" Target="https://ctsa.ncats.nih.gov/cd2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jpg"/><Relationship Id="rId6" Type="http://schemas.openxmlformats.org/officeDocument/2006/relationships/image" Target="../media/image12.jpg"/><Relationship Id="rId7"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
          <p:cNvSpPr/>
          <p:nvPr/>
        </p:nvSpPr>
        <p:spPr>
          <a:xfrm>
            <a:off x="216747" y="1495816"/>
            <a:ext cx="8778240" cy="1645969"/>
          </a:xfrm>
          <a:prstGeom prst="rect">
            <a:avLst/>
          </a:prstGeom>
          <a:solidFill>
            <a:srgbClr val="E7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588">
              <a:solidFill>
                <a:srgbClr val="FFFFFF"/>
              </a:solidFill>
              <a:latin typeface="Calibri"/>
              <a:ea typeface="Calibri"/>
              <a:cs typeface="Calibri"/>
              <a:sym typeface="Calibri"/>
            </a:endParaRPr>
          </a:p>
        </p:txBody>
      </p:sp>
      <p:sp>
        <p:nvSpPr>
          <p:cNvPr id="180" name="Google Shape;180;p1"/>
          <p:cNvSpPr/>
          <p:nvPr/>
        </p:nvSpPr>
        <p:spPr>
          <a:xfrm>
            <a:off x="216747" y="182677"/>
            <a:ext cx="8778240" cy="526895"/>
          </a:xfrm>
          <a:custGeom>
            <a:rect b="b" l="l" r="r" t="t"/>
            <a:pathLst>
              <a:path extrusionOk="0" h="1000125" w="11372850">
                <a:moveTo>
                  <a:pt x="0" y="0"/>
                </a:moveTo>
                <a:lnTo>
                  <a:pt x="11372850" y="0"/>
                </a:lnTo>
                <a:lnTo>
                  <a:pt x="11372850" y="1000125"/>
                </a:lnTo>
                <a:lnTo>
                  <a:pt x="0" y="1000125"/>
                </a:lnTo>
                <a:lnTo>
                  <a:pt x="0" y="0"/>
                </a:lnTo>
                <a:close/>
              </a:path>
            </a:pathLst>
          </a:custGeom>
          <a:solidFill>
            <a:srgbClr val="143D45"/>
          </a:solidFill>
          <a:ln cap="flat" cmpd="sng" w="9525">
            <a:solidFill>
              <a:srgbClr val="143B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882">
              <a:solidFill>
                <a:srgbClr val="FFFFFF"/>
              </a:solidFill>
              <a:latin typeface="Arial"/>
              <a:ea typeface="Arial"/>
              <a:cs typeface="Arial"/>
              <a:sym typeface="Arial"/>
            </a:endParaRPr>
          </a:p>
        </p:txBody>
      </p:sp>
      <p:sp>
        <p:nvSpPr>
          <p:cNvPr id="181" name="Google Shape;181;p1"/>
          <p:cNvSpPr txBox="1"/>
          <p:nvPr/>
        </p:nvSpPr>
        <p:spPr>
          <a:xfrm>
            <a:off x="3860801" y="1449730"/>
            <a:ext cx="4804644" cy="1653104"/>
          </a:xfrm>
          <a:prstGeom prst="rect">
            <a:avLst/>
          </a:prstGeom>
          <a:noFill/>
          <a:ln>
            <a:noFill/>
          </a:ln>
        </p:spPr>
        <p:txBody>
          <a:bodyPr anchorCtr="0" anchor="t" bIns="0" lIns="0" spcFirstLastPara="1" rIns="0" wrap="square" tIns="6675">
            <a:spAutoFit/>
          </a:bodyPr>
          <a:lstStyle/>
          <a:p>
            <a:pPr indent="0" lvl="0" marL="6691" marR="0" rtl="0" algn="l">
              <a:spcBef>
                <a:spcPts val="0"/>
              </a:spcBef>
              <a:spcAft>
                <a:spcPts val="0"/>
              </a:spcAft>
              <a:buNone/>
            </a:pPr>
            <a:r>
              <a:rPr b="1" lang="en-US" sz="4765">
                <a:solidFill>
                  <a:srgbClr val="153C45"/>
                </a:solidFill>
                <a:latin typeface="Arial Narrow"/>
                <a:ea typeface="Arial Narrow"/>
                <a:cs typeface="Arial Narrow"/>
                <a:sym typeface="Arial Narrow"/>
              </a:rPr>
              <a:t>Meet the Personas!</a:t>
            </a:r>
            <a:endParaRPr/>
          </a:p>
          <a:p>
            <a:pPr indent="0" lvl="0" marL="6691" marR="0" rtl="0" algn="ctr">
              <a:spcBef>
                <a:spcPts val="53"/>
              </a:spcBef>
              <a:spcAft>
                <a:spcPts val="0"/>
              </a:spcAft>
              <a:buNone/>
            </a:pPr>
            <a:r>
              <a:rPr b="1" lang="en-US" sz="1400">
                <a:solidFill>
                  <a:srgbClr val="153C45"/>
                </a:solidFill>
                <a:latin typeface="Arial Narrow"/>
                <a:ea typeface="Arial Narrow"/>
                <a:cs typeface="Arial Narrow"/>
                <a:sym typeface="Arial Narrow"/>
              </a:rPr>
              <a:t>A CD2H Webinar</a:t>
            </a:r>
            <a:endParaRPr/>
          </a:p>
          <a:p>
            <a:pPr indent="0" lvl="0" marL="6691" marR="0" rtl="0" algn="ctr">
              <a:spcBef>
                <a:spcPts val="53"/>
              </a:spcBef>
              <a:spcAft>
                <a:spcPts val="0"/>
              </a:spcAft>
              <a:buNone/>
            </a:pPr>
            <a:r>
              <a:rPr b="1" lang="en-US" sz="1400">
                <a:solidFill>
                  <a:srgbClr val="153C45"/>
                </a:solidFill>
                <a:latin typeface="Arial Narrow"/>
                <a:ea typeface="Arial Narrow"/>
                <a:cs typeface="Arial Narrow"/>
                <a:sym typeface="Arial Narrow"/>
              </a:rPr>
              <a:t>November 13, 2019</a:t>
            </a:r>
            <a:endParaRPr/>
          </a:p>
          <a:p>
            <a:pPr indent="0" lvl="0" marL="6691" marR="0" rtl="0" algn="ctr">
              <a:spcBef>
                <a:spcPts val="53"/>
              </a:spcBef>
              <a:spcAft>
                <a:spcPts val="0"/>
              </a:spcAft>
              <a:buNone/>
            </a:pPr>
            <a:r>
              <a:rPr b="1" lang="en-US" sz="1400">
                <a:solidFill>
                  <a:srgbClr val="153C45"/>
                </a:solidFill>
                <a:latin typeface="Arial Narrow"/>
                <a:ea typeface="Arial Narrow"/>
                <a:cs typeface="Arial Narrow"/>
                <a:sym typeface="Arial Narrow"/>
              </a:rPr>
              <a:t>Sara Gonzales, MLIS</a:t>
            </a:r>
            <a:endParaRPr/>
          </a:p>
          <a:p>
            <a:pPr indent="0" lvl="0" marL="6691" marR="0" rtl="0" algn="ctr">
              <a:spcBef>
                <a:spcPts val="53"/>
              </a:spcBef>
              <a:spcAft>
                <a:spcPts val="0"/>
              </a:spcAft>
              <a:buNone/>
            </a:pPr>
            <a:r>
              <a:rPr b="1" lang="en-US" sz="1400">
                <a:solidFill>
                  <a:srgbClr val="153C45"/>
                </a:solidFill>
                <a:latin typeface="Arial Narrow"/>
                <a:ea typeface="Arial Narrow"/>
                <a:cs typeface="Arial Narrow"/>
                <a:sym typeface="Arial Narrow"/>
              </a:rPr>
              <a:t>Northwestern University</a:t>
            </a:r>
            <a:endParaRPr b="1" sz="1400">
              <a:solidFill>
                <a:srgbClr val="153C45"/>
              </a:solidFill>
              <a:latin typeface="Arial Narrow"/>
              <a:ea typeface="Arial Narrow"/>
              <a:cs typeface="Arial Narrow"/>
              <a:sym typeface="Arial Narrow"/>
            </a:endParaRPr>
          </a:p>
        </p:txBody>
      </p:sp>
      <p:pic>
        <p:nvPicPr>
          <p:cNvPr descr="https://lh3.googleusercontent.com/48IfxiNieafyC_MeGOvWhK43A5-vzD92tn5XeSaLvAwj6FGVFv3VRrSR7-qkUTtK1z4rSHdAZCypfRYG259t9ubc9gmprdFpjTgeW_Am5BzV8LW0tplDd1y9HJcdtUZwgpDF7n3rQM4" id="182" name="Google Shape;182;p1"/>
          <p:cNvPicPr preferRelativeResize="0"/>
          <p:nvPr/>
        </p:nvPicPr>
        <p:blipFill rotWithShape="1">
          <a:blip r:embed="rId3">
            <a:alphaModFix/>
          </a:blip>
          <a:srcRect b="0" l="0" r="0" t="0"/>
          <a:stretch/>
        </p:blipFill>
        <p:spPr>
          <a:xfrm>
            <a:off x="423155" y="6312242"/>
            <a:ext cx="2315620" cy="411023"/>
          </a:xfrm>
          <a:prstGeom prst="rect">
            <a:avLst/>
          </a:prstGeom>
          <a:noFill/>
          <a:ln>
            <a:noFill/>
          </a:ln>
        </p:spPr>
      </p:pic>
      <p:pic>
        <p:nvPicPr>
          <p:cNvPr descr="https://lh4.googleusercontent.com/t_TmRBeMWPuQq2S7dxgQOZ4NHIptAdI-95ShskzchmTEenw_UvzEmTEHtH7OYPmblvFzMGsOwtC_PXhyg6PAdb2ocSlIbn9hJTBhu7rbBPWEhJUDpnuKxhxfb_OvfmZbW8EUlqHG" id="183" name="Google Shape;183;p1"/>
          <p:cNvPicPr preferRelativeResize="0"/>
          <p:nvPr/>
        </p:nvPicPr>
        <p:blipFill rotWithShape="1">
          <a:blip r:embed="rId4">
            <a:alphaModFix/>
          </a:blip>
          <a:srcRect b="0" l="0" r="0" t="0"/>
          <a:stretch/>
        </p:blipFill>
        <p:spPr>
          <a:xfrm>
            <a:off x="423155" y="775610"/>
            <a:ext cx="2981644" cy="2996552"/>
          </a:xfrm>
          <a:prstGeom prst="ellipse">
            <a:avLst/>
          </a:prstGeom>
          <a:noFill/>
          <a:ln>
            <a:noFill/>
          </a:ln>
        </p:spPr>
      </p:pic>
      <p:sp>
        <p:nvSpPr>
          <p:cNvPr id="184" name="Google Shape;184;p1"/>
          <p:cNvSpPr txBox="1"/>
          <p:nvPr/>
        </p:nvSpPr>
        <p:spPr>
          <a:xfrm>
            <a:off x="344580" y="5497155"/>
            <a:ext cx="8486019" cy="567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35">
              <a:solidFill>
                <a:srgbClr val="000000"/>
              </a:solidFill>
              <a:latin typeface="Arial"/>
              <a:ea typeface="Arial"/>
              <a:cs typeface="Arial"/>
              <a:sym typeface="Arial"/>
            </a:endParaRPr>
          </a:p>
          <a:p>
            <a:pPr indent="0" lvl="0" marL="0" marR="0" rtl="0" algn="l">
              <a:spcBef>
                <a:spcPts val="0"/>
              </a:spcBef>
              <a:spcAft>
                <a:spcPts val="0"/>
              </a:spcAft>
              <a:buNone/>
            </a:pPr>
            <a:r>
              <a:rPr i="1" lang="en-US" sz="927">
                <a:solidFill>
                  <a:srgbClr val="000000"/>
                </a:solidFill>
                <a:latin typeface="Arial"/>
                <a:ea typeface="Arial"/>
                <a:cs typeface="Arial"/>
                <a:sym typeface="Arial"/>
              </a:rPr>
              <a:t>This project is funded by the CTSA National Center for Data to Health (CD2H) and supported by the NIH National Center for Advancing Translational Sciences, grant number U24TR002306, to help guide the cultural and technological changes necessary for data and informatics to improve research and health care.</a:t>
            </a:r>
            <a:endParaRPr i="1" sz="927">
              <a:solidFill>
                <a:srgbClr val="000000"/>
              </a:solidFill>
              <a:latin typeface="Arial"/>
              <a:ea typeface="Arial"/>
              <a:cs typeface="Arial"/>
              <a:sym typeface="Arial"/>
            </a:endParaRPr>
          </a:p>
        </p:txBody>
      </p:sp>
      <p:pic>
        <p:nvPicPr>
          <p:cNvPr id="185" name="Google Shape;185;p1"/>
          <p:cNvPicPr preferRelativeResize="0"/>
          <p:nvPr/>
        </p:nvPicPr>
        <p:blipFill rotWithShape="1">
          <a:blip r:embed="rId5">
            <a:alphaModFix/>
          </a:blip>
          <a:srcRect b="0" l="0" r="0" t="0"/>
          <a:stretch/>
        </p:blipFill>
        <p:spPr>
          <a:xfrm>
            <a:off x="6714147" y="6241974"/>
            <a:ext cx="1966347" cy="437512"/>
          </a:xfrm>
          <a:prstGeom prst="rect">
            <a:avLst/>
          </a:prstGeom>
          <a:noFill/>
          <a:ln>
            <a:noFill/>
          </a:ln>
        </p:spPr>
      </p:pic>
      <p:pic>
        <p:nvPicPr>
          <p:cNvPr id="186" name="Google Shape;186;p1"/>
          <p:cNvPicPr preferRelativeResize="0"/>
          <p:nvPr/>
        </p:nvPicPr>
        <p:blipFill rotWithShape="1">
          <a:blip r:embed="rId6">
            <a:alphaModFix/>
          </a:blip>
          <a:srcRect b="0" l="0" r="0" t="0"/>
          <a:stretch/>
        </p:blipFill>
        <p:spPr>
          <a:xfrm>
            <a:off x="2629154" y="3395436"/>
            <a:ext cx="1516126" cy="2101719"/>
          </a:xfrm>
          <a:prstGeom prst="rect">
            <a:avLst/>
          </a:prstGeom>
          <a:noFill/>
          <a:ln>
            <a:noFill/>
          </a:ln>
        </p:spPr>
      </p:pic>
      <p:pic>
        <p:nvPicPr>
          <p:cNvPr id="187" name="Google Shape;187;p1"/>
          <p:cNvPicPr preferRelativeResize="0"/>
          <p:nvPr/>
        </p:nvPicPr>
        <p:blipFill rotWithShape="1">
          <a:blip r:embed="rId7">
            <a:alphaModFix/>
          </a:blip>
          <a:srcRect b="0" l="0" r="0" t="0"/>
          <a:stretch/>
        </p:blipFill>
        <p:spPr>
          <a:xfrm>
            <a:off x="3785275" y="3393793"/>
            <a:ext cx="1517310" cy="2103360"/>
          </a:xfrm>
          <a:prstGeom prst="rect">
            <a:avLst/>
          </a:prstGeom>
          <a:noFill/>
          <a:ln>
            <a:noFill/>
          </a:ln>
        </p:spPr>
      </p:pic>
      <p:pic>
        <p:nvPicPr>
          <p:cNvPr id="188" name="Google Shape;188;p1"/>
          <p:cNvPicPr preferRelativeResize="0"/>
          <p:nvPr/>
        </p:nvPicPr>
        <p:blipFill rotWithShape="1">
          <a:blip r:embed="rId8">
            <a:alphaModFix/>
          </a:blip>
          <a:srcRect b="0" l="0" r="0" t="0"/>
          <a:stretch/>
        </p:blipFill>
        <p:spPr>
          <a:xfrm>
            <a:off x="5105818" y="3384082"/>
            <a:ext cx="1536163" cy="2113071"/>
          </a:xfrm>
          <a:prstGeom prst="rect">
            <a:avLst/>
          </a:prstGeom>
          <a:noFill/>
          <a:ln>
            <a:noFill/>
          </a:ln>
        </p:spPr>
      </p:pic>
      <p:pic>
        <p:nvPicPr>
          <p:cNvPr id="189" name="Google Shape;189;p1"/>
          <p:cNvPicPr preferRelativeResize="0"/>
          <p:nvPr/>
        </p:nvPicPr>
        <p:blipFill rotWithShape="1">
          <a:blip r:embed="rId9">
            <a:alphaModFix/>
          </a:blip>
          <a:srcRect b="0" l="0" r="0" t="0"/>
          <a:stretch/>
        </p:blipFill>
        <p:spPr>
          <a:xfrm>
            <a:off x="6263123" y="3384083"/>
            <a:ext cx="1541469" cy="2113070"/>
          </a:xfrm>
          <a:prstGeom prst="rect">
            <a:avLst/>
          </a:prstGeom>
          <a:noFill/>
          <a:ln>
            <a:noFill/>
          </a:ln>
        </p:spPr>
      </p:pic>
      <p:pic>
        <p:nvPicPr>
          <p:cNvPr id="190" name="Google Shape;190;p1"/>
          <p:cNvPicPr preferRelativeResize="0"/>
          <p:nvPr/>
        </p:nvPicPr>
        <p:blipFill rotWithShape="1">
          <a:blip r:embed="rId10">
            <a:alphaModFix/>
          </a:blip>
          <a:srcRect b="0" l="0" r="0" t="0"/>
          <a:stretch/>
        </p:blipFill>
        <p:spPr>
          <a:xfrm>
            <a:off x="7414611" y="3384081"/>
            <a:ext cx="1530131" cy="2113072"/>
          </a:xfrm>
          <a:prstGeom prst="rect">
            <a:avLst/>
          </a:prstGeom>
          <a:noFill/>
          <a:ln>
            <a:noFill/>
          </a:ln>
        </p:spPr>
      </p:pic>
      <p:sp>
        <p:nvSpPr>
          <p:cNvPr id="191" name="Google Shape;191;p1"/>
          <p:cNvSpPr txBox="1"/>
          <p:nvPr/>
        </p:nvSpPr>
        <p:spPr>
          <a:xfrm>
            <a:off x="216747" y="4237635"/>
            <a:ext cx="2522027"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u="sng">
                <a:solidFill>
                  <a:schemeClr val="dk1"/>
                </a:solidFill>
                <a:latin typeface="Arial"/>
                <a:ea typeface="Arial"/>
                <a:cs typeface="Arial"/>
                <a:sym typeface="Arial"/>
              </a:rPr>
              <a:t>Download the profiles at: </a:t>
            </a:r>
            <a:endParaRPr sz="1400" u="sng">
              <a:solidFill>
                <a:schemeClr val="dk1"/>
              </a:solidFill>
              <a:latin typeface="Arial"/>
              <a:ea typeface="Arial"/>
              <a:cs typeface="Arial"/>
              <a:sym typeface="Arial"/>
            </a:endParaRPr>
          </a:p>
          <a:p>
            <a:pPr indent="0" lvl="0" marL="0" marR="0" rtl="0" algn="l">
              <a:spcBef>
                <a:spcPts val="0"/>
              </a:spcBef>
              <a:spcAft>
                <a:spcPts val="0"/>
              </a:spcAft>
              <a:buNone/>
            </a:pPr>
            <a:r>
              <a:t/>
            </a:r>
            <a:endParaRPr sz="1400" u="sng">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data2health.github.io/CTS-Personas/pages/profiles/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0"/>
          <p:cNvSpPr/>
          <p:nvPr/>
        </p:nvSpPr>
        <p:spPr>
          <a:xfrm>
            <a:off x="216747" y="139133"/>
            <a:ext cx="8778240" cy="526895"/>
          </a:xfrm>
          <a:custGeom>
            <a:rect b="b" l="l" r="r" t="t"/>
            <a:pathLst>
              <a:path extrusionOk="0" h="1000125" w="11372850">
                <a:moveTo>
                  <a:pt x="0" y="0"/>
                </a:moveTo>
                <a:lnTo>
                  <a:pt x="11372850" y="0"/>
                </a:lnTo>
                <a:lnTo>
                  <a:pt x="11372850" y="1000125"/>
                </a:lnTo>
                <a:lnTo>
                  <a:pt x="0" y="1000125"/>
                </a:lnTo>
                <a:lnTo>
                  <a:pt x="0" y="0"/>
                </a:lnTo>
                <a:close/>
              </a:path>
            </a:pathLst>
          </a:custGeom>
          <a:solidFill>
            <a:srgbClr val="143D45"/>
          </a:solidFill>
          <a:ln cap="flat" cmpd="sng" w="9525">
            <a:solidFill>
              <a:srgbClr val="143B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882">
              <a:solidFill>
                <a:srgbClr val="FFFFFF"/>
              </a:solidFill>
              <a:latin typeface="Arial"/>
              <a:ea typeface="Arial"/>
              <a:cs typeface="Arial"/>
              <a:sym typeface="Arial"/>
            </a:endParaRPr>
          </a:p>
        </p:txBody>
      </p:sp>
      <p:pic>
        <p:nvPicPr>
          <p:cNvPr descr="https://lh3.googleusercontent.com/48IfxiNieafyC_MeGOvWhK43A5-vzD92tn5XeSaLvAwj6FGVFv3VRrSR7-qkUTtK1z4rSHdAZCypfRYG259t9ubc9gmprdFpjTgeW_Am5BzV8LW0tplDd1y9HJcdtUZwgpDF7n3rQM4" id="314" name="Google Shape;314;p10"/>
          <p:cNvPicPr preferRelativeResize="0"/>
          <p:nvPr/>
        </p:nvPicPr>
        <p:blipFill rotWithShape="1">
          <a:blip r:embed="rId3">
            <a:alphaModFix/>
          </a:blip>
          <a:srcRect b="0" l="0" r="0" t="0"/>
          <a:stretch/>
        </p:blipFill>
        <p:spPr>
          <a:xfrm>
            <a:off x="423155" y="6312242"/>
            <a:ext cx="2315620" cy="411023"/>
          </a:xfrm>
          <a:prstGeom prst="rect">
            <a:avLst/>
          </a:prstGeom>
          <a:noFill/>
          <a:ln>
            <a:noFill/>
          </a:ln>
        </p:spPr>
      </p:pic>
      <p:pic>
        <p:nvPicPr>
          <p:cNvPr id="315" name="Google Shape;315;p10"/>
          <p:cNvPicPr preferRelativeResize="0"/>
          <p:nvPr/>
        </p:nvPicPr>
        <p:blipFill rotWithShape="1">
          <a:blip r:embed="rId4">
            <a:alphaModFix/>
          </a:blip>
          <a:srcRect b="0" l="0" r="0" t="0"/>
          <a:stretch/>
        </p:blipFill>
        <p:spPr>
          <a:xfrm>
            <a:off x="6714147" y="6241974"/>
            <a:ext cx="1966347" cy="437512"/>
          </a:xfrm>
          <a:prstGeom prst="rect">
            <a:avLst/>
          </a:prstGeom>
          <a:noFill/>
          <a:ln>
            <a:noFill/>
          </a:ln>
        </p:spPr>
      </p:pic>
      <p:sp>
        <p:nvSpPr>
          <p:cNvPr id="316" name="Google Shape;316;p10"/>
          <p:cNvSpPr txBox="1"/>
          <p:nvPr/>
        </p:nvSpPr>
        <p:spPr>
          <a:xfrm>
            <a:off x="390020" y="757233"/>
            <a:ext cx="86049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Step 3: Researching the roles</a:t>
            </a:r>
            <a:endParaRPr sz="1400">
              <a:solidFill>
                <a:schemeClr val="dk1"/>
              </a:solidFill>
              <a:latin typeface="Arial"/>
              <a:ea typeface="Arial"/>
              <a:cs typeface="Arial"/>
              <a:sym typeface="Arial"/>
            </a:endParaRPr>
          </a:p>
        </p:txBody>
      </p:sp>
      <p:sp>
        <p:nvSpPr>
          <p:cNvPr id="317" name="Google Shape;317;p10"/>
          <p:cNvSpPr txBox="1"/>
          <p:nvPr/>
        </p:nvSpPr>
        <p:spPr>
          <a:xfrm>
            <a:off x="216747" y="149033"/>
            <a:ext cx="85526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Narrow"/>
                <a:ea typeface="Arial Narrow"/>
                <a:cs typeface="Arial Narrow"/>
                <a:sym typeface="Arial Narrow"/>
              </a:rPr>
              <a:t>Creating the CTS-Personas: Methodology</a:t>
            </a:r>
            <a:endParaRPr b="1" sz="2800">
              <a:solidFill>
                <a:schemeClr val="lt1"/>
              </a:solidFill>
              <a:latin typeface="Arial Narrow"/>
              <a:ea typeface="Arial Narrow"/>
              <a:cs typeface="Arial Narrow"/>
              <a:sym typeface="Arial Narrow"/>
            </a:endParaRPr>
          </a:p>
        </p:txBody>
      </p:sp>
      <p:sp>
        <p:nvSpPr>
          <p:cNvPr id="318" name="Google Shape;318;p10"/>
          <p:cNvSpPr txBox="1"/>
          <p:nvPr/>
        </p:nvSpPr>
        <p:spPr>
          <a:xfrm>
            <a:off x="225632" y="1249680"/>
            <a:ext cx="8769355" cy="2560320"/>
          </a:xfrm>
          <a:prstGeom prst="rect">
            <a:avLst/>
          </a:prstGeom>
          <a:solidFill>
            <a:srgbClr val="E7E6E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0"/>
          <p:cNvSpPr/>
          <p:nvPr/>
        </p:nvSpPr>
        <p:spPr>
          <a:xfrm>
            <a:off x="194255" y="2783336"/>
            <a:ext cx="290086" cy="251531"/>
          </a:xfrm>
          <a:prstGeom prst="ellipse">
            <a:avLst/>
          </a:prstGeom>
          <a:solidFill>
            <a:srgbClr val="143D45"/>
          </a:solidFill>
          <a:ln cap="flat" cmpd="sng" w="9525">
            <a:solidFill>
              <a:srgbClr val="143D4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10"/>
          <p:cNvSpPr/>
          <p:nvPr/>
        </p:nvSpPr>
        <p:spPr>
          <a:xfrm>
            <a:off x="8646361" y="2783336"/>
            <a:ext cx="290086" cy="251531"/>
          </a:xfrm>
          <a:prstGeom prst="ellipse">
            <a:avLst/>
          </a:prstGeom>
          <a:solidFill>
            <a:srgbClr val="143D45"/>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21" name="Google Shape;321;p10"/>
          <p:cNvCxnSpPr/>
          <p:nvPr/>
        </p:nvCxnSpPr>
        <p:spPr>
          <a:xfrm>
            <a:off x="487298" y="2895221"/>
            <a:ext cx="8186338" cy="12253"/>
          </a:xfrm>
          <a:prstGeom prst="straightConnector1">
            <a:avLst/>
          </a:prstGeom>
          <a:noFill/>
          <a:ln cap="flat" cmpd="sng" w="50800">
            <a:solidFill>
              <a:srgbClr val="143D45"/>
            </a:solidFill>
            <a:prstDash val="solid"/>
            <a:miter lim="800000"/>
            <a:headEnd len="sm" w="sm" type="none"/>
            <a:tailEnd len="sm" w="sm" type="none"/>
          </a:ln>
        </p:spPr>
      </p:cxnSp>
      <p:cxnSp>
        <p:nvCxnSpPr>
          <p:cNvPr id="322" name="Google Shape;322;p10"/>
          <p:cNvCxnSpPr/>
          <p:nvPr/>
        </p:nvCxnSpPr>
        <p:spPr>
          <a:xfrm>
            <a:off x="1424551" y="2698539"/>
            <a:ext cx="0" cy="166232"/>
          </a:xfrm>
          <a:prstGeom prst="straightConnector1">
            <a:avLst/>
          </a:prstGeom>
          <a:noFill/>
          <a:ln cap="flat" cmpd="sng" w="50800">
            <a:solidFill>
              <a:srgbClr val="143D45"/>
            </a:solidFill>
            <a:prstDash val="solid"/>
            <a:miter lim="800000"/>
            <a:headEnd len="sm" w="sm" type="none"/>
            <a:tailEnd len="sm" w="sm" type="none"/>
          </a:ln>
        </p:spPr>
      </p:cxnSp>
      <p:cxnSp>
        <p:nvCxnSpPr>
          <p:cNvPr id="323" name="Google Shape;323;p10"/>
          <p:cNvCxnSpPr/>
          <p:nvPr/>
        </p:nvCxnSpPr>
        <p:spPr>
          <a:xfrm>
            <a:off x="3571534" y="2721288"/>
            <a:ext cx="0" cy="188361"/>
          </a:xfrm>
          <a:prstGeom prst="straightConnector1">
            <a:avLst/>
          </a:prstGeom>
          <a:noFill/>
          <a:ln cap="flat" cmpd="sng" w="50800">
            <a:solidFill>
              <a:srgbClr val="143D45"/>
            </a:solidFill>
            <a:prstDash val="solid"/>
            <a:miter lim="800000"/>
            <a:headEnd len="sm" w="sm" type="none"/>
            <a:tailEnd len="sm" w="sm" type="none"/>
          </a:ln>
        </p:spPr>
      </p:cxnSp>
      <p:cxnSp>
        <p:nvCxnSpPr>
          <p:cNvPr id="324" name="Google Shape;324;p10"/>
          <p:cNvCxnSpPr/>
          <p:nvPr/>
        </p:nvCxnSpPr>
        <p:spPr>
          <a:xfrm>
            <a:off x="5504822" y="2712495"/>
            <a:ext cx="0" cy="169443"/>
          </a:xfrm>
          <a:prstGeom prst="straightConnector1">
            <a:avLst/>
          </a:prstGeom>
          <a:noFill/>
          <a:ln cap="flat" cmpd="sng" w="50800">
            <a:solidFill>
              <a:srgbClr val="143D45"/>
            </a:solidFill>
            <a:prstDash val="solid"/>
            <a:miter lim="800000"/>
            <a:headEnd len="sm" w="sm" type="none"/>
            <a:tailEnd len="sm" w="sm" type="none"/>
          </a:ln>
        </p:spPr>
      </p:cxnSp>
      <p:cxnSp>
        <p:nvCxnSpPr>
          <p:cNvPr id="325" name="Google Shape;325;p10"/>
          <p:cNvCxnSpPr/>
          <p:nvPr/>
        </p:nvCxnSpPr>
        <p:spPr>
          <a:xfrm>
            <a:off x="7581127" y="2695130"/>
            <a:ext cx="0" cy="185151"/>
          </a:xfrm>
          <a:prstGeom prst="straightConnector1">
            <a:avLst/>
          </a:prstGeom>
          <a:noFill/>
          <a:ln cap="flat" cmpd="sng" w="50800">
            <a:solidFill>
              <a:srgbClr val="143D45"/>
            </a:solidFill>
            <a:prstDash val="solid"/>
            <a:miter lim="800000"/>
            <a:headEnd len="sm" w="sm" type="none"/>
            <a:tailEnd len="sm" w="sm" type="none"/>
          </a:ln>
        </p:spPr>
      </p:cxnSp>
      <p:sp>
        <p:nvSpPr>
          <p:cNvPr id="326" name="Google Shape;326;p10"/>
          <p:cNvSpPr/>
          <p:nvPr/>
        </p:nvSpPr>
        <p:spPr>
          <a:xfrm>
            <a:off x="660016" y="1975980"/>
            <a:ext cx="1525522" cy="715089"/>
          </a:xfrm>
          <a:prstGeom prst="roundRect">
            <a:avLst>
              <a:gd fmla="val 16667" name="adj"/>
            </a:avLst>
          </a:prstGeom>
          <a:solidFill>
            <a:schemeClr val="lt1"/>
          </a:solidFill>
          <a:ln cap="flat" cmpd="sng" w="12700">
            <a:solidFill>
              <a:srgbClr val="143D4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Literature Review</a:t>
            </a:r>
            <a:endParaRPr sz="1800">
              <a:solidFill>
                <a:schemeClr val="dk1"/>
              </a:solidFill>
              <a:latin typeface="Calibri"/>
              <a:ea typeface="Calibri"/>
              <a:cs typeface="Calibri"/>
              <a:sym typeface="Calibri"/>
            </a:endParaRPr>
          </a:p>
        </p:txBody>
      </p:sp>
      <p:sp>
        <p:nvSpPr>
          <p:cNvPr id="327" name="Google Shape;327;p10"/>
          <p:cNvSpPr/>
          <p:nvPr/>
        </p:nvSpPr>
        <p:spPr>
          <a:xfrm>
            <a:off x="2814025" y="1714036"/>
            <a:ext cx="1515013" cy="1021556"/>
          </a:xfrm>
          <a:prstGeom prst="roundRect">
            <a:avLst>
              <a:gd fmla="val 16667" name="adj"/>
            </a:avLst>
          </a:prstGeom>
          <a:solidFill>
            <a:schemeClr val="lt1"/>
          </a:solidFill>
          <a:ln cap="flat" cmpd="sng" w="12700">
            <a:solidFill>
              <a:srgbClr val="143D4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Writing interview questions</a:t>
            </a:r>
            <a:endParaRPr sz="1800">
              <a:solidFill>
                <a:schemeClr val="dk1"/>
              </a:solidFill>
              <a:latin typeface="Calibri"/>
              <a:ea typeface="Calibri"/>
              <a:cs typeface="Calibri"/>
              <a:sym typeface="Calibri"/>
            </a:endParaRPr>
          </a:p>
        </p:txBody>
      </p:sp>
      <p:sp>
        <p:nvSpPr>
          <p:cNvPr id="328" name="Google Shape;328;p10"/>
          <p:cNvSpPr/>
          <p:nvPr/>
        </p:nvSpPr>
        <p:spPr>
          <a:xfrm>
            <a:off x="4741771" y="2004089"/>
            <a:ext cx="1526102" cy="715089"/>
          </a:xfrm>
          <a:prstGeom prst="roundRect">
            <a:avLst>
              <a:gd fmla="val 16667" name="adj"/>
            </a:avLst>
          </a:prstGeom>
          <a:solidFill>
            <a:schemeClr val="lt1"/>
          </a:solidFill>
          <a:ln cap="flat" cmpd="sng" w="12700">
            <a:solidFill>
              <a:srgbClr val="143D4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Conducting interviews</a:t>
            </a:r>
            <a:endParaRPr/>
          </a:p>
        </p:txBody>
      </p:sp>
      <p:sp>
        <p:nvSpPr>
          <p:cNvPr id="329" name="Google Shape;329;p10"/>
          <p:cNvSpPr/>
          <p:nvPr/>
        </p:nvSpPr>
        <p:spPr>
          <a:xfrm>
            <a:off x="6617783" y="1690939"/>
            <a:ext cx="2151572" cy="1021556"/>
          </a:xfrm>
          <a:prstGeom prst="roundRect">
            <a:avLst>
              <a:gd fmla="val 16667" name="adj"/>
            </a:avLst>
          </a:prstGeom>
          <a:solidFill>
            <a:schemeClr val="lt1"/>
          </a:solidFill>
          <a:ln cap="flat" cmpd="sng" w="12700">
            <a:solidFill>
              <a:srgbClr val="143D4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amalgamation and analysis; writing the profiles</a:t>
            </a:r>
            <a:endParaRPr sz="1800">
              <a:solidFill>
                <a:schemeClr val="dk1"/>
              </a:solidFill>
              <a:latin typeface="Calibri"/>
              <a:ea typeface="Calibri"/>
              <a:cs typeface="Calibri"/>
              <a:sym typeface="Calibri"/>
            </a:endParaRPr>
          </a:p>
        </p:txBody>
      </p:sp>
      <p:sp>
        <p:nvSpPr>
          <p:cNvPr id="330" name="Google Shape;330;p10"/>
          <p:cNvSpPr txBox="1"/>
          <p:nvPr/>
        </p:nvSpPr>
        <p:spPr>
          <a:xfrm>
            <a:off x="1173705" y="2980533"/>
            <a:ext cx="498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a:t>
            </a:r>
            <a:endParaRPr/>
          </a:p>
        </p:txBody>
      </p:sp>
      <p:sp>
        <p:nvSpPr>
          <p:cNvPr id="331" name="Google Shape;331;p10"/>
          <p:cNvSpPr txBox="1"/>
          <p:nvPr/>
        </p:nvSpPr>
        <p:spPr>
          <a:xfrm>
            <a:off x="3322459" y="2983143"/>
            <a:ext cx="498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.b</a:t>
            </a:r>
            <a:endParaRPr sz="2400">
              <a:solidFill>
                <a:schemeClr val="dk1"/>
              </a:solidFill>
              <a:latin typeface="Arial"/>
              <a:ea typeface="Arial"/>
              <a:cs typeface="Arial"/>
              <a:sym typeface="Arial"/>
            </a:endParaRPr>
          </a:p>
        </p:txBody>
      </p:sp>
      <p:sp>
        <p:nvSpPr>
          <p:cNvPr id="332" name="Google Shape;332;p10"/>
          <p:cNvSpPr txBox="1"/>
          <p:nvPr/>
        </p:nvSpPr>
        <p:spPr>
          <a:xfrm>
            <a:off x="5255750" y="2980533"/>
            <a:ext cx="498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.c</a:t>
            </a:r>
            <a:endParaRPr sz="2400">
              <a:solidFill>
                <a:schemeClr val="dk1"/>
              </a:solidFill>
              <a:latin typeface="Arial"/>
              <a:ea typeface="Arial"/>
              <a:cs typeface="Arial"/>
              <a:sym typeface="Arial"/>
            </a:endParaRPr>
          </a:p>
        </p:txBody>
      </p:sp>
      <p:sp>
        <p:nvSpPr>
          <p:cNvPr id="333" name="Google Shape;333;p10"/>
          <p:cNvSpPr txBox="1"/>
          <p:nvPr/>
        </p:nvSpPr>
        <p:spPr>
          <a:xfrm>
            <a:off x="7332055" y="2980532"/>
            <a:ext cx="498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.d</a:t>
            </a:r>
            <a:endParaRPr sz="2400">
              <a:solidFill>
                <a:schemeClr val="dk1"/>
              </a:solidFill>
              <a:latin typeface="Arial"/>
              <a:ea typeface="Arial"/>
              <a:cs typeface="Arial"/>
              <a:sym typeface="Arial"/>
            </a:endParaRPr>
          </a:p>
        </p:txBody>
      </p:sp>
      <p:sp>
        <p:nvSpPr>
          <p:cNvPr id="334" name="Google Shape;334;p10"/>
          <p:cNvSpPr txBox="1"/>
          <p:nvPr/>
        </p:nvSpPr>
        <p:spPr>
          <a:xfrm>
            <a:off x="341471" y="3940134"/>
            <a:ext cx="8528792" cy="224676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Arial"/>
              <a:buAutoNum type="alphaLcPeriod"/>
            </a:pPr>
            <a:r>
              <a:rPr lang="en-US" sz="1400">
                <a:solidFill>
                  <a:schemeClr val="dk1"/>
                </a:solidFill>
                <a:latin typeface="Arial"/>
                <a:ea typeface="Arial"/>
                <a:cs typeface="Arial"/>
                <a:sym typeface="Arial"/>
              </a:rPr>
              <a:t>Published sources saved in Google Drive: </a:t>
            </a:r>
            <a:r>
              <a:rPr lang="en-US" sz="1400" u="sng">
                <a:solidFill>
                  <a:schemeClr val="dk1"/>
                </a:solidFill>
                <a:latin typeface="Arial"/>
                <a:ea typeface="Arial"/>
                <a:cs typeface="Arial"/>
                <a:sym typeface="Arial"/>
                <a:hlinkClick r:id="rId5"/>
              </a:rPr>
              <a:t>https://drive.google.com/drive/folders/1QRVwKfvjDNizvMrvWLkD-BHr2UMIeWzF?usp=sharing</a:t>
            </a:r>
            <a:r>
              <a:rPr lang="en-US" sz="1400">
                <a:solidFill>
                  <a:schemeClr val="dk1"/>
                </a:solidFill>
                <a:latin typeface="Arial"/>
                <a:ea typeface="Arial"/>
                <a:cs typeface="Arial"/>
                <a:sym typeface="Arial"/>
              </a:rPr>
              <a:t> </a:t>
            </a:r>
            <a:endParaRPr/>
          </a:p>
          <a:p>
            <a:pPr indent="-342900" lvl="0" marL="342900" marR="0" rtl="0" algn="l">
              <a:spcBef>
                <a:spcPts val="0"/>
              </a:spcBef>
              <a:spcAft>
                <a:spcPts val="0"/>
              </a:spcAft>
              <a:buClr>
                <a:schemeClr val="dk1"/>
              </a:buClr>
              <a:buSzPts val="1400"/>
              <a:buFont typeface="Arial"/>
              <a:buAutoNum type="alphaLcPeriod"/>
            </a:pPr>
            <a:r>
              <a:rPr lang="en-US" sz="1400">
                <a:solidFill>
                  <a:schemeClr val="dk1"/>
                </a:solidFill>
                <a:latin typeface="Arial"/>
                <a:ea typeface="Arial"/>
                <a:cs typeface="Arial"/>
                <a:sym typeface="Arial"/>
              </a:rPr>
              <a:t>Interview questions derived from the profile elements. Sources like EBI and Usability.gov helpful.</a:t>
            </a:r>
            <a:endParaRPr/>
          </a:p>
          <a:p>
            <a:pPr indent="-342900" lvl="0" marL="342900" marR="0" rtl="0" algn="l">
              <a:spcBef>
                <a:spcPts val="0"/>
              </a:spcBef>
              <a:spcAft>
                <a:spcPts val="0"/>
              </a:spcAft>
              <a:buClr>
                <a:schemeClr val="dk1"/>
              </a:buClr>
              <a:buSzPts val="1400"/>
              <a:buFont typeface="Arial"/>
              <a:buAutoNum type="alphaLcPeriod"/>
            </a:pPr>
            <a:r>
              <a:rPr lang="en-US" sz="1400">
                <a:solidFill>
                  <a:schemeClr val="dk1"/>
                </a:solidFill>
                <a:latin typeface="Arial"/>
                <a:ea typeface="Arial"/>
                <a:cs typeface="Arial"/>
                <a:sym typeface="Arial"/>
              </a:rPr>
              <a:t>Interviews: a major part of the Persona creation process. Allow time for:</a:t>
            </a:r>
            <a:endParaRPr/>
          </a:p>
          <a:p>
            <a:pPr indent="-342900" lvl="1" marL="800100" marR="0" rtl="0" algn="l">
              <a:spcBef>
                <a:spcPts val="0"/>
              </a:spcBef>
              <a:spcAft>
                <a:spcPts val="0"/>
              </a:spcAft>
              <a:buClr>
                <a:schemeClr val="dk1"/>
              </a:buClr>
              <a:buSzPts val="1400"/>
              <a:buFont typeface="Arial"/>
              <a:buAutoNum type="alphaLcPeriod"/>
            </a:pPr>
            <a:r>
              <a:rPr b="0" i="0" lang="en-US" sz="1400" u="none" cap="none" strike="noStrike">
                <a:solidFill>
                  <a:schemeClr val="dk1"/>
                </a:solidFill>
                <a:latin typeface="Arial"/>
                <a:ea typeface="Arial"/>
                <a:cs typeface="Arial"/>
                <a:sym typeface="Arial"/>
              </a:rPr>
              <a:t>IRB application</a:t>
            </a:r>
            <a:endParaRPr/>
          </a:p>
          <a:p>
            <a:pPr indent="-342900" lvl="1" marL="800100" marR="0" rtl="0" algn="l">
              <a:spcBef>
                <a:spcPts val="0"/>
              </a:spcBef>
              <a:spcAft>
                <a:spcPts val="0"/>
              </a:spcAft>
              <a:buClr>
                <a:schemeClr val="dk1"/>
              </a:buClr>
              <a:buSzPts val="1400"/>
              <a:buFont typeface="Arial"/>
              <a:buAutoNum type="alphaLcPeriod"/>
            </a:pPr>
            <a:r>
              <a:rPr b="0" i="0" lang="en-US" sz="1400" u="none" cap="none" strike="noStrike">
                <a:solidFill>
                  <a:schemeClr val="dk1"/>
                </a:solidFill>
                <a:latin typeface="Arial"/>
                <a:ea typeface="Arial"/>
                <a:cs typeface="Arial"/>
                <a:sym typeface="Arial"/>
              </a:rPr>
              <a:t>The interviews themselves (ideally 3 per role)</a:t>
            </a:r>
            <a:endParaRPr/>
          </a:p>
          <a:p>
            <a:pPr indent="-342900" lvl="1" marL="800100" marR="0" rtl="0" algn="l">
              <a:spcBef>
                <a:spcPts val="0"/>
              </a:spcBef>
              <a:spcAft>
                <a:spcPts val="0"/>
              </a:spcAft>
              <a:buClr>
                <a:schemeClr val="dk1"/>
              </a:buClr>
              <a:buSzPts val="1400"/>
              <a:buFont typeface="Arial"/>
              <a:buAutoNum type="alphaLcPeriod"/>
            </a:pPr>
            <a:r>
              <a:rPr b="0" i="0" lang="en-US" sz="1400" u="none" cap="none" strike="noStrike">
                <a:solidFill>
                  <a:schemeClr val="dk1"/>
                </a:solidFill>
                <a:latin typeface="Arial"/>
                <a:ea typeface="Arial"/>
                <a:cs typeface="Arial"/>
                <a:sym typeface="Arial"/>
              </a:rPr>
              <a:t>Transcription</a:t>
            </a:r>
            <a:endParaRPr/>
          </a:p>
          <a:p>
            <a:pPr indent="-342900" lvl="1" marL="800100" marR="0" rtl="0" algn="l">
              <a:spcBef>
                <a:spcPts val="0"/>
              </a:spcBef>
              <a:spcAft>
                <a:spcPts val="0"/>
              </a:spcAft>
              <a:buClr>
                <a:schemeClr val="dk1"/>
              </a:buClr>
              <a:buSzPts val="1400"/>
              <a:buFont typeface="Arial"/>
              <a:buAutoNum type="alphaLcPeriod"/>
            </a:pPr>
            <a:r>
              <a:rPr b="0" i="0" lang="en-US" sz="1400" u="none" cap="none" strike="noStrike">
                <a:solidFill>
                  <a:schemeClr val="dk1"/>
                </a:solidFill>
                <a:latin typeface="Arial"/>
                <a:ea typeface="Arial"/>
                <a:cs typeface="Arial"/>
                <a:sym typeface="Arial"/>
              </a:rPr>
              <a:t>De-identification</a:t>
            </a:r>
            <a:endParaRPr/>
          </a:p>
          <a:p>
            <a:pPr indent="-342900" lvl="1" marL="800100" marR="0" rtl="0" algn="l">
              <a:spcBef>
                <a:spcPts val="0"/>
              </a:spcBef>
              <a:spcAft>
                <a:spcPts val="0"/>
              </a:spcAft>
              <a:buClr>
                <a:schemeClr val="dk1"/>
              </a:buClr>
              <a:buSzPts val="1400"/>
              <a:buFont typeface="Arial"/>
              <a:buAutoNum type="alphaLcPeriod"/>
            </a:pPr>
            <a:r>
              <a:rPr b="0" i="0" lang="en-US" sz="1400" u="none" cap="none" strike="noStrike">
                <a:solidFill>
                  <a:schemeClr val="dk1"/>
                </a:solidFill>
                <a:latin typeface="Arial"/>
                <a:ea typeface="Arial"/>
                <a:cs typeface="Arial"/>
                <a:sym typeface="Arial"/>
              </a:rPr>
              <a:t>Data analysis</a:t>
            </a:r>
            <a:endParaRPr/>
          </a:p>
          <a:p>
            <a:pPr indent="-342900" lvl="0" marL="342900" marR="0" rtl="0" algn="l">
              <a:spcBef>
                <a:spcPts val="0"/>
              </a:spcBef>
              <a:spcAft>
                <a:spcPts val="0"/>
              </a:spcAft>
              <a:buClr>
                <a:schemeClr val="dk1"/>
              </a:buClr>
              <a:buSzPts val="1400"/>
              <a:buFont typeface="Arial"/>
              <a:buAutoNum type="alphaLcPeriod"/>
            </a:pPr>
            <a:r>
              <a:rPr lang="en-US" sz="1400">
                <a:solidFill>
                  <a:schemeClr val="dk1"/>
                </a:solidFill>
                <a:latin typeface="Arial"/>
                <a:ea typeface="Arial"/>
                <a:cs typeface="Arial"/>
                <a:sym typeface="Arial"/>
              </a:rPr>
              <a:t>Match the literature and interview data to the profile elements</a:t>
            </a:r>
            <a:endParaRPr sz="1400">
              <a:solidFill>
                <a:schemeClr val="dk1"/>
              </a:solidFill>
              <a:latin typeface="Arial"/>
              <a:ea typeface="Arial"/>
              <a:cs typeface="Arial"/>
              <a:sym typeface="Arial"/>
            </a:endParaRPr>
          </a:p>
        </p:txBody>
      </p:sp>
      <p:sp>
        <p:nvSpPr>
          <p:cNvPr id="335" name="Google Shape;335;p10"/>
          <p:cNvSpPr/>
          <p:nvPr/>
        </p:nvSpPr>
        <p:spPr>
          <a:xfrm>
            <a:off x="54590" y="4568022"/>
            <a:ext cx="314047" cy="320722"/>
          </a:xfrm>
          <a:prstGeom prst="star5">
            <a:avLst>
              <a:gd fmla="val 19098" name="adj"/>
              <a:gd fmla="val 105146" name="hf"/>
              <a:gd fmla="val 110557" name="vf"/>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11"/>
          <p:cNvSpPr/>
          <p:nvPr/>
        </p:nvSpPr>
        <p:spPr>
          <a:xfrm>
            <a:off x="211540" y="127926"/>
            <a:ext cx="8768687" cy="607616"/>
          </a:xfrm>
          <a:custGeom>
            <a:rect b="b" l="l" r="r" t="t"/>
            <a:pathLst>
              <a:path extrusionOk="0" h="1000125" w="11372850">
                <a:moveTo>
                  <a:pt x="0" y="0"/>
                </a:moveTo>
                <a:lnTo>
                  <a:pt x="11372850" y="0"/>
                </a:lnTo>
                <a:lnTo>
                  <a:pt x="11372850" y="1000125"/>
                </a:lnTo>
                <a:lnTo>
                  <a:pt x="0" y="1000125"/>
                </a:lnTo>
                <a:lnTo>
                  <a:pt x="0" y="0"/>
                </a:lnTo>
                <a:close/>
              </a:path>
            </a:pathLst>
          </a:custGeom>
          <a:solidFill>
            <a:srgbClr val="143D4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82">
              <a:solidFill>
                <a:schemeClr val="lt1"/>
              </a:solidFill>
              <a:latin typeface="Arial"/>
              <a:ea typeface="Arial"/>
              <a:cs typeface="Arial"/>
              <a:sym typeface="Arial"/>
            </a:endParaRPr>
          </a:p>
        </p:txBody>
      </p:sp>
      <p:sp>
        <p:nvSpPr>
          <p:cNvPr id="342" name="Google Shape;342;p11"/>
          <p:cNvSpPr txBox="1"/>
          <p:nvPr/>
        </p:nvSpPr>
        <p:spPr>
          <a:xfrm>
            <a:off x="265424" y="189342"/>
            <a:ext cx="7957350" cy="437644"/>
          </a:xfrm>
          <a:prstGeom prst="rect">
            <a:avLst/>
          </a:prstGeom>
          <a:noFill/>
          <a:ln>
            <a:noFill/>
          </a:ln>
        </p:spPr>
        <p:txBody>
          <a:bodyPr anchorCtr="0" anchor="t" bIns="0" lIns="0" spcFirstLastPara="1" rIns="0" wrap="square" tIns="6675">
            <a:spAutoFit/>
          </a:bodyPr>
          <a:lstStyle/>
          <a:p>
            <a:pPr indent="0" lvl="0" marL="6691" marR="0" rtl="0" algn="l">
              <a:spcBef>
                <a:spcPts val="0"/>
              </a:spcBef>
              <a:spcAft>
                <a:spcPts val="0"/>
              </a:spcAft>
              <a:buNone/>
            </a:pPr>
            <a:r>
              <a:rPr b="1" lang="en-US" sz="2800">
                <a:solidFill>
                  <a:schemeClr val="lt1"/>
                </a:solidFill>
                <a:latin typeface="Arial Narrow"/>
                <a:ea typeface="Arial Narrow"/>
                <a:cs typeface="Arial Narrow"/>
                <a:sym typeface="Arial Narrow"/>
              </a:rPr>
              <a:t>A robust Persona profile, designed from the ground up</a:t>
            </a:r>
            <a:endParaRPr/>
          </a:p>
        </p:txBody>
      </p:sp>
      <p:pic>
        <p:nvPicPr>
          <p:cNvPr id="343" name="Google Shape;343;p11"/>
          <p:cNvPicPr preferRelativeResize="0"/>
          <p:nvPr/>
        </p:nvPicPr>
        <p:blipFill rotWithShape="1">
          <a:blip r:embed="rId3">
            <a:alphaModFix/>
          </a:blip>
          <a:srcRect b="0" l="0" r="0" t="0"/>
          <a:stretch/>
        </p:blipFill>
        <p:spPr>
          <a:xfrm>
            <a:off x="758764" y="1192743"/>
            <a:ext cx="7987105" cy="49704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12"/>
          <p:cNvSpPr/>
          <p:nvPr/>
        </p:nvSpPr>
        <p:spPr>
          <a:xfrm>
            <a:off x="216747" y="139133"/>
            <a:ext cx="8778240" cy="526895"/>
          </a:xfrm>
          <a:custGeom>
            <a:rect b="b" l="l" r="r" t="t"/>
            <a:pathLst>
              <a:path extrusionOk="0" h="1000125" w="11372850">
                <a:moveTo>
                  <a:pt x="0" y="0"/>
                </a:moveTo>
                <a:lnTo>
                  <a:pt x="11372850" y="0"/>
                </a:lnTo>
                <a:lnTo>
                  <a:pt x="11372850" y="1000125"/>
                </a:lnTo>
                <a:lnTo>
                  <a:pt x="0" y="1000125"/>
                </a:lnTo>
                <a:lnTo>
                  <a:pt x="0" y="0"/>
                </a:lnTo>
                <a:close/>
              </a:path>
            </a:pathLst>
          </a:custGeom>
          <a:solidFill>
            <a:srgbClr val="143D45"/>
          </a:solidFill>
          <a:ln cap="flat" cmpd="sng" w="9525">
            <a:solidFill>
              <a:srgbClr val="143B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882">
              <a:solidFill>
                <a:srgbClr val="FFFFFF"/>
              </a:solidFill>
              <a:latin typeface="Arial"/>
              <a:ea typeface="Arial"/>
              <a:cs typeface="Arial"/>
              <a:sym typeface="Arial"/>
            </a:endParaRPr>
          </a:p>
        </p:txBody>
      </p:sp>
      <p:pic>
        <p:nvPicPr>
          <p:cNvPr descr="https://lh3.googleusercontent.com/48IfxiNieafyC_MeGOvWhK43A5-vzD92tn5XeSaLvAwj6FGVFv3VRrSR7-qkUTtK1z4rSHdAZCypfRYG259t9ubc9gmprdFpjTgeW_Am5BzV8LW0tplDd1y9HJcdtUZwgpDF7n3rQM4" id="350" name="Google Shape;350;p12"/>
          <p:cNvPicPr preferRelativeResize="0"/>
          <p:nvPr/>
        </p:nvPicPr>
        <p:blipFill rotWithShape="1">
          <a:blip r:embed="rId3">
            <a:alphaModFix/>
          </a:blip>
          <a:srcRect b="0" l="0" r="0" t="0"/>
          <a:stretch/>
        </p:blipFill>
        <p:spPr>
          <a:xfrm>
            <a:off x="423155" y="6312242"/>
            <a:ext cx="2315620" cy="411023"/>
          </a:xfrm>
          <a:prstGeom prst="rect">
            <a:avLst/>
          </a:prstGeom>
          <a:noFill/>
          <a:ln>
            <a:noFill/>
          </a:ln>
        </p:spPr>
      </p:pic>
      <p:pic>
        <p:nvPicPr>
          <p:cNvPr id="351" name="Google Shape;351;p12"/>
          <p:cNvPicPr preferRelativeResize="0"/>
          <p:nvPr/>
        </p:nvPicPr>
        <p:blipFill rotWithShape="1">
          <a:blip r:embed="rId4">
            <a:alphaModFix/>
          </a:blip>
          <a:srcRect b="0" l="0" r="0" t="0"/>
          <a:stretch/>
        </p:blipFill>
        <p:spPr>
          <a:xfrm>
            <a:off x="6714147" y="6241974"/>
            <a:ext cx="1966347" cy="437512"/>
          </a:xfrm>
          <a:prstGeom prst="rect">
            <a:avLst/>
          </a:prstGeom>
          <a:noFill/>
          <a:ln>
            <a:noFill/>
          </a:ln>
        </p:spPr>
      </p:pic>
      <p:sp>
        <p:nvSpPr>
          <p:cNvPr id="352" name="Google Shape;352;p12"/>
          <p:cNvSpPr txBox="1"/>
          <p:nvPr/>
        </p:nvSpPr>
        <p:spPr>
          <a:xfrm>
            <a:off x="225632" y="149017"/>
            <a:ext cx="85526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Narrow"/>
                <a:ea typeface="Arial Narrow"/>
                <a:cs typeface="Arial Narrow"/>
                <a:sym typeface="Arial Narrow"/>
              </a:rPr>
              <a:t>Project Deliverables – Tour the CTS-Personas website</a:t>
            </a:r>
            <a:endParaRPr b="1" sz="2800">
              <a:solidFill>
                <a:schemeClr val="lt1"/>
              </a:solidFill>
              <a:latin typeface="Arial Narrow"/>
              <a:ea typeface="Arial Narrow"/>
              <a:cs typeface="Arial Narrow"/>
              <a:sym typeface="Arial Narrow"/>
            </a:endParaRPr>
          </a:p>
        </p:txBody>
      </p:sp>
      <p:pic>
        <p:nvPicPr>
          <p:cNvPr id="353" name="Google Shape;353;p12"/>
          <p:cNvPicPr preferRelativeResize="0"/>
          <p:nvPr/>
        </p:nvPicPr>
        <p:blipFill rotWithShape="1">
          <a:blip r:embed="rId5">
            <a:alphaModFix/>
          </a:blip>
          <a:srcRect b="0" l="0" r="0" t="0"/>
          <a:stretch/>
        </p:blipFill>
        <p:spPr>
          <a:xfrm>
            <a:off x="1735683" y="876664"/>
            <a:ext cx="6043601" cy="4981433"/>
          </a:xfrm>
          <a:prstGeom prst="rect">
            <a:avLst/>
          </a:prstGeom>
          <a:noFill/>
          <a:ln>
            <a:noFill/>
          </a:ln>
        </p:spPr>
      </p:pic>
      <p:sp>
        <p:nvSpPr>
          <p:cNvPr id="354" name="Google Shape;354;p12"/>
          <p:cNvSpPr txBox="1"/>
          <p:nvPr/>
        </p:nvSpPr>
        <p:spPr>
          <a:xfrm>
            <a:off x="423155" y="2900149"/>
            <a:ext cx="32276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Narrow"/>
                <a:ea typeface="Arial Narrow"/>
                <a:cs typeface="Arial Narrow"/>
                <a:sym typeface="Arial Narrow"/>
              </a:rPr>
              <a:t>https://data2health.github.io/CTS-Personas/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13"/>
          <p:cNvSpPr/>
          <p:nvPr/>
        </p:nvSpPr>
        <p:spPr>
          <a:xfrm>
            <a:off x="216747" y="139133"/>
            <a:ext cx="8778240" cy="526895"/>
          </a:xfrm>
          <a:custGeom>
            <a:rect b="b" l="l" r="r" t="t"/>
            <a:pathLst>
              <a:path extrusionOk="0" h="1000125" w="11372850">
                <a:moveTo>
                  <a:pt x="0" y="0"/>
                </a:moveTo>
                <a:lnTo>
                  <a:pt x="11372850" y="0"/>
                </a:lnTo>
                <a:lnTo>
                  <a:pt x="11372850" y="1000125"/>
                </a:lnTo>
                <a:lnTo>
                  <a:pt x="0" y="1000125"/>
                </a:lnTo>
                <a:lnTo>
                  <a:pt x="0" y="0"/>
                </a:lnTo>
                <a:close/>
              </a:path>
            </a:pathLst>
          </a:custGeom>
          <a:solidFill>
            <a:srgbClr val="143D45"/>
          </a:solidFill>
          <a:ln cap="flat" cmpd="sng" w="9525">
            <a:solidFill>
              <a:srgbClr val="143B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882">
              <a:solidFill>
                <a:srgbClr val="FFFFFF"/>
              </a:solidFill>
              <a:latin typeface="Arial"/>
              <a:ea typeface="Arial"/>
              <a:cs typeface="Arial"/>
              <a:sym typeface="Arial"/>
            </a:endParaRPr>
          </a:p>
        </p:txBody>
      </p:sp>
      <p:pic>
        <p:nvPicPr>
          <p:cNvPr descr="https://lh3.googleusercontent.com/48IfxiNieafyC_MeGOvWhK43A5-vzD92tn5XeSaLvAwj6FGVFv3VRrSR7-qkUTtK1z4rSHdAZCypfRYG259t9ubc9gmprdFpjTgeW_Am5BzV8LW0tplDd1y9HJcdtUZwgpDF7n3rQM4" id="360" name="Google Shape;360;p13"/>
          <p:cNvPicPr preferRelativeResize="0"/>
          <p:nvPr/>
        </p:nvPicPr>
        <p:blipFill rotWithShape="1">
          <a:blip r:embed="rId3">
            <a:alphaModFix/>
          </a:blip>
          <a:srcRect b="0" l="0" r="0" t="0"/>
          <a:stretch/>
        </p:blipFill>
        <p:spPr>
          <a:xfrm>
            <a:off x="423155" y="6312242"/>
            <a:ext cx="2315620" cy="411023"/>
          </a:xfrm>
          <a:prstGeom prst="rect">
            <a:avLst/>
          </a:prstGeom>
          <a:noFill/>
          <a:ln>
            <a:noFill/>
          </a:ln>
        </p:spPr>
      </p:pic>
      <p:pic>
        <p:nvPicPr>
          <p:cNvPr id="361" name="Google Shape;361;p13"/>
          <p:cNvPicPr preferRelativeResize="0"/>
          <p:nvPr/>
        </p:nvPicPr>
        <p:blipFill rotWithShape="1">
          <a:blip r:embed="rId4">
            <a:alphaModFix/>
          </a:blip>
          <a:srcRect b="0" l="0" r="0" t="0"/>
          <a:stretch/>
        </p:blipFill>
        <p:spPr>
          <a:xfrm>
            <a:off x="6714147" y="6241974"/>
            <a:ext cx="1966347" cy="437512"/>
          </a:xfrm>
          <a:prstGeom prst="rect">
            <a:avLst/>
          </a:prstGeom>
          <a:noFill/>
          <a:ln>
            <a:noFill/>
          </a:ln>
        </p:spPr>
      </p:pic>
      <p:sp>
        <p:nvSpPr>
          <p:cNvPr id="362" name="Google Shape;362;p13"/>
          <p:cNvSpPr txBox="1"/>
          <p:nvPr/>
        </p:nvSpPr>
        <p:spPr>
          <a:xfrm>
            <a:off x="877529" y="1874257"/>
            <a:ext cx="6923030" cy="298543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Arial"/>
                <a:ea typeface="Arial"/>
                <a:cs typeface="Arial"/>
                <a:sym typeface="Arial"/>
              </a:rPr>
              <a:t>CTS-Personas on GitHub</a:t>
            </a:r>
            <a:endParaRPr/>
          </a:p>
          <a:p>
            <a:pPr indent="0" lvl="0" marL="0" marR="0" rtl="0" algn="ctr">
              <a:spcBef>
                <a:spcPts val="0"/>
              </a:spcBef>
              <a:spcAft>
                <a:spcPts val="0"/>
              </a:spcAft>
              <a:buNone/>
            </a:pPr>
            <a:r>
              <a:t/>
            </a:r>
            <a:endParaRPr sz="1400">
              <a:solidFill>
                <a:schemeClr val="dk1"/>
              </a:solidFill>
              <a:latin typeface="Arial"/>
              <a:ea typeface="Arial"/>
              <a:cs typeface="Arial"/>
              <a:sym typeface="Arial"/>
            </a:endParaRPr>
          </a:p>
          <a:p>
            <a:pPr indent="-285750" lvl="0" marL="285750" marR="0" rtl="0" algn="ctr">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Main site: </a:t>
            </a:r>
            <a:r>
              <a:rPr lang="en-US" sz="1800" u="sng">
                <a:solidFill>
                  <a:schemeClr val="dk1"/>
                </a:solidFill>
                <a:latin typeface="Arial"/>
                <a:ea typeface="Arial"/>
                <a:cs typeface="Arial"/>
                <a:sym typeface="Arial"/>
                <a:hlinkClick r:id="rId5"/>
              </a:rPr>
              <a:t>https://github.com/data2health/CTS-Personas</a:t>
            </a:r>
            <a:r>
              <a:rPr lang="en-US" sz="1800">
                <a:solidFill>
                  <a:schemeClr val="dk1"/>
                </a:solidFill>
                <a:latin typeface="Arial"/>
                <a:ea typeface="Arial"/>
                <a:cs typeface="Arial"/>
                <a:sym typeface="Arial"/>
              </a:rPr>
              <a:t> </a:t>
            </a:r>
            <a:endParaRPr/>
          </a:p>
          <a:p>
            <a:pPr indent="-171450" lvl="0" marL="285750" marR="0" rtl="0" algn="ctr">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ctr">
              <a:spcBef>
                <a:spcPts val="0"/>
              </a:spcBef>
              <a:spcAft>
                <a:spcPts val="0"/>
              </a:spcAft>
              <a:buClr>
                <a:schemeClr val="dk1"/>
              </a:buClr>
              <a:buSzPts val="1800"/>
              <a:buFont typeface="Arial"/>
              <a:buChar char="•"/>
            </a:pPr>
            <a:r>
              <a:rPr b="1" lang="en-US" sz="1800">
                <a:solidFill>
                  <a:schemeClr val="dk1"/>
                </a:solidFill>
                <a:latin typeface="Arial"/>
                <a:ea typeface="Arial"/>
                <a:cs typeface="Arial"/>
                <a:sym typeface="Arial"/>
              </a:rPr>
              <a:t>GitHub IO site</a:t>
            </a:r>
            <a:r>
              <a:rPr lang="en-US" sz="1800">
                <a:solidFill>
                  <a:schemeClr val="dk1"/>
                </a:solidFill>
                <a:latin typeface="Arial"/>
                <a:ea typeface="Arial"/>
                <a:cs typeface="Arial"/>
                <a:sym typeface="Arial"/>
              </a:rPr>
              <a:t>: </a:t>
            </a:r>
            <a:r>
              <a:rPr lang="en-US" sz="1800" u="sng">
                <a:solidFill>
                  <a:schemeClr val="dk1"/>
                </a:solidFill>
                <a:latin typeface="Arial"/>
                <a:ea typeface="Arial"/>
                <a:cs typeface="Arial"/>
                <a:sym typeface="Arial"/>
                <a:hlinkClick r:id="rId6"/>
              </a:rPr>
              <a:t>https://data2health.github.io/CTS-Personas/</a:t>
            </a:r>
            <a:endParaRPr sz="1800">
              <a:solidFill>
                <a:schemeClr val="dk1"/>
              </a:solidFill>
              <a:latin typeface="Arial"/>
              <a:ea typeface="Arial"/>
              <a:cs typeface="Arial"/>
              <a:sym typeface="Arial"/>
            </a:endParaRPr>
          </a:p>
          <a:p>
            <a:pPr indent="-171450" lvl="0" marL="285750" marR="0" rtl="0" algn="ctr">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b="1" lang="en-US" sz="2400">
                <a:solidFill>
                  <a:schemeClr val="dk1"/>
                </a:solidFill>
                <a:latin typeface="Arial"/>
                <a:ea typeface="Arial"/>
                <a:cs typeface="Arial"/>
                <a:sym typeface="Arial"/>
              </a:rPr>
              <a:t>CD2H Website</a:t>
            </a:r>
            <a:endParaRPr/>
          </a:p>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a:p>
            <a:pPr indent="-285750" lvl="0" marL="285750" marR="0" rtl="0" algn="ctr">
              <a:spcBef>
                <a:spcPts val="0"/>
              </a:spcBef>
              <a:spcAft>
                <a:spcPts val="0"/>
              </a:spcAft>
              <a:buClr>
                <a:schemeClr val="dk1"/>
              </a:buClr>
              <a:buSzPts val="1800"/>
              <a:buFont typeface="Arial"/>
              <a:buChar char="•"/>
            </a:pPr>
            <a:r>
              <a:rPr lang="en-US" sz="1800" u="sng">
                <a:solidFill>
                  <a:schemeClr val="dk1"/>
                </a:solidFill>
                <a:latin typeface="Arial"/>
                <a:ea typeface="Arial"/>
                <a:cs typeface="Arial"/>
                <a:sym typeface="Arial"/>
                <a:hlinkClick r:id="rId7"/>
              </a:rPr>
              <a:t>https://ctsa.ncats.nih.gov/cd2h/</a:t>
            </a: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63" name="Google Shape;363;p13"/>
          <p:cNvSpPr txBox="1"/>
          <p:nvPr/>
        </p:nvSpPr>
        <p:spPr>
          <a:xfrm>
            <a:off x="225632" y="149017"/>
            <a:ext cx="85526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Narrow"/>
                <a:ea typeface="Arial Narrow"/>
                <a:cs typeface="Arial Narrow"/>
                <a:sym typeface="Arial Narrow"/>
              </a:rPr>
              <a:t>Questions?</a:t>
            </a:r>
            <a:endParaRPr b="1" sz="2800">
              <a:solidFill>
                <a:schemeClr val="lt1"/>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
          <p:cNvSpPr/>
          <p:nvPr/>
        </p:nvSpPr>
        <p:spPr>
          <a:xfrm>
            <a:off x="216747" y="139133"/>
            <a:ext cx="8778240" cy="526895"/>
          </a:xfrm>
          <a:custGeom>
            <a:rect b="b" l="l" r="r" t="t"/>
            <a:pathLst>
              <a:path extrusionOk="0" h="1000125" w="11372850">
                <a:moveTo>
                  <a:pt x="0" y="0"/>
                </a:moveTo>
                <a:lnTo>
                  <a:pt x="11372850" y="0"/>
                </a:lnTo>
                <a:lnTo>
                  <a:pt x="11372850" y="1000125"/>
                </a:lnTo>
                <a:lnTo>
                  <a:pt x="0" y="1000125"/>
                </a:lnTo>
                <a:lnTo>
                  <a:pt x="0" y="0"/>
                </a:lnTo>
                <a:close/>
              </a:path>
            </a:pathLst>
          </a:custGeom>
          <a:solidFill>
            <a:srgbClr val="143D45"/>
          </a:solidFill>
          <a:ln cap="flat" cmpd="sng" w="9525">
            <a:solidFill>
              <a:srgbClr val="143B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882">
              <a:solidFill>
                <a:srgbClr val="FFFFFF"/>
              </a:solidFill>
              <a:latin typeface="Arial"/>
              <a:ea typeface="Arial"/>
              <a:cs typeface="Arial"/>
              <a:sym typeface="Arial"/>
            </a:endParaRPr>
          </a:p>
        </p:txBody>
      </p:sp>
      <p:pic>
        <p:nvPicPr>
          <p:cNvPr descr="https://lh3.googleusercontent.com/48IfxiNieafyC_MeGOvWhK43A5-vzD92tn5XeSaLvAwj6FGVFv3VRrSR7-qkUTtK1z4rSHdAZCypfRYG259t9ubc9gmprdFpjTgeW_Am5BzV8LW0tplDd1y9HJcdtUZwgpDF7n3rQM4" id="198" name="Google Shape;198;p2"/>
          <p:cNvPicPr preferRelativeResize="0"/>
          <p:nvPr/>
        </p:nvPicPr>
        <p:blipFill rotWithShape="1">
          <a:blip r:embed="rId3">
            <a:alphaModFix/>
          </a:blip>
          <a:srcRect b="0" l="0" r="0" t="0"/>
          <a:stretch/>
        </p:blipFill>
        <p:spPr>
          <a:xfrm>
            <a:off x="423155" y="6312242"/>
            <a:ext cx="2315620" cy="411023"/>
          </a:xfrm>
          <a:prstGeom prst="rect">
            <a:avLst/>
          </a:prstGeom>
          <a:noFill/>
          <a:ln>
            <a:noFill/>
          </a:ln>
        </p:spPr>
      </p:pic>
      <p:pic>
        <p:nvPicPr>
          <p:cNvPr id="199" name="Google Shape;199;p2"/>
          <p:cNvPicPr preferRelativeResize="0"/>
          <p:nvPr/>
        </p:nvPicPr>
        <p:blipFill rotWithShape="1">
          <a:blip r:embed="rId4">
            <a:alphaModFix/>
          </a:blip>
          <a:srcRect b="0" l="0" r="0" t="0"/>
          <a:stretch/>
        </p:blipFill>
        <p:spPr>
          <a:xfrm>
            <a:off x="6714147" y="6241974"/>
            <a:ext cx="1966347" cy="437512"/>
          </a:xfrm>
          <a:prstGeom prst="rect">
            <a:avLst/>
          </a:prstGeom>
          <a:noFill/>
          <a:ln>
            <a:noFill/>
          </a:ln>
        </p:spPr>
      </p:pic>
      <p:sp>
        <p:nvSpPr>
          <p:cNvPr id="200" name="Google Shape;200;p2"/>
          <p:cNvSpPr txBox="1"/>
          <p:nvPr/>
        </p:nvSpPr>
        <p:spPr>
          <a:xfrm>
            <a:off x="303383" y="1030188"/>
            <a:ext cx="8604967"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We’ll examine the goals, methods, and deliverables of the CTS-Personas project, including:</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project team and our goals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Choosing the elements of an effective Persona profile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Identifying translational roles to profile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Researching the roles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Design elements of the final profile documents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Final deliverables: CTS-Personas GitHub.io site tour</a:t>
            </a:r>
            <a:endParaRPr sz="1800">
              <a:solidFill>
                <a:schemeClr val="dk1"/>
              </a:solidFill>
              <a:latin typeface="Arial"/>
              <a:ea typeface="Arial"/>
              <a:cs typeface="Arial"/>
              <a:sym typeface="Arial"/>
            </a:endParaRPr>
          </a:p>
        </p:txBody>
      </p:sp>
      <p:sp>
        <p:nvSpPr>
          <p:cNvPr id="201" name="Google Shape;201;p2"/>
          <p:cNvSpPr txBox="1"/>
          <p:nvPr/>
        </p:nvSpPr>
        <p:spPr>
          <a:xfrm>
            <a:off x="225632" y="149017"/>
            <a:ext cx="85526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Narrow"/>
                <a:ea typeface="Arial Narrow"/>
                <a:cs typeface="Arial Narrow"/>
                <a:sym typeface="Arial Narrow"/>
              </a:rPr>
              <a:t>Today’s agenda</a:t>
            </a:r>
            <a:endParaRPr b="1" sz="2800">
              <a:solidFill>
                <a:schemeClr val="lt1"/>
              </a:solidFill>
              <a:latin typeface="Arial Narrow"/>
              <a:ea typeface="Arial Narrow"/>
              <a:cs typeface="Arial Narrow"/>
              <a:sym typeface="Arial Narr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
          <p:cNvSpPr/>
          <p:nvPr/>
        </p:nvSpPr>
        <p:spPr>
          <a:xfrm>
            <a:off x="216747" y="139133"/>
            <a:ext cx="8778240" cy="526895"/>
          </a:xfrm>
          <a:custGeom>
            <a:rect b="b" l="l" r="r" t="t"/>
            <a:pathLst>
              <a:path extrusionOk="0" h="1000125" w="11372850">
                <a:moveTo>
                  <a:pt x="0" y="0"/>
                </a:moveTo>
                <a:lnTo>
                  <a:pt x="11372850" y="0"/>
                </a:lnTo>
                <a:lnTo>
                  <a:pt x="11372850" y="1000125"/>
                </a:lnTo>
                <a:lnTo>
                  <a:pt x="0" y="1000125"/>
                </a:lnTo>
                <a:lnTo>
                  <a:pt x="0" y="0"/>
                </a:lnTo>
                <a:close/>
              </a:path>
            </a:pathLst>
          </a:custGeom>
          <a:solidFill>
            <a:srgbClr val="143D45"/>
          </a:solidFill>
          <a:ln cap="flat" cmpd="sng" w="9525">
            <a:solidFill>
              <a:srgbClr val="143B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882">
              <a:solidFill>
                <a:srgbClr val="FFFFFF"/>
              </a:solidFill>
              <a:latin typeface="Arial"/>
              <a:ea typeface="Arial"/>
              <a:cs typeface="Arial"/>
              <a:sym typeface="Arial"/>
            </a:endParaRPr>
          </a:p>
        </p:txBody>
      </p:sp>
      <p:pic>
        <p:nvPicPr>
          <p:cNvPr descr="https://lh3.googleusercontent.com/48IfxiNieafyC_MeGOvWhK43A5-vzD92tn5XeSaLvAwj6FGVFv3VRrSR7-qkUTtK1z4rSHdAZCypfRYG259t9ubc9gmprdFpjTgeW_Am5BzV8LW0tplDd1y9HJcdtUZwgpDF7n3rQM4" id="207" name="Google Shape;207;p3"/>
          <p:cNvPicPr preferRelativeResize="0"/>
          <p:nvPr/>
        </p:nvPicPr>
        <p:blipFill rotWithShape="1">
          <a:blip r:embed="rId3">
            <a:alphaModFix/>
          </a:blip>
          <a:srcRect b="0" l="0" r="0" t="0"/>
          <a:stretch/>
        </p:blipFill>
        <p:spPr>
          <a:xfrm>
            <a:off x="423155" y="6312242"/>
            <a:ext cx="2315620" cy="411023"/>
          </a:xfrm>
          <a:prstGeom prst="rect">
            <a:avLst/>
          </a:prstGeom>
          <a:noFill/>
          <a:ln>
            <a:noFill/>
          </a:ln>
        </p:spPr>
      </p:pic>
      <p:pic>
        <p:nvPicPr>
          <p:cNvPr id="208" name="Google Shape;208;p3"/>
          <p:cNvPicPr preferRelativeResize="0"/>
          <p:nvPr/>
        </p:nvPicPr>
        <p:blipFill rotWithShape="1">
          <a:blip r:embed="rId4">
            <a:alphaModFix/>
          </a:blip>
          <a:srcRect b="0" l="0" r="0" t="0"/>
          <a:stretch/>
        </p:blipFill>
        <p:spPr>
          <a:xfrm>
            <a:off x="6714147" y="6241974"/>
            <a:ext cx="1966347" cy="437512"/>
          </a:xfrm>
          <a:prstGeom prst="rect">
            <a:avLst/>
          </a:prstGeom>
          <a:noFill/>
          <a:ln>
            <a:noFill/>
          </a:ln>
        </p:spPr>
      </p:pic>
      <p:sp>
        <p:nvSpPr>
          <p:cNvPr id="209" name="Google Shape;209;p3"/>
          <p:cNvSpPr txBox="1"/>
          <p:nvPr/>
        </p:nvSpPr>
        <p:spPr>
          <a:xfrm>
            <a:off x="423155" y="1446445"/>
            <a:ext cx="8604967" cy="29854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Understanding the needs and motivators of the translational workforce is essential for:</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Developing resources for education and career development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Supporting evaluation and continuous improvement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Fostering good team science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Cultivating meaningful partnerships across translation</a:t>
            </a:r>
            <a:endParaRPr sz="1800">
              <a:solidFill>
                <a:schemeClr val="dk1"/>
              </a:solidFill>
              <a:latin typeface="Arial"/>
              <a:ea typeface="Arial"/>
              <a:cs typeface="Arial"/>
              <a:sym typeface="Arial"/>
            </a:endParaRPr>
          </a:p>
        </p:txBody>
      </p:sp>
      <p:sp>
        <p:nvSpPr>
          <p:cNvPr id="210" name="Google Shape;210;p3"/>
          <p:cNvSpPr txBox="1"/>
          <p:nvPr/>
        </p:nvSpPr>
        <p:spPr>
          <a:xfrm>
            <a:off x="225632" y="149017"/>
            <a:ext cx="85526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Narrow"/>
                <a:ea typeface="Arial Narrow"/>
                <a:cs typeface="Arial Narrow"/>
                <a:sym typeface="Arial Narrow"/>
              </a:rPr>
              <a:t>Understanding the Translational workforce</a:t>
            </a:r>
            <a:endParaRPr b="1" sz="2800">
              <a:solidFill>
                <a:schemeClr val="lt1"/>
              </a:solidFill>
              <a:latin typeface="Arial Narrow"/>
              <a:ea typeface="Arial Narrow"/>
              <a:cs typeface="Arial Narrow"/>
              <a:sym typeface="Arial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4"/>
          <p:cNvSpPr/>
          <p:nvPr/>
        </p:nvSpPr>
        <p:spPr>
          <a:xfrm>
            <a:off x="0" y="7271657"/>
            <a:ext cx="9144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br>
              <a:rPr b="0" i="0" lang="en-US" sz="3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3200"/>
              <a:buFont typeface="Arial"/>
              <a:buNone/>
            </a:pPr>
            <a:r>
              <a:rPr b="1" i="0" lang="en-US" sz="3200" u="none" cap="none" strike="noStrike">
                <a:solidFill>
                  <a:srgbClr val="FFFFFF"/>
                </a:solidFill>
                <a:latin typeface="Arial"/>
                <a:ea typeface="Arial"/>
                <a:cs typeface="Arial"/>
                <a:sym typeface="Arial"/>
              </a:rPr>
              <a:t>Workgroup Name</a:t>
            </a:r>
            <a:endParaRPr b="0" i="0" sz="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3600"/>
              <a:buFont typeface="Shadows Into Light"/>
              <a:buNone/>
            </a:pPr>
            <a:r>
              <a:rPr b="0" i="0" lang="en-US" sz="3600" u="none" cap="none" strike="noStrike">
                <a:solidFill>
                  <a:srgbClr val="FFFFFF"/>
                </a:solidFill>
                <a:latin typeface="Shadows Into Light"/>
                <a:ea typeface="Shadows Into Light"/>
                <a:cs typeface="Shadows Into Light"/>
                <a:sym typeface="Shadows Into Light"/>
              </a:rPr>
              <a:t>Workgroup Name</a:t>
            </a:r>
            <a:endParaRPr b="0" i="0" sz="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800"/>
              <a:buFont typeface="Calibri"/>
              <a:buNone/>
            </a:pPr>
            <a:r>
              <a:t/>
            </a:r>
            <a:endParaRPr b="0" i="0" sz="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2400"/>
              <a:buFont typeface="Shadows Into Light"/>
              <a:buNone/>
            </a:pPr>
            <a:r>
              <a:rPr b="0" i="0" lang="en-US" sz="2400" u="none" cap="none" strike="noStrike">
                <a:solidFill>
                  <a:srgbClr val="FFFFFF"/>
                </a:solidFill>
                <a:latin typeface="Shadows Into Light"/>
                <a:ea typeface="Shadows Into Light"/>
                <a:cs typeface="Shadows Into Light"/>
                <a:sym typeface="Shadows Into Light"/>
              </a:rPr>
              <a:t>CD2H SHow and Tell, Date</a:t>
            </a:r>
            <a:endParaRPr b="0" i="0" sz="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56800" u="none" cap="none" strike="noStrike">
                <a:solidFill>
                  <a:srgbClr val="000000"/>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 </a:t>
            </a:r>
            <a:endParaRPr b="0" i="0" sz="22700" u="none" cap="none" strike="noStrike">
              <a:solidFill>
                <a:srgbClr val="000000"/>
              </a:solidFill>
              <a:latin typeface="Arial"/>
              <a:ea typeface="Arial"/>
              <a:cs typeface="Arial"/>
              <a:sym typeface="Arial"/>
            </a:endParaRPr>
          </a:p>
        </p:txBody>
      </p:sp>
      <p:pic>
        <p:nvPicPr>
          <p:cNvPr descr="https://lh4.googleusercontent.com/WUyPvBMURaTt8sH4NXuelTwYkz0BcL6okommpbsECQPj6XsrZyxuy7twTE66rAbXzBRQ5RaNPKKqpXI-gy3RhRz23kqv8LcdQwlIaWeQt7ixxc_Tr8MqqUNF2k8ijqs9ycyez12ZQb0" id="216" name="Google Shape;216;p4"/>
          <p:cNvPicPr preferRelativeResize="0"/>
          <p:nvPr/>
        </p:nvPicPr>
        <p:blipFill rotWithShape="1">
          <a:blip r:embed="rId3">
            <a:alphaModFix/>
          </a:blip>
          <a:srcRect b="0" l="8750" r="0" t="0"/>
          <a:stretch/>
        </p:blipFill>
        <p:spPr>
          <a:xfrm>
            <a:off x="-2" y="327207"/>
            <a:ext cx="9144002" cy="5539463"/>
          </a:xfrm>
          <a:prstGeom prst="rect">
            <a:avLst/>
          </a:prstGeom>
          <a:noFill/>
          <a:ln>
            <a:noFill/>
          </a:ln>
        </p:spPr>
      </p:pic>
      <p:pic>
        <p:nvPicPr>
          <p:cNvPr descr="https://lh4.googleusercontent.com/6SdtXGWHVc0ZZTdofYHtCgLVDn-LjQuhXR0qlQlNOqfUSzuhaK36ilhIdqUy_YrBXOVbhOSdc_Gozko2D1FuCDVf1ljNEfcSn7DhsZ-wmO3G1S9Kvxc1-Jb6LthQKns5Y30hTpRQRHs" id="217" name="Google Shape;217;p4"/>
          <p:cNvPicPr preferRelativeResize="0"/>
          <p:nvPr/>
        </p:nvPicPr>
        <p:blipFill rotWithShape="1">
          <a:blip r:embed="rId4">
            <a:alphaModFix/>
          </a:blip>
          <a:srcRect b="0" l="0" r="0" t="0"/>
          <a:stretch/>
        </p:blipFill>
        <p:spPr>
          <a:xfrm>
            <a:off x="6021273" y="5769372"/>
            <a:ext cx="3572176" cy="1585153"/>
          </a:xfrm>
          <a:prstGeom prst="rect">
            <a:avLst/>
          </a:prstGeom>
          <a:noFill/>
          <a:ln>
            <a:noFill/>
          </a:ln>
        </p:spPr>
      </p:pic>
      <p:pic>
        <p:nvPicPr>
          <p:cNvPr descr="https://lh3.googleusercontent.com/48IfxiNieafyC_MeGOvWhK43A5-vzD92tn5XeSaLvAwj6FGVFv3VRrSR7-qkUTtK1z4rSHdAZCypfRYG259t9ubc9gmprdFpjTgeW_Am5BzV8LW0tplDd1y9HJcdtUZwgpDF7n3rQM4" id="218" name="Google Shape;218;p4"/>
          <p:cNvPicPr preferRelativeResize="0"/>
          <p:nvPr/>
        </p:nvPicPr>
        <p:blipFill rotWithShape="1">
          <a:blip r:embed="rId5">
            <a:alphaModFix/>
          </a:blip>
          <a:srcRect b="0" l="0" r="0" t="0"/>
          <a:stretch/>
        </p:blipFill>
        <p:spPr>
          <a:xfrm>
            <a:off x="123985" y="6321490"/>
            <a:ext cx="2820692" cy="500673"/>
          </a:xfrm>
          <a:prstGeom prst="rect">
            <a:avLst/>
          </a:prstGeom>
          <a:noFill/>
          <a:ln>
            <a:noFill/>
          </a:ln>
        </p:spPr>
      </p:pic>
      <p:sp>
        <p:nvSpPr>
          <p:cNvPr id="219" name="Google Shape;219;p4"/>
          <p:cNvSpPr/>
          <p:nvPr/>
        </p:nvSpPr>
        <p:spPr>
          <a:xfrm>
            <a:off x="1" y="10886"/>
            <a:ext cx="9144000" cy="315600"/>
          </a:xfrm>
          <a:prstGeom prst="rect">
            <a:avLst/>
          </a:prstGeom>
          <a:solidFill>
            <a:srgbClr val="0F58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0" name="Google Shape;220;p4"/>
          <p:cNvSpPr/>
          <p:nvPr/>
        </p:nvSpPr>
        <p:spPr>
          <a:xfrm>
            <a:off x="-1" y="5866670"/>
            <a:ext cx="9144000" cy="327300"/>
          </a:xfrm>
          <a:prstGeom prst="rect">
            <a:avLst/>
          </a:prstGeom>
          <a:solidFill>
            <a:srgbClr val="0F58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1" name="Google Shape;221;p4"/>
          <p:cNvSpPr txBox="1"/>
          <p:nvPr/>
        </p:nvSpPr>
        <p:spPr>
          <a:xfrm>
            <a:off x="0" y="26774"/>
            <a:ext cx="9144000" cy="350350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2800"/>
              <a:buFont typeface="Arial"/>
              <a:buNone/>
            </a:pPr>
            <a:r>
              <a:rPr b="1" i="0" lang="en-US" sz="2800" u="none" cap="none" strike="noStrike">
                <a:solidFill>
                  <a:srgbClr val="FFFFFF"/>
                </a:solidFill>
                <a:latin typeface="Arial Narrow"/>
                <a:ea typeface="Arial Narrow"/>
                <a:cs typeface="Arial Narrow"/>
                <a:sym typeface="Arial Narrow"/>
              </a:rPr>
              <a:t>Personas: </a:t>
            </a:r>
            <a:r>
              <a:rPr b="0" i="1" lang="en-US" sz="2000" u="none" cap="none" strike="noStrike">
                <a:solidFill>
                  <a:srgbClr val="FFFFFF"/>
                </a:solidFill>
                <a:latin typeface="Arial Narrow"/>
                <a:ea typeface="Arial Narrow"/>
                <a:cs typeface="Arial Narrow"/>
                <a:sym typeface="Arial Narrow"/>
              </a:rPr>
              <a:t>The concept of the translational workforce is an important one and plays a prominent role in the work and communication of CTSA Program hubs, NCATS, and beyond. However, to date, a defined list of translational workforce roles in CTS does not exist. Here, we aim to better define the specific roles included in the translational workforce, establish a set of personas to reflect those roles, construct a portfolio of these persona profiles, and disseminate broadly to the CTSA program and to the CD2H for use in development of use cases, communications, training materials, and more.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000"/>
              <a:buFont typeface="Arial"/>
              <a:buNone/>
            </a:pPr>
            <a:r>
              <a:t/>
            </a:r>
            <a:endParaRPr b="1" i="0" sz="2000" u="none" cap="none" strike="noStrike">
              <a:solidFill>
                <a:srgbClr val="FFFFFF"/>
              </a:solidFill>
              <a:latin typeface="Arial Narrow"/>
              <a:ea typeface="Arial Narrow"/>
              <a:cs typeface="Arial Narrow"/>
              <a:sym typeface="Arial Narrow"/>
            </a:endParaRPr>
          </a:p>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rgbClr val="FFFFFF"/>
                </a:solidFill>
                <a:latin typeface="Arial Narrow"/>
                <a:ea typeface="Arial Narrow"/>
                <a:cs typeface="Arial Narrow"/>
                <a:sym typeface="Arial Narrow"/>
              </a:rPr>
              <a:t>6 Jan 2019</a:t>
            </a:r>
            <a:endParaRPr b="1" i="0" sz="2000" u="none" cap="none" strike="noStrike">
              <a:solidFill>
                <a:srgbClr val="FFFFFF"/>
              </a:solidFill>
              <a:latin typeface="Arial Narrow"/>
              <a:ea typeface="Arial Narrow"/>
              <a:cs typeface="Arial Narrow"/>
              <a:sym typeface="Arial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5"/>
          <p:cNvSpPr/>
          <p:nvPr/>
        </p:nvSpPr>
        <p:spPr>
          <a:xfrm>
            <a:off x="216747" y="139133"/>
            <a:ext cx="8778240" cy="526895"/>
          </a:xfrm>
          <a:custGeom>
            <a:rect b="b" l="l" r="r" t="t"/>
            <a:pathLst>
              <a:path extrusionOk="0" h="1000125" w="11372850">
                <a:moveTo>
                  <a:pt x="0" y="0"/>
                </a:moveTo>
                <a:lnTo>
                  <a:pt x="11372850" y="0"/>
                </a:lnTo>
                <a:lnTo>
                  <a:pt x="11372850" y="1000125"/>
                </a:lnTo>
                <a:lnTo>
                  <a:pt x="0" y="1000125"/>
                </a:lnTo>
                <a:lnTo>
                  <a:pt x="0" y="0"/>
                </a:lnTo>
                <a:close/>
              </a:path>
            </a:pathLst>
          </a:custGeom>
          <a:solidFill>
            <a:srgbClr val="143D45"/>
          </a:solidFill>
          <a:ln cap="flat" cmpd="sng" w="9525">
            <a:solidFill>
              <a:srgbClr val="143B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882">
              <a:solidFill>
                <a:srgbClr val="FFFFFF"/>
              </a:solidFill>
              <a:latin typeface="Arial"/>
              <a:ea typeface="Arial"/>
              <a:cs typeface="Arial"/>
              <a:sym typeface="Arial"/>
            </a:endParaRPr>
          </a:p>
        </p:txBody>
      </p:sp>
      <p:pic>
        <p:nvPicPr>
          <p:cNvPr descr="https://lh3.googleusercontent.com/48IfxiNieafyC_MeGOvWhK43A5-vzD92tn5XeSaLvAwj6FGVFv3VRrSR7-qkUTtK1z4rSHdAZCypfRYG259t9ubc9gmprdFpjTgeW_Am5BzV8LW0tplDd1y9HJcdtUZwgpDF7n3rQM4" id="227" name="Google Shape;227;p5"/>
          <p:cNvPicPr preferRelativeResize="0"/>
          <p:nvPr/>
        </p:nvPicPr>
        <p:blipFill rotWithShape="1">
          <a:blip r:embed="rId3">
            <a:alphaModFix/>
          </a:blip>
          <a:srcRect b="0" l="0" r="0" t="0"/>
          <a:stretch/>
        </p:blipFill>
        <p:spPr>
          <a:xfrm>
            <a:off x="423155" y="6312242"/>
            <a:ext cx="2315620" cy="411023"/>
          </a:xfrm>
          <a:prstGeom prst="rect">
            <a:avLst/>
          </a:prstGeom>
          <a:noFill/>
          <a:ln>
            <a:noFill/>
          </a:ln>
        </p:spPr>
      </p:pic>
      <p:pic>
        <p:nvPicPr>
          <p:cNvPr id="228" name="Google Shape;228;p5"/>
          <p:cNvPicPr preferRelativeResize="0"/>
          <p:nvPr/>
        </p:nvPicPr>
        <p:blipFill rotWithShape="1">
          <a:blip r:embed="rId4">
            <a:alphaModFix/>
          </a:blip>
          <a:srcRect b="0" l="0" r="0" t="0"/>
          <a:stretch/>
        </p:blipFill>
        <p:spPr>
          <a:xfrm>
            <a:off x="6714147" y="6241974"/>
            <a:ext cx="1966347" cy="437512"/>
          </a:xfrm>
          <a:prstGeom prst="rect">
            <a:avLst/>
          </a:prstGeom>
          <a:noFill/>
          <a:ln>
            <a:noFill/>
          </a:ln>
        </p:spPr>
      </p:pic>
      <p:sp>
        <p:nvSpPr>
          <p:cNvPr id="229" name="Google Shape;229;p5"/>
          <p:cNvSpPr txBox="1"/>
          <p:nvPr/>
        </p:nvSpPr>
        <p:spPr>
          <a:xfrm>
            <a:off x="225632" y="149017"/>
            <a:ext cx="85526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Narrow"/>
                <a:ea typeface="Arial Narrow"/>
                <a:cs typeface="Arial Narrow"/>
                <a:sym typeface="Arial Narrow"/>
              </a:rPr>
              <a:t>CTS-Personas: The Team and our Mission</a:t>
            </a:r>
            <a:endParaRPr b="1" sz="2800">
              <a:solidFill>
                <a:schemeClr val="lt1"/>
              </a:solidFill>
              <a:latin typeface="Arial Narrow"/>
              <a:ea typeface="Arial Narrow"/>
              <a:cs typeface="Arial Narrow"/>
              <a:sym typeface="Arial Narrow"/>
            </a:endParaRPr>
          </a:p>
        </p:txBody>
      </p:sp>
      <p:sp>
        <p:nvSpPr>
          <p:cNvPr id="230" name="Google Shape;230;p5"/>
          <p:cNvSpPr txBox="1"/>
          <p:nvPr/>
        </p:nvSpPr>
        <p:spPr>
          <a:xfrm>
            <a:off x="423155" y="745067"/>
            <a:ext cx="61366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Project kickoff: January 2019</a:t>
            </a:r>
            <a:endParaRPr/>
          </a:p>
        </p:txBody>
      </p:sp>
      <p:sp>
        <p:nvSpPr>
          <p:cNvPr id="231" name="Google Shape;231;p5"/>
          <p:cNvSpPr txBox="1"/>
          <p:nvPr/>
        </p:nvSpPr>
        <p:spPr>
          <a:xfrm>
            <a:off x="423155" y="1287228"/>
            <a:ext cx="8353036"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Arial"/>
                <a:ea typeface="Arial"/>
                <a:cs typeface="Arial"/>
                <a:sym typeface="Arial"/>
              </a:rPr>
              <a:t>Northwestern University:</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Sara Gonzales (Project Lead)</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Karen Gutzman</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Lisa O’Keefe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Guillaume Viger</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Annie Wescott</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Kristi Holmes</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b="1" sz="1600" u="sng">
              <a:solidFill>
                <a:schemeClr val="dk1"/>
              </a:solidFill>
              <a:latin typeface="Arial"/>
              <a:ea typeface="Arial"/>
              <a:cs typeface="Arial"/>
              <a:sym typeface="Arial"/>
            </a:endParaRPr>
          </a:p>
          <a:p>
            <a:pPr indent="0" lvl="0" marL="0" marR="0" rtl="0" algn="l">
              <a:spcBef>
                <a:spcPts val="0"/>
              </a:spcBef>
              <a:spcAft>
                <a:spcPts val="0"/>
              </a:spcAft>
              <a:buNone/>
            </a:pPr>
            <a:r>
              <a:t/>
            </a:r>
            <a:endParaRPr b="1" sz="1600" u="sng">
              <a:solidFill>
                <a:schemeClr val="dk1"/>
              </a:solidFill>
              <a:latin typeface="Arial"/>
              <a:ea typeface="Arial"/>
              <a:cs typeface="Arial"/>
              <a:sym typeface="Arial"/>
            </a:endParaRPr>
          </a:p>
          <a:p>
            <a:pPr indent="0" lvl="0" marL="0" marR="0" rtl="0" algn="l">
              <a:spcBef>
                <a:spcPts val="0"/>
              </a:spcBef>
              <a:spcAft>
                <a:spcPts val="0"/>
              </a:spcAft>
              <a:buNone/>
            </a:pPr>
            <a:r>
              <a:t/>
            </a:r>
            <a:endParaRPr b="1" sz="1600" u="sng">
              <a:solidFill>
                <a:schemeClr val="dk1"/>
              </a:solidFill>
              <a:latin typeface="Arial"/>
              <a:ea typeface="Arial"/>
              <a:cs typeface="Arial"/>
              <a:sym typeface="Arial"/>
            </a:endParaRPr>
          </a:p>
          <a:p>
            <a:pPr indent="0" lvl="0" marL="0" marR="0" rtl="0" algn="l">
              <a:spcBef>
                <a:spcPts val="0"/>
              </a:spcBef>
              <a:spcAft>
                <a:spcPts val="0"/>
              </a:spcAft>
              <a:buNone/>
            </a:pPr>
            <a:r>
              <a:t/>
            </a:r>
            <a:endParaRPr/>
          </a:p>
        </p:txBody>
      </p:sp>
      <p:sp>
        <p:nvSpPr>
          <p:cNvPr id="232" name="Google Shape;232;p5"/>
          <p:cNvSpPr txBox="1"/>
          <p:nvPr/>
        </p:nvSpPr>
        <p:spPr>
          <a:xfrm>
            <a:off x="331893" y="4867616"/>
            <a:ext cx="8541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u="sng">
                <a:solidFill>
                  <a:schemeClr val="dk1"/>
                </a:solidFill>
                <a:latin typeface="Arial"/>
                <a:ea typeface="Arial"/>
                <a:cs typeface="Arial"/>
                <a:sym typeface="Arial"/>
              </a:rPr>
              <a:t>Goal</a:t>
            </a:r>
            <a:r>
              <a:rPr b="1" lang="en-US" sz="1600">
                <a:solidFill>
                  <a:schemeClr val="dk1"/>
                </a:solidFill>
                <a:latin typeface="Arial"/>
                <a:ea typeface="Arial"/>
                <a:cs typeface="Arial"/>
                <a:sym typeface="Arial"/>
              </a:rPr>
              <a:t>: </a:t>
            </a:r>
            <a:r>
              <a:rPr lang="en-US" sz="1600">
                <a:solidFill>
                  <a:schemeClr val="dk1"/>
                </a:solidFill>
                <a:latin typeface="Arial"/>
                <a:ea typeface="Arial"/>
                <a:cs typeface="Arial"/>
                <a:sym typeface="Arial"/>
              </a:rPr>
              <a:t>Profile one dozen roles across translational science and publish them as accessible, one-page documents. Provide supporting materials such as use cases and a User Guidebook.</a:t>
            </a:r>
            <a:endParaRPr sz="1600">
              <a:solidFill>
                <a:schemeClr val="dk1"/>
              </a:solidFill>
              <a:latin typeface="Arial"/>
              <a:ea typeface="Arial"/>
              <a:cs typeface="Arial"/>
              <a:sym typeface="Arial"/>
            </a:endParaRPr>
          </a:p>
        </p:txBody>
      </p:sp>
      <p:graphicFrame>
        <p:nvGraphicFramePr>
          <p:cNvPr id="233" name="Google Shape;233;p5"/>
          <p:cNvGraphicFramePr/>
          <p:nvPr/>
        </p:nvGraphicFramePr>
        <p:xfrm>
          <a:off x="331900" y="1241500"/>
          <a:ext cx="3000000" cy="3000000"/>
        </p:xfrm>
        <a:graphic>
          <a:graphicData uri="http://schemas.openxmlformats.org/drawingml/2006/table">
            <a:tbl>
              <a:tblPr>
                <a:noFill/>
                <a:tableStyleId>{712A7E33-B7FF-4A03-B45B-2982D3078A4B}</a:tableStyleId>
              </a:tblPr>
              <a:tblGrid>
                <a:gridCol w="4147000"/>
                <a:gridCol w="4147000"/>
              </a:tblGrid>
              <a:tr h="349627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b="1" lang="en-US" sz="1600" u="sng">
                          <a:solidFill>
                            <a:schemeClr val="dk1"/>
                          </a:solidFill>
                        </a:rPr>
                        <a:t>Children’s Hospital of Philadelphia:</a:t>
                      </a:r>
                      <a:endParaRPr>
                        <a:solidFill>
                          <a:schemeClr val="dk1"/>
                        </a:solidFill>
                      </a:endParaRPr>
                    </a:p>
                    <a:p>
                      <a:pPr indent="0" lvl="0" marL="0" rtl="0" algn="l">
                        <a:spcBef>
                          <a:spcPts val="0"/>
                        </a:spcBef>
                        <a:spcAft>
                          <a:spcPts val="0"/>
                        </a:spcAft>
                        <a:buClr>
                          <a:schemeClr val="dk1"/>
                        </a:buClr>
                        <a:buFont typeface="Arial"/>
                        <a:buNone/>
                      </a:pPr>
                      <a:r>
                        <a:rPr lang="en-US" sz="1600">
                          <a:solidFill>
                            <a:schemeClr val="dk1"/>
                          </a:solidFill>
                        </a:rPr>
                        <a:t>Bailey Farrow</a:t>
                      </a:r>
                      <a:endParaRPr>
                        <a:solidFill>
                          <a:schemeClr val="dk1"/>
                        </a:solidFill>
                      </a:endParaRPr>
                    </a:p>
                    <a:p>
                      <a:pPr indent="0" lvl="0" marL="0" rtl="0" algn="l">
                        <a:spcBef>
                          <a:spcPts val="0"/>
                        </a:spcBef>
                        <a:spcAft>
                          <a:spcPts val="0"/>
                        </a:spcAft>
                        <a:buClr>
                          <a:schemeClr val="dk1"/>
                        </a:buClr>
                        <a:buFont typeface="Arial"/>
                        <a:buNone/>
                      </a:pPr>
                      <a:r>
                        <a:rPr lang="en-US" sz="1600">
                          <a:solidFill>
                            <a:schemeClr val="dk1"/>
                          </a:solidFill>
                        </a:rPr>
                        <a:t>Allison Heath</a:t>
                      </a:r>
                      <a:endParaRPr>
                        <a:solidFill>
                          <a:schemeClr val="dk1"/>
                        </a:solidFill>
                      </a:endParaRPr>
                    </a:p>
                    <a:p>
                      <a:pPr indent="0" lvl="0" marL="0" rtl="0" algn="l">
                        <a:spcBef>
                          <a:spcPts val="0"/>
                        </a:spcBef>
                        <a:spcAft>
                          <a:spcPts val="0"/>
                        </a:spcAft>
                        <a:buClr>
                          <a:schemeClr val="dk1"/>
                        </a:buClr>
                        <a:buFont typeface="Arial"/>
                        <a:buNone/>
                      </a:pPr>
                      <a:r>
                        <a:rPr lang="en-US" sz="1600">
                          <a:solidFill>
                            <a:schemeClr val="dk1"/>
                          </a:solidFill>
                        </a:rPr>
                        <a:t>Meen Chul Kim</a:t>
                      </a:r>
                      <a:endParaRPr>
                        <a:solidFill>
                          <a:schemeClr val="dk1"/>
                        </a:solidFill>
                      </a:endParaRPr>
                    </a:p>
                    <a:p>
                      <a:pPr indent="0" lvl="0" marL="0" rtl="0" algn="l">
                        <a:spcBef>
                          <a:spcPts val="0"/>
                        </a:spcBef>
                        <a:spcAft>
                          <a:spcPts val="0"/>
                        </a:spcAft>
                        <a:buClr>
                          <a:schemeClr val="dk1"/>
                        </a:buClr>
                        <a:buFont typeface="Arial"/>
                        <a:buNone/>
                      </a:pPr>
                      <a:r>
                        <a:rPr lang="en-US" sz="1600">
                          <a:solidFill>
                            <a:schemeClr val="dk1"/>
                          </a:solidFill>
                        </a:rPr>
                        <a:t>Deanne Taylor</a:t>
                      </a:r>
                      <a:endParaRPr>
                        <a:solidFill>
                          <a:schemeClr val="dk1"/>
                        </a:solidFill>
                      </a:endParaRPr>
                    </a:p>
                    <a:p>
                      <a:pPr indent="0" lvl="0" marL="0" rtl="0" algn="l">
                        <a:spcBef>
                          <a:spcPts val="0"/>
                        </a:spcBef>
                        <a:spcAft>
                          <a:spcPts val="0"/>
                        </a:spcAft>
                        <a:buClr>
                          <a:schemeClr val="dk1"/>
                        </a:buClr>
                        <a:buFont typeface="Arial"/>
                        <a:buNone/>
                      </a:pPr>
                      <a:r>
                        <a:t/>
                      </a:r>
                      <a:endParaRPr sz="1600">
                        <a:solidFill>
                          <a:schemeClr val="dk1"/>
                        </a:solidFill>
                      </a:endParaRPr>
                    </a:p>
                    <a:p>
                      <a:pPr indent="0" lvl="0" marL="0" rtl="0" algn="l">
                        <a:spcBef>
                          <a:spcPts val="0"/>
                        </a:spcBef>
                        <a:spcAft>
                          <a:spcPts val="0"/>
                        </a:spcAft>
                        <a:buClr>
                          <a:schemeClr val="dk1"/>
                        </a:buClr>
                        <a:buFont typeface="Arial"/>
                        <a:buNone/>
                      </a:pPr>
                      <a:r>
                        <a:rPr b="1" lang="en-US" sz="1600" u="sng">
                          <a:solidFill>
                            <a:schemeClr val="dk1"/>
                          </a:solidFill>
                        </a:rPr>
                        <a:t>Oregon Health &amp; Science University:</a:t>
                      </a:r>
                      <a:endParaRPr>
                        <a:solidFill>
                          <a:schemeClr val="dk1"/>
                        </a:solidFill>
                      </a:endParaRPr>
                    </a:p>
                    <a:p>
                      <a:pPr indent="0" lvl="0" marL="0" rtl="0" algn="l">
                        <a:spcBef>
                          <a:spcPts val="0"/>
                        </a:spcBef>
                        <a:spcAft>
                          <a:spcPts val="0"/>
                        </a:spcAft>
                        <a:buClr>
                          <a:schemeClr val="dk1"/>
                        </a:buClr>
                        <a:buFont typeface="Arial"/>
                        <a:buNone/>
                      </a:pPr>
                      <a:r>
                        <a:rPr lang="en-US" sz="1600">
                          <a:solidFill>
                            <a:schemeClr val="dk1"/>
                          </a:solidFill>
                        </a:rPr>
                        <a:t>Robin Champieux</a:t>
                      </a:r>
                      <a:endParaRPr>
                        <a:solidFill>
                          <a:schemeClr val="dk1"/>
                        </a:solidFill>
                      </a:endParaRPr>
                    </a:p>
                    <a:p>
                      <a:pPr indent="0" lvl="0" marL="0" rtl="0" algn="l">
                        <a:spcBef>
                          <a:spcPts val="0"/>
                        </a:spcBef>
                        <a:spcAft>
                          <a:spcPts val="0"/>
                        </a:spcAft>
                        <a:buClr>
                          <a:schemeClr val="dk1"/>
                        </a:buClr>
                        <a:buFont typeface="Arial"/>
                        <a:buNone/>
                      </a:pPr>
                      <a:r>
                        <a:t/>
                      </a:r>
                      <a:endParaRPr b="1" sz="1600" u="sng">
                        <a:solidFill>
                          <a:schemeClr val="dk1"/>
                        </a:solidFill>
                      </a:endParaRPr>
                    </a:p>
                    <a:p>
                      <a:pPr indent="0" lvl="0" marL="0" rtl="0" algn="l">
                        <a:spcBef>
                          <a:spcPts val="0"/>
                        </a:spcBef>
                        <a:spcAft>
                          <a:spcPts val="0"/>
                        </a:spcAft>
                        <a:buClr>
                          <a:schemeClr val="dk1"/>
                        </a:buClr>
                        <a:buFont typeface="Arial"/>
                        <a:buNone/>
                      </a:pPr>
                      <a:r>
                        <a:rPr b="1" lang="en-US" sz="1600" u="sng">
                          <a:solidFill>
                            <a:schemeClr val="dk1"/>
                          </a:solidFill>
                        </a:rPr>
                        <a:t>Washington University:</a:t>
                      </a:r>
                      <a:endParaRPr>
                        <a:solidFill>
                          <a:schemeClr val="dk1"/>
                        </a:solidFill>
                      </a:endParaRPr>
                    </a:p>
                    <a:p>
                      <a:pPr indent="0" lvl="0" marL="0" rtl="0" algn="l">
                        <a:spcBef>
                          <a:spcPts val="0"/>
                        </a:spcBef>
                        <a:spcAft>
                          <a:spcPts val="0"/>
                        </a:spcAft>
                        <a:buClr>
                          <a:schemeClr val="dk1"/>
                        </a:buClr>
                        <a:buFont typeface="Arial"/>
                        <a:buNone/>
                      </a:pPr>
                      <a:r>
                        <a:rPr lang="en-US" sz="1600">
                          <a:solidFill>
                            <a:schemeClr val="dk1"/>
                          </a:solidFill>
                        </a:rPr>
                        <a:t>Po-Yin Yen</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6"/>
          <p:cNvSpPr/>
          <p:nvPr/>
        </p:nvSpPr>
        <p:spPr>
          <a:xfrm>
            <a:off x="322729" y="127926"/>
            <a:ext cx="8521964" cy="607616"/>
          </a:xfrm>
          <a:custGeom>
            <a:rect b="b" l="l" r="r" t="t"/>
            <a:pathLst>
              <a:path extrusionOk="0" h="1000125" w="11372850">
                <a:moveTo>
                  <a:pt x="0" y="0"/>
                </a:moveTo>
                <a:lnTo>
                  <a:pt x="11372850" y="0"/>
                </a:lnTo>
                <a:lnTo>
                  <a:pt x="11372850" y="1000125"/>
                </a:lnTo>
                <a:lnTo>
                  <a:pt x="0" y="1000125"/>
                </a:lnTo>
                <a:lnTo>
                  <a:pt x="0" y="0"/>
                </a:lnTo>
                <a:close/>
              </a:path>
            </a:pathLst>
          </a:custGeom>
          <a:solidFill>
            <a:srgbClr val="143D4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882">
              <a:solidFill>
                <a:schemeClr val="lt1"/>
              </a:solidFill>
              <a:latin typeface="Arial"/>
              <a:ea typeface="Arial"/>
              <a:cs typeface="Arial"/>
              <a:sym typeface="Arial"/>
            </a:endParaRPr>
          </a:p>
        </p:txBody>
      </p:sp>
      <p:sp>
        <p:nvSpPr>
          <p:cNvPr id="240" name="Google Shape;240;p6"/>
          <p:cNvSpPr txBox="1"/>
          <p:nvPr/>
        </p:nvSpPr>
        <p:spPr>
          <a:xfrm>
            <a:off x="395081" y="127926"/>
            <a:ext cx="2719522" cy="562806"/>
          </a:xfrm>
          <a:prstGeom prst="rect">
            <a:avLst/>
          </a:prstGeom>
          <a:noFill/>
          <a:ln>
            <a:noFill/>
          </a:ln>
        </p:spPr>
        <p:txBody>
          <a:bodyPr anchorCtr="0" anchor="t" bIns="0" lIns="0" spcFirstLastPara="1" rIns="0" wrap="square" tIns="6675">
            <a:spAutoFit/>
          </a:bodyPr>
          <a:lstStyle/>
          <a:p>
            <a:pPr indent="0" lvl="0" marL="6691" marR="0" rtl="0" algn="l">
              <a:spcBef>
                <a:spcPts val="0"/>
              </a:spcBef>
              <a:spcAft>
                <a:spcPts val="0"/>
              </a:spcAft>
              <a:buNone/>
            </a:pPr>
            <a:r>
              <a:rPr b="1" lang="en-US" sz="1765">
                <a:solidFill>
                  <a:srgbClr val="FFFFFF"/>
                </a:solidFill>
                <a:latin typeface="Arial Narrow"/>
                <a:ea typeface="Arial Narrow"/>
                <a:cs typeface="Arial Narrow"/>
                <a:sym typeface="Arial Narrow"/>
              </a:rPr>
              <a:t>What is a Persona Profile?: </a:t>
            </a:r>
            <a:endParaRPr b="1" sz="1765">
              <a:solidFill>
                <a:srgbClr val="FFFFFF"/>
              </a:solidFill>
              <a:latin typeface="Arial Narrow"/>
              <a:ea typeface="Arial Narrow"/>
              <a:cs typeface="Arial Narrow"/>
              <a:sym typeface="Arial Narrow"/>
            </a:endParaRPr>
          </a:p>
          <a:p>
            <a:pPr indent="0" lvl="0" marL="6691" marR="0" rtl="0" algn="l">
              <a:spcBef>
                <a:spcPts val="53"/>
              </a:spcBef>
              <a:spcAft>
                <a:spcPts val="0"/>
              </a:spcAft>
              <a:buNone/>
            </a:pPr>
            <a:r>
              <a:rPr b="1" i="1" lang="en-US" sz="1765">
                <a:solidFill>
                  <a:srgbClr val="FFFFFF"/>
                </a:solidFill>
                <a:latin typeface="Arial Narrow"/>
                <a:ea typeface="Arial Narrow"/>
                <a:cs typeface="Arial Narrow"/>
                <a:sym typeface="Arial Narrow"/>
              </a:rPr>
              <a:t>the translational workforce</a:t>
            </a:r>
            <a:endParaRPr b="1" i="1" sz="1765">
              <a:solidFill>
                <a:schemeClr val="dk1"/>
              </a:solidFill>
              <a:latin typeface="Arial Narrow"/>
              <a:ea typeface="Arial Narrow"/>
              <a:cs typeface="Arial Narrow"/>
              <a:sym typeface="Arial Narrow"/>
            </a:endParaRPr>
          </a:p>
        </p:txBody>
      </p:sp>
      <p:sp>
        <p:nvSpPr>
          <p:cNvPr id="241" name="Google Shape;241;p6"/>
          <p:cNvSpPr txBox="1"/>
          <p:nvPr/>
        </p:nvSpPr>
        <p:spPr>
          <a:xfrm>
            <a:off x="314787" y="1393824"/>
            <a:ext cx="3122175" cy="2700226"/>
          </a:xfrm>
          <a:prstGeom prst="rect">
            <a:avLst/>
          </a:prstGeom>
          <a:noFill/>
          <a:ln>
            <a:noFill/>
          </a:ln>
        </p:spPr>
        <p:txBody>
          <a:bodyPr anchorCtr="0" anchor="t" bIns="45700" lIns="91425" spcFirstLastPara="1" rIns="91425" wrap="square" tIns="45700">
            <a:spAutoFit/>
          </a:bodyPr>
          <a:lstStyle/>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Name</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Photo</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Quote</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Descriptive Job Title</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Major responsibilities</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Expertise: training, years on job, etc.</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Workplace environment</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Software and data use at work</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Technology attitude</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Motivators</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Goals</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Wants/Needs</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Pain points/Challenges</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Scholarly output activities</a:t>
            </a:r>
            <a:endParaRPr/>
          </a:p>
          <a:p>
            <a:pPr indent="-201717" lvl="0" marL="201717" marR="0" rtl="0" algn="l">
              <a:spcBef>
                <a:spcPts val="0"/>
              </a:spcBef>
              <a:spcAft>
                <a:spcPts val="0"/>
              </a:spcAft>
              <a:buClr>
                <a:schemeClr val="dk1"/>
              </a:buClr>
              <a:buSzPts val="1059"/>
              <a:buFont typeface="Calibri"/>
              <a:buAutoNum type="arabicPeriod"/>
            </a:pPr>
            <a:r>
              <a:rPr b="1" lang="en-US" sz="1059">
                <a:solidFill>
                  <a:schemeClr val="dk1"/>
                </a:solidFill>
                <a:latin typeface="Arial"/>
                <a:ea typeface="Arial"/>
                <a:cs typeface="Arial"/>
                <a:sym typeface="Arial"/>
              </a:rPr>
              <a:t>Continuing Education Goals/Training Opportunities</a:t>
            </a:r>
            <a:endParaRPr/>
          </a:p>
        </p:txBody>
      </p:sp>
      <p:pic>
        <p:nvPicPr>
          <p:cNvPr id="242" name="Google Shape;242;p6"/>
          <p:cNvPicPr preferRelativeResize="0"/>
          <p:nvPr/>
        </p:nvPicPr>
        <p:blipFill rotWithShape="1">
          <a:blip r:embed="rId3">
            <a:alphaModFix/>
          </a:blip>
          <a:srcRect b="4531" l="1957" r="2149" t="1308"/>
          <a:stretch/>
        </p:blipFill>
        <p:spPr>
          <a:xfrm>
            <a:off x="3603812" y="127927"/>
            <a:ext cx="5230906" cy="6582156"/>
          </a:xfrm>
          <a:prstGeom prst="rect">
            <a:avLst/>
          </a:prstGeom>
          <a:noFill/>
          <a:ln>
            <a:noFill/>
          </a:ln>
        </p:spPr>
      </p:pic>
      <p:sp>
        <p:nvSpPr>
          <p:cNvPr id="243" name="Google Shape;243;p6"/>
          <p:cNvSpPr/>
          <p:nvPr/>
        </p:nvSpPr>
        <p:spPr>
          <a:xfrm>
            <a:off x="8370794" y="212661"/>
            <a:ext cx="322729" cy="322729"/>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1</a:t>
            </a:r>
            <a:endParaRPr/>
          </a:p>
        </p:txBody>
      </p:sp>
      <p:sp>
        <p:nvSpPr>
          <p:cNvPr id="244" name="Google Shape;244;p6"/>
          <p:cNvSpPr/>
          <p:nvPr/>
        </p:nvSpPr>
        <p:spPr>
          <a:xfrm>
            <a:off x="3395383" y="575720"/>
            <a:ext cx="322729" cy="322729"/>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2</a:t>
            </a:r>
            <a:endParaRPr/>
          </a:p>
        </p:txBody>
      </p:sp>
      <p:sp>
        <p:nvSpPr>
          <p:cNvPr id="245" name="Google Shape;245;p6"/>
          <p:cNvSpPr/>
          <p:nvPr/>
        </p:nvSpPr>
        <p:spPr>
          <a:xfrm>
            <a:off x="8654863" y="482848"/>
            <a:ext cx="329689" cy="322729"/>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3</a:t>
            </a:r>
            <a:endParaRPr/>
          </a:p>
        </p:txBody>
      </p:sp>
      <p:sp>
        <p:nvSpPr>
          <p:cNvPr id="246" name="Google Shape;246;p6"/>
          <p:cNvSpPr/>
          <p:nvPr/>
        </p:nvSpPr>
        <p:spPr>
          <a:xfrm>
            <a:off x="3294530" y="166848"/>
            <a:ext cx="322729" cy="322729"/>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4</a:t>
            </a:r>
            <a:endParaRPr/>
          </a:p>
        </p:txBody>
      </p:sp>
      <p:sp>
        <p:nvSpPr>
          <p:cNvPr id="247" name="Google Shape;247;p6"/>
          <p:cNvSpPr/>
          <p:nvPr/>
        </p:nvSpPr>
        <p:spPr>
          <a:xfrm>
            <a:off x="4894731" y="1340661"/>
            <a:ext cx="340898" cy="322729"/>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5</a:t>
            </a:r>
            <a:endParaRPr/>
          </a:p>
        </p:txBody>
      </p:sp>
      <p:sp>
        <p:nvSpPr>
          <p:cNvPr id="248" name="Google Shape;248;p6"/>
          <p:cNvSpPr/>
          <p:nvPr/>
        </p:nvSpPr>
        <p:spPr>
          <a:xfrm>
            <a:off x="4639236" y="5775512"/>
            <a:ext cx="564776" cy="242047"/>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6, 7</a:t>
            </a:r>
            <a:endParaRPr/>
          </a:p>
        </p:txBody>
      </p:sp>
      <p:sp>
        <p:nvSpPr>
          <p:cNvPr id="249" name="Google Shape;249;p6"/>
          <p:cNvSpPr/>
          <p:nvPr/>
        </p:nvSpPr>
        <p:spPr>
          <a:xfrm>
            <a:off x="6394076" y="2588559"/>
            <a:ext cx="645459" cy="242047"/>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8, 9</a:t>
            </a:r>
            <a:endParaRPr/>
          </a:p>
        </p:txBody>
      </p:sp>
      <p:sp>
        <p:nvSpPr>
          <p:cNvPr id="250" name="Google Shape;250;p6"/>
          <p:cNvSpPr/>
          <p:nvPr/>
        </p:nvSpPr>
        <p:spPr>
          <a:xfrm>
            <a:off x="6552080" y="1050011"/>
            <a:ext cx="438000" cy="359037"/>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11</a:t>
            </a:r>
            <a:endParaRPr/>
          </a:p>
        </p:txBody>
      </p:sp>
      <p:sp>
        <p:nvSpPr>
          <p:cNvPr id="251" name="Google Shape;251;p6"/>
          <p:cNvSpPr/>
          <p:nvPr/>
        </p:nvSpPr>
        <p:spPr>
          <a:xfrm>
            <a:off x="8370795" y="1081207"/>
            <a:ext cx="435632" cy="359037"/>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10</a:t>
            </a:r>
            <a:endParaRPr/>
          </a:p>
        </p:txBody>
      </p:sp>
      <p:sp>
        <p:nvSpPr>
          <p:cNvPr id="252" name="Google Shape;252;p6"/>
          <p:cNvSpPr/>
          <p:nvPr/>
        </p:nvSpPr>
        <p:spPr>
          <a:xfrm>
            <a:off x="8602757" y="3025169"/>
            <a:ext cx="440390" cy="359037"/>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12</a:t>
            </a:r>
            <a:endParaRPr/>
          </a:p>
        </p:txBody>
      </p:sp>
      <p:sp>
        <p:nvSpPr>
          <p:cNvPr id="253" name="Google Shape;253;p6"/>
          <p:cNvSpPr/>
          <p:nvPr/>
        </p:nvSpPr>
        <p:spPr>
          <a:xfrm>
            <a:off x="6594451" y="5413670"/>
            <a:ext cx="445084" cy="359037"/>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13</a:t>
            </a:r>
            <a:endParaRPr/>
          </a:p>
        </p:txBody>
      </p:sp>
      <p:sp>
        <p:nvSpPr>
          <p:cNvPr id="254" name="Google Shape;254;p6"/>
          <p:cNvSpPr/>
          <p:nvPr/>
        </p:nvSpPr>
        <p:spPr>
          <a:xfrm>
            <a:off x="5046010" y="4210158"/>
            <a:ext cx="440390" cy="359037"/>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14</a:t>
            </a:r>
            <a:endParaRPr/>
          </a:p>
        </p:txBody>
      </p:sp>
      <p:sp>
        <p:nvSpPr>
          <p:cNvPr id="255" name="Google Shape;255;p6"/>
          <p:cNvSpPr/>
          <p:nvPr/>
        </p:nvSpPr>
        <p:spPr>
          <a:xfrm>
            <a:off x="8602756" y="4788382"/>
            <a:ext cx="440391" cy="359037"/>
          </a:xfrm>
          <a:prstGeom prst="ellipse">
            <a:avLst/>
          </a:prstGeom>
          <a:solidFill>
            <a:schemeClr val="lt1"/>
          </a:solidFill>
          <a:ln cap="flat" cmpd="sng" w="19050">
            <a:solidFill>
              <a:srgbClr val="6FB9C4"/>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059">
                <a:solidFill>
                  <a:schemeClr val="dk1"/>
                </a:solidFill>
                <a:latin typeface="Arial Narrow"/>
                <a:ea typeface="Arial Narrow"/>
                <a:cs typeface="Arial Narrow"/>
                <a:sym typeface="Arial Narrow"/>
              </a:rPr>
              <a:t>15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7"/>
          <p:cNvSpPr/>
          <p:nvPr/>
        </p:nvSpPr>
        <p:spPr>
          <a:xfrm>
            <a:off x="216747" y="139133"/>
            <a:ext cx="8778240" cy="526895"/>
          </a:xfrm>
          <a:custGeom>
            <a:rect b="b" l="l" r="r" t="t"/>
            <a:pathLst>
              <a:path extrusionOk="0" h="1000125" w="11372850">
                <a:moveTo>
                  <a:pt x="0" y="0"/>
                </a:moveTo>
                <a:lnTo>
                  <a:pt x="11372850" y="0"/>
                </a:lnTo>
                <a:lnTo>
                  <a:pt x="11372850" y="1000125"/>
                </a:lnTo>
                <a:lnTo>
                  <a:pt x="0" y="1000125"/>
                </a:lnTo>
                <a:lnTo>
                  <a:pt x="0" y="0"/>
                </a:lnTo>
                <a:close/>
              </a:path>
            </a:pathLst>
          </a:custGeom>
          <a:solidFill>
            <a:srgbClr val="143D45"/>
          </a:solidFill>
          <a:ln cap="flat" cmpd="sng" w="9525">
            <a:solidFill>
              <a:srgbClr val="143B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882">
              <a:solidFill>
                <a:srgbClr val="FFFFFF"/>
              </a:solidFill>
              <a:latin typeface="Arial"/>
              <a:ea typeface="Arial"/>
              <a:cs typeface="Arial"/>
              <a:sym typeface="Arial"/>
            </a:endParaRPr>
          </a:p>
        </p:txBody>
      </p:sp>
      <p:pic>
        <p:nvPicPr>
          <p:cNvPr descr="https://lh3.googleusercontent.com/48IfxiNieafyC_MeGOvWhK43A5-vzD92tn5XeSaLvAwj6FGVFv3VRrSR7-qkUTtK1z4rSHdAZCypfRYG259t9ubc9gmprdFpjTgeW_Am5BzV8LW0tplDd1y9HJcdtUZwgpDF7n3rQM4" id="262" name="Google Shape;262;p7"/>
          <p:cNvPicPr preferRelativeResize="0"/>
          <p:nvPr/>
        </p:nvPicPr>
        <p:blipFill rotWithShape="1">
          <a:blip r:embed="rId3">
            <a:alphaModFix/>
          </a:blip>
          <a:srcRect b="0" l="0" r="0" t="0"/>
          <a:stretch/>
        </p:blipFill>
        <p:spPr>
          <a:xfrm>
            <a:off x="423155" y="6312242"/>
            <a:ext cx="2315620" cy="411023"/>
          </a:xfrm>
          <a:prstGeom prst="rect">
            <a:avLst/>
          </a:prstGeom>
          <a:noFill/>
          <a:ln>
            <a:noFill/>
          </a:ln>
        </p:spPr>
      </p:pic>
      <p:pic>
        <p:nvPicPr>
          <p:cNvPr id="263" name="Google Shape;263;p7"/>
          <p:cNvPicPr preferRelativeResize="0"/>
          <p:nvPr/>
        </p:nvPicPr>
        <p:blipFill rotWithShape="1">
          <a:blip r:embed="rId4">
            <a:alphaModFix/>
          </a:blip>
          <a:srcRect b="0" l="0" r="0" t="0"/>
          <a:stretch/>
        </p:blipFill>
        <p:spPr>
          <a:xfrm>
            <a:off x="6714147" y="6241974"/>
            <a:ext cx="1966347" cy="437512"/>
          </a:xfrm>
          <a:prstGeom prst="rect">
            <a:avLst/>
          </a:prstGeom>
          <a:noFill/>
          <a:ln>
            <a:noFill/>
          </a:ln>
        </p:spPr>
      </p:pic>
      <p:sp>
        <p:nvSpPr>
          <p:cNvPr id="264" name="Google Shape;264;p7"/>
          <p:cNvSpPr txBox="1"/>
          <p:nvPr/>
        </p:nvSpPr>
        <p:spPr>
          <a:xfrm>
            <a:off x="390020" y="757233"/>
            <a:ext cx="86049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Step 1: elements of an effective Persona</a:t>
            </a:r>
            <a:endParaRPr sz="1400">
              <a:solidFill>
                <a:schemeClr val="dk1"/>
              </a:solidFill>
              <a:latin typeface="Arial"/>
              <a:ea typeface="Arial"/>
              <a:cs typeface="Arial"/>
              <a:sym typeface="Arial"/>
            </a:endParaRPr>
          </a:p>
        </p:txBody>
      </p:sp>
      <p:sp>
        <p:nvSpPr>
          <p:cNvPr id="265" name="Google Shape;265;p7"/>
          <p:cNvSpPr txBox="1"/>
          <p:nvPr/>
        </p:nvSpPr>
        <p:spPr>
          <a:xfrm>
            <a:off x="225632" y="149017"/>
            <a:ext cx="85526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Narrow"/>
                <a:ea typeface="Arial Narrow"/>
                <a:cs typeface="Arial Narrow"/>
                <a:sym typeface="Arial Narrow"/>
              </a:rPr>
              <a:t>Creating the CTS-Personas: Methodology</a:t>
            </a:r>
            <a:endParaRPr b="1" sz="2800">
              <a:solidFill>
                <a:schemeClr val="lt1"/>
              </a:solidFill>
              <a:latin typeface="Arial Narrow"/>
              <a:ea typeface="Arial Narrow"/>
              <a:cs typeface="Arial Narrow"/>
              <a:sym typeface="Arial Narrow"/>
            </a:endParaRPr>
          </a:p>
        </p:txBody>
      </p:sp>
      <p:pic>
        <p:nvPicPr>
          <p:cNvPr id="266" name="Google Shape;266;p7"/>
          <p:cNvPicPr preferRelativeResize="0"/>
          <p:nvPr/>
        </p:nvPicPr>
        <p:blipFill rotWithShape="1">
          <a:blip r:embed="rId5">
            <a:alphaModFix/>
          </a:blip>
          <a:srcRect b="0" l="0" r="0" t="0"/>
          <a:stretch/>
        </p:blipFill>
        <p:spPr>
          <a:xfrm>
            <a:off x="1105936" y="3969619"/>
            <a:ext cx="5534624" cy="776999"/>
          </a:xfrm>
          <a:prstGeom prst="rect">
            <a:avLst/>
          </a:prstGeom>
          <a:noFill/>
          <a:ln>
            <a:noFill/>
          </a:ln>
        </p:spPr>
      </p:pic>
      <p:pic>
        <p:nvPicPr>
          <p:cNvPr id="267" name="Google Shape;267;p7"/>
          <p:cNvPicPr preferRelativeResize="0"/>
          <p:nvPr/>
        </p:nvPicPr>
        <p:blipFill rotWithShape="1">
          <a:blip r:embed="rId6">
            <a:alphaModFix/>
          </a:blip>
          <a:srcRect b="0" l="0" r="0" t="0"/>
          <a:stretch/>
        </p:blipFill>
        <p:spPr>
          <a:xfrm>
            <a:off x="222808" y="1514902"/>
            <a:ext cx="6033411" cy="2000552"/>
          </a:xfrm>
          <a:prstGeom prst="rect">
            <a:avLst/>
          </a:prstGeom>
          <a:noFill/>
          <a:ln>
            <a:noFill/>
          </a:ln>
        </p:spPr>
      </p:pic>
      <p:pic>
        <p:nvPicPr>
          <p:cNvPr id="268" name="Google Shape;268;p7"/>
          <p:cNvPicPr preferRelativeResize="0"/>
          <p:nvPr/>
        </p:nvPicPr>
        <p:blipFill rotWithShape="1">
          <a:blip r:embed="rId7">
            <a:alphaModFix/>
          </a:blip>
          <a:srcRect b="0" l="0" r="0" t="0"/>
          <a:stretch/>
        </p:blipFill>
        <p:spPr>
          <a:xfrm>
            <a:off x="5377218" y="2949471"/>
            <a:ext cx="3213496" cy="112316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8"/>
          <p:cNvSpPr/>
          <p:nvPr/>
        </p:nvSpPr>
        <p:spPr>
          <a:xfrm>
            <a:off x="216747" y="139133"/>
            <a:ext cx="8778240" cy="526895"/>
          </a:xfrm>
          <a:custGeom>
            <a:rect b="b" l="l" r="r" t="t"/>
            <a:pathLst>
              <a:path extrusionOk="0" h="1000125" w="11372850">
                <a:moveTo>
                  <a:pt x="0" y="0"/>
                </a:moveTo>
                <a:lnTo>
                  <a:pt x="11372850" y="0"/>
                </a:lnTo>
                <a:lnTo>
                  <a:pt x="11372850" y="1000125"/>
                </a:lnTo>
                <a:lnTo>
                  <a:pt x="0" y="1000125"/>
                </a:lnTo>
                <a:lnTo>
                  <a:pt x="0" y="0"/>
                </a:lnTo>
                <a:close/>
              </a:path>
            </a:pathLst>
          </a:custGeom>
          <a:solidFill>
            <a:srgbClr val="143D45"/>
          </a:solidFill>
          <a:ln cap="flat" cmpd="sng" w="9525">
            <a:solidFill>
              <a:srgbClr val="143B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882">
              <a:solidFill>
                <a:srgbClr val="FFFFFF"/>
              </a:solidFill>
              <a:latin typeface="Arial"/>
              <a:ea typeface="Arial"/>
              <a:cs typeface="Arial"/>
              <a:sym typeface="Arial"/>
            </a:endParaRPr>
          </a:p>
        </p:txBody>
      </p:sp>
      <p:pic>
        <p:nvPicPr>
          <p:cNvPr descr="https://lh3.googleusercontent.com/48IfxiNieafyC_MeGOvWhK43A5-vzD92tn5XeSaLvAwj6FGVFv3VRrSR7-qkUTtK1z4rSHdAZCypfRYG259t9ubc9gmprdFpjTgeW_Am5BzV8LW0tplDd1y9HJcdtUZwgpDF7n3rQM4" id="275" name="Google Shape;275;p8"/>
          <p:cNvPicPr preferRelativeResize="0"/>
          <p:nvPr/>
        </p:nvPicPr>
        <p:blipFill rotWithShape="1">
          <a:blip r:embed="rId3">
            <a:alphaModFix/>
          </a:blip>
          <a:srcRect b="0" l="0" r="0" t="0"/>
          <a:stretch/>
        </p:blipFill>
        <p:spPr>
          <a:xfrm>
            <a:off x="423155" y="6312242"/>
            <a:ext cx="2315620" cy="411023"/>
          </a:xfrm>
          <a:prstGeom prst="rect">
            <a:avLst/>
          </a:prstGeom>
          <a:noFill/>
          <a:ln>
            <a:noFill/>
          </a:ln>
        </p:spPr>
      </p:pic>
      <p:pic>
        <p:nvPicPr>
          <p:cNvPr id="276" name="Google Shape;276;p8"/>
          <p:cNvPicPr preferRelativeResize="0"/>
          <p:nvPr/>
        </p:nvPicPr>
        <p:blipFill rotWithShape="1">
          <a:blip r:embed="rId4">
            <a:alphaModFix/>
          </a:blip>
          <a:srcRect b="0" l="0" r="0" t="0"/>
          <a:stretch/>
        </p:blipFill>
        <p:spPr>
          <a:xfrm>
            <a:off x="6714147" y="6241974"/>
            <a:ext cx="1966347" cy="437512"/>
          </a:xfrm>
          <a:prstGeom prst="rect">
            <a:avLst/>
          </a:prstGeom>
          <a:noFill/>
          <a:ln>
            <a:noFill/>
          </a:ln>
        </p:spPr>
      </p:pic>
      <p:sp>
        <p:nvSpPr>
          <p:cNvPr id="277" name="Google Shape;277;p8"/>
          <p:cNvSpPr txBox="1"/>
          <p:nvPr/>
        </p:nvSpPr>
        <p:spPr>
          <a:xfrm>
            <a:off x="390020" y="757233"/>
            <a:ext cx="86049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Step 2: Identifying one dozen roles to profile in CTS</a:t>
            </a:r>
            <a:endParaRPr sz="1400">
              <a:solidFill>
                <a:schemeClr val="dk1"/>
              </a:solidFill>
              <a:latin typeface="Arial"/>
              <a:ea typeface="Arial"/>
              <a:cs typeface="Arial"/>
              <a:sym typeface="Arial"/>
            </a:endParaRPr>
          </a:p>
        </p:txBody>
      </p:sp>
      <p:sp>
        <p:nvSpPr>
          <p:cNvPr id="278" name="Google Shape;278;p8"/>
          <p:cNvSpPr txBox="1"/>
          <p:nvPr/>
        </p:nvSpPr>
        <p:spPr>
          <a:xfrm>
            <a:off x="216747" y="149033"/>
            <a:ext cx="85526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Narrow"/>
                <a:ea typeface="Arial Narrow"/>
                <a:cs typeface="Arial Narrow"/>
                <a:sym typeface="Arial Narrow"/>
              </a:rPr>
              <a:t>Creating the CTS-Personas: Methodology</a:t>
            </a:r>
            <a:endParaRPr b="1" sz="2800">
              <a:solidFill>
                <a:schemeClr val="lt1"/>
              </a:solidFill>
              <a:latin typeface="Arial Narrow"/>
              <a:ea typeface="Arial Narrow"/>
              <a:cs typeface="Arial Narrow"/>
              <a:sym typeface="Arial Narrow"/>
            </a:endParaRPr>
          </a:p>
        </p:txBody>
      </p:sp>
      <p:sp>
        <p:nvSpPr>
          <p:cNvPr id="279" name="Google Shape;279;p8"/>
          <p:cNvSpPr txBox="1"/>
          <p:nvPr/>
        </p:nvSpPr>
        <p:spPr>
          <a:xfrm>
            <a:off x="221189" y="1239886"/>
            <a:ext cx="8769355" cy="2926080"/>
          </a:xfrm>
          <a:prstGeom prst="rect">
            <a:avLst/>
          </a:prstGeom>
          <a:solidFill>
            <a:srgbClr val="E7E6E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8"/>
          <p:cNvSpPr/>
          <p:nvPr/>
        </p:nvSpPr>
        <p:spPr>
          <a:xfrm>
            <a:off x="225138" y="3179296"/>
            <a:ext cx="290086" cy="251531"/>
          </a:xfrm>
          <a:prstGeom prst="ellipse">
            <a:avLst/>
          </a:prstGeom>
          <a:solidFill>
            <a:srgbClr val="143D45"/>
          </a:solidFill>
          <a:ln cap="flat" cmpd="sng" w="9525">
            <a:solidFill>
              <a:srgbClr val="143D4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8"/>
          <p:cNvSpPr/>
          <p:nvPr/>
        </p:nvSpPr>
        <p:spPr>
          <a:xfrm>
            <a:off x="8649659" y="3179296"/>
            <a:ext cx="290086" cy="251531"/>
          </a:xfrm>
          <a:prstGeom prst="ellipse">
            <a:avLst/>
          </a:prstGeom>
          <a:solidFill>
            <a:srgbClr val="143D45"/>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82" name="Google Shape;282;p8"/>
          <p:cNvCxnSpPr/>
          <p:nvPr/>
        </p:nvCxnSpPr>
        <p:spPr>
          <a:xfrm>
            <a:off x="487298" y="3288890"/>
            <a:ext cx="8186338" cy="12253"/>
          </a:xfrm>
          <a:prstGeom prst="straightConnector1">
            <a:avLst/>
          </a:prstGeom>
          <a:noFill/>
          <a:ln cap="flat" cmpd="sng" w="50800">
            <a:solidFill>
              <a:srgbClr val="143D45"/>
            </a:solidFill>
            <a:prstDash val="solid"/>
            <a:miter lim="800000"/>
            <a:headEnd len="sm" w="sm" type="none"/>
            <a:tailEnd len="sm" w="sm" type="none"/>
          </a:ln>
        </p:spPr>
      </p:cxnSp>
      <p:cxnSp>
        <p:nvCxnSpPr>
          <p:cNvPr id="283" name="Google Shape;283;p8"/>
          <p:cNvCxnSpPr/>
          <p:nvPr/>
        </p:nvCxnSpPr>
        <p:spPr>
          <a:xfrm>
            <a:off x="1424551" y="3128228"/>
            <a:ext cx="0" cy="166232"/>
          </a:xfrm>
          <a:prstGeom prst="straightConnector1">
            <a:avLst/>
          </a:prstGeom>
          <a:noFill/>
          <a:ln cap="flat" cmpd="sng" w="50800">
            <a:solidFill>
              <a:srgbClr val="143D45"/>
            </a:solidFill>
            <a:prstDash val="solid"/>
            <a:miter lim="800000"/>
            <a:headEnd len="sm" w="sm" type="none"/>
            <a:tailEnd len="sm" w="sm" type="none"/>
          </a:ln>
        </p:spPr>
      </p:cxnSp>
      <p:cxnSp>
        <p:nvCxnSpPr>
          <p:cNvPr id="284" name="Google Shape;284;p8"/>
          <p:cNvCxnSpPr/>
          <p:nvPr/>
        </p:nvCxnSpPr>
        <p:spPr>
          <a:xfrm>
            <a:off x="3535411" y="3095717"/>
            <a:ext cx="0" cy="188361"/>
          </a:xfrm>
          <a:prstGeom prst="straightConnector1">
            <a:avLst/>
          </a:prstGeom>
          <a:noFill/>
          <a:ln cap="flat" cmpd="sng" w="50800">
            <a:solidFill>
              <a:srgbClr val="143D45"/>
            </a:solidFill>
            <a:prstDash val="solid"/>
            <a:miter lim="800000"/>
            <a:headEnd len="sm" w="sm" type="none"/>
            <a:tailEnd len="sm" w="sm" type="none"/>
          </a:ln>
        </p:spPr>
      </p:cxnSp>
      <p:cxnSp>
        <p:nvCxnSpPr>
          <p:cNvPr id="285" name="Google Shape;285;p8"/>
          <p:cNvCxnSpPr/>
          <p:nvPr/>
        </p:nvCxnSpPr>
        <p:spPr>
          <a:xfrm>
            <a:off x="5567167" y="3135056"/>
            <a:ext cx="0" cy="169443"/>
          </a:xfrm>
          <a:prstGeom prst="straightConnector1">
            <a:avLst/>
          </a:prstGeom>
          <a:noFill/>
          <a:ln cap="flat" cmpd="sng" w="50800">
            <a:solidFill>
              <a:srgbClr val="143D45"/>
            </a:solidFill>
            <a:prstDash val="solid"/>
            <a:miter lim="800000"/>
            <a:headEnd len="sm" w="sm" type="none"/>
            <a:tailEnd len="sm" w="sm" type="none"/>
          </a:ln>
        </p:spPr>
      </p:cxnSp>
      <p:cxnSp>
        <p:nvCxnSpPr>
          <p:cNvPr id="286" name="Google Shape;286;p8"/>
          <p:cNvCxnSpPr/>
          <p:nvPr/>
        </p:nvCxnSpPr>
        <p:spPr>
          <a:xfrm>
            <a:off x="7581127" y="3117793"/>
            <a:ext cx="0" cy="185151"/>
          </a:xfrm>
          <a:prstGeom prst="straightConnector1">
            <a:avLst/>
          </a:prstGeom>
          <a:noFill/>
          <a:ln cap="flat" cmpd="sng" w="50800">
            <a:solidFill>
              <a:srgbClr val="143D45"/>
            </a:solidFill>
            <a:prstDash val="solid"/>
            <a:miter lim="800000"/>
            <a:headEnd len="sm" w="sm" type="none"/>
            <a:tailEnd len="sm" w="sm" type="none"/>
          </a:ln>
        </p:spPr>
      </p:cxnSp>
      <p:sp>
        <p:nvSpPr>
          <p:cNvPr id="287" name="Google Shape;287;p8"/>
          <p:cNvSpPr/>
          <p:nvPr/>
        </p:nvSpPr>
        <p:spPr>
          <a:xfrm>
            <a:off x="535919" y="1804045"/>
            <a:ext cx="1824266" cy="1328023"/>
          </a:xfrm>
          <a:prstGeom prst="roundRect">
            <a:avLst>
              <a:gd fmla="val 16667" name="adj"/>
            </a:avLst>
          </a:prstGeom>
          <a:solidFill>
            <a:schemeClr val="lt1"/>
          </a:solidFill>
          <a:ln cap="flat" cmpd="sng" w="12700">
            <a:solidFill>
              <a:srgbClr val="143D4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Examine CTSA Organizational  Charts and Job Descriptions</a:t>
            </a:r>
            <a:endParaRPr sz="1800">
              <a:solidFill>
                <a:schemeClr val="dk1"/>
              </a:solidFill>
              <a:latin typeface="Calibri"/>
              <a:ea typeface="Calibri"/>
              <a:cs typeface="Calibri"/>
              <a:sym typeface="Calibri"/>
            </a:endParaRPr>
          </a:p>
        </p:txBody>
      </p:sp>
      <p:sp>
        <p:nvSpPr>
          <p:cNvPr id="288" name="Google Shape;288;p8"/>
          <p:cNvSpPr/>
          <p:nvPr/>
        </p:nvSpPr>
        <p:spPr>
          <a:xfrm>
            <a:off x="2646791" y="1773295"/>
            <a:ext cx="1777239" cy="1328023"/>
          </a:xfrm>
          <a:prstGeom prst="roundRect">
            <a:avLst>
              <a:gd fmla="val 16667" name="adj"/>
            </a:avLst>
          </a:prstGeom>
          <a:solidFill>
            <a:schemeClr val="lt1"/>
          </a:solidFill>
          <a:ln cap="flat" cmpd="sng" w="12700">
            <a:solidFill>
              <a:srgbClr val="143D4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Employ text analysis to identify term clusters in CTS</a:t>
            </a:r>
            <a:endParaRPr sz="1800">
              <a:solidFill>
                <a:schemeClr val="dk1"/>
              </a:solidFill>
              <a:latin typeface="Calibri"/>
              <a:ea typeface="Calibri"/>
              <a:cs typeface="Calibri"/>
              <a:sym typeface="Calibri"/>
            </a:endParaRPr>
          </a:p>
        </p:txBody>
      </p:sp>
      <p:sp>
        <p:nvSpPr>
          <p:cNvPr id="289" name="Google Shape;289;p8"/>
          <p:cNvSpPr/>
          <p:nvPr/>
        </p:nvSpPr>
        <p:spPr>
          <a:xfrm>
            <a:off x="4804116" y="2115225"/>
            <a:ext cx="1526102" cy="1021556"/>
          </a:xfrm>
          <a:prstGeom prst="roundRect">
            <a:avLst>
              <a:gd fmla="val 16667" name="adj"/>
            </a:avLst>
          </a:prstGeom>
          <a:solidFill>
            <a:schemeClr val="lt1"/>
          </a:solidFill>
          <a:ln cap="flat" cmpd="sng" w="12700">
            <a:solidFill>
              <a:srgbClr val="143D4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Choose 1-2 jobs per cluster</a:t>
            </a:r>
            <a:endParaRPr/>
          </a:p>
        </p:txBody>
      </p:sp>
      <p:sp>
        <p:nvSpPr>
          <p:cNvPr id="290" name="Google Shape;290;p8"/>
          <p:cNvSpPr/>
          <p:nvPr/>
        </p:nvSpPr>
        <p:spPr>
          <a:xfrm>
            <a:off x="6709482" y="2085743"/>
            <a:ext cx="1901797" cy="1021556"/>
          </a:xfrm>
          <a:prstGeom prst="roundRect">
            <a:avLst>
              <a:gd fmla="val 16667" name="adj"/>
            </a:avLst>
          </a:prstGeom>
          <a:solidFill>
            <a:schemeClr val="lt1"/>
          </a:solidFill>
          <a:ln cap="flat" cmpd="sng" w="12700">
            <a:solidFill>
              <a:srgbClr val="143D4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Vote on 12 roles to profile, plus two patients</a:t>
            </a:r>
            <a:endParaRPr sz="1800">
              <a:solidFill>
                <a:schemeClr val="dk1"/>
              </a:solidFill>
              <a:latin typeface="Calibri"/>
              <a:ea typeface="Calibri"/>
              <a:cs typeface="Calibri"/>
              <a:sym typeface="Calibri"/>
            </a:endParaRPr>
          </a:p>
        </p:txBody>
      </p:sp>
      <p:sp>
        <p:nvSpPr>
          <p:cNvPr id="291" name="Google Shape;291;p8"/>
          <p:cNvSpPr txBox="1"/>
          <p:nvPr/>
        </p:nvSpPr>
        <p:spPr>
          <a:xfrm>
            <a:off x="1175479" y="3415885"/>
            <a:ext cx="498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.a</a:t>
            </a:r>
            <a:endParaRPr/>
          </a:p>
        </p:txBody>
      </p:sp>
      <p:sp>
        <p:nvSpPr>
          <p:cNvPr id="292" name="Google Shape;292;p8"/>
          <p:cNvSpPr txBox="1"/>
          <p:nvPr/>
        </p:nvSpPr>
        <p:spPr>
          <a:xfrm>
            <a:off x="3298208" y="3415885"/>
            <a:ext cx="498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.b</a:t>
            </a:r>
            <a:endParaRPr sz="2400">
              <a:solidFill>
                <a:schemeClr val="dk1"/>
              </a:solidFill>
              <a:latin typeface="Arial"/>
              <a:ea typeface="Arial"/>
              <a:cs typeface="Arial"/>
              <a:sym typeface="Arial"/>
            </a:endParaRPr>
          </a:p>
        </p:txBody>
      </p:sp>
      <p:sp>
        <p:nvSpPr>
          <p:cNvPr id="293" name="Google Shape;293;p8"/>
          <p:cNvSpPr txBox="1"/>
          <p:nvPr/>
        </p:nvSpPr>
        <p:spPr>
          <a:xfrm>
            <a:off x="5318095" y="3407111"/>
            <a:ext cx="498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.c</a:t>
            </a:r>
            <a:endParaRPr sz="2400">
              <a:solidFill>
                <a:schemeClr val="dk1"/>
              </a:solidFill>
              <a:latin typeface="Arial"/>
              <a:ea typeface="Arial"/>
              <a:cs typeface="Arial"/>
              <a:sym typeface="Arial"/>
            </a:endParaRPr>
          </a:p>
        </p:txBody>
      </p:sp>
      <p:sp>
        <p:nvSpPr>
          <p:cNvPr id="294" name="Google Shape;294;p8"/>
          <p:cNvSpPr txBox="1"/>
          <p:nvPr/>
        </p:nvSpPr>
        <p:spPr>
          <a:xfrm>
            <a:off x="7332055" y="3407110"/>
            <a:ext cx="4981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.d</a:t>
            </a:r>
            <a:endParaRPr sz="2400">
              <a:solidFill>
                <a:schemeClr val="dk1"/>
              </a:solidFill>
              <a:latin typeface="Arial"/>
              <a:ea typeface="Arial"/>
              <a:cs typeface="Arial"/>
              <a:sym typeface="Arial"/>
            </a:endParaRPr>
          </a:p>
        </p:txBody>
      </p:sp>
      <p:sp>
        <p:nvSpPr>
          <p:cNvPr id="295" name="Google Shape;295;p8"/>
          <p:cNvSpPr txBox="1"/>
          <p:nvPr/>
        </p:nvSpPr>
        <p:spPr>
          <a:xfrm>
            <a:off x="370181" y="4268578"/>
            <a:ext cx="8528792" cy="116955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400"/>
              <a:buFont typeface="Arial"/>
              <a:buAutoNum type="alphaLcPeriod"/>
            </a:pPr>
            <a:r>
              <a:rPr lang="en-US" sz="1400">
                <a:solidFill>
                  <a:schemeClr val="dk1"/>
                </a:solidFill>
                <a:latin typeface="Arial"/>
                <a:ea typeface="Arial"/>
                <a:cs typeface="Arial"/>
                <a:sym typeface="Arial"/>
              </a:rPr>
              <a:t>79 unique positions identified</a:t>
            </a:r>
            <a:endParaRPr/>
          </a:p>
          <a:p>
            <a:pPr indent="-342900" lvl="0" marL="342900" marR="0" rtl="0" algn="l">
              <a:spcBef>
                <a:spcPts val="0"/>
              </a:spcBef>
              <a:spcAft>
                <a:spcPts val="0"/>
              </a:spcAft>
              <a:buClr>
                <a:schemeClr val="dk1"/>
              </a:buClr>
              <a:buSzPts val="1400"/>
              <a:buFont typeface="Arial"/>
              <a:buAutoNum type="alphaLcPeriod"/>
            </a:pPr>
            <a:r>
              <a:rPr lang="en-US" sz="1400">
                <a:solidFill>
                  <a:schemeClr val="dk1"/>
                </a:solidFill>
                <a:latin typeface="Arial"/>
                <a:ea typeface="Arial"/>
                <a:cs typeface="Arial"/>
                <a:sym typeface="Arial"/>
              </a:rPr>
              <a:t>NLP identified common terms in job descriptions: development, project, data, study, team, system, clinical, care, patient, education</a:t>
            </a:r>
            <a:endParaRPr/>
          </a:p>
          <a:p>
            <a:pPr indent="-342900" lvl="0" marL="342900" marR="0" rtl="0" algn="l">
              <a:spcBef>
                <a:spcPts val="0"/>
              </a:spcBef>
              <a:spcAft>
                <a:spcPts val="0"/>
              </a:spcAft>
              <a:buClr>
                <a:schemeClr val="dk1"/>
              </a:buClr>
              <a:buSzPts val="1400"/>
              <a:buFont typeface="Arial"/>
              <a:buAutoNum type="alphaLcPeriod"/>
            </a:pPr>
            <a:r>
              <a:rPr lang="en-US" sz="1400">
                <a:solidFill>
                  <a:schemeClr val="dk1"/>
                </a:solidFill>
                <a:latin typeface="Arial"/>
                <a:ea typeface="Arial"/>
                <a:cs typeface="Arial"/>
                <a:sym typeface="Arial"/>
              </a:rPr>
              <a:t>Used the common terms to cull the list down to 79 positions.</a:t>
            </a:r>
            <a:endParaRPr/>
          </a:p>
          <a:p>
            <a:pPr indent="-342900" lvl="0" marL="342900" marR="0" rtl="0" algn="l">
              <a:spcBef>
                <a:spcPts val="0"/>
              </a:spcBef>
              <a:spcAft>
                <a:spcPts val="0"/>
              </a:spcAft>
              <a:buClr>
                <a:schemeClr val="dk1"/>
              </a:buClr>
              <a:buSzPts val="1400"/>
              <a:buFont typeface="Arial"/>
              <a:buAutoNum type="alphaLcPeriod"/>
            </a:pPr>
            <a:r>
              <a:rPr lang="en-US" sz="1400">
                <a:solidFill>
                  <a:schemeClr val="dk1"/>
                </a:solidFill>
                <a:latin typeface="Arial"/>
                <a:ea typeface="Arial"/>
                <a:cs typeface="Arial"/>
                <a:sym typeface="Arial"/>
              </a:rPr>
              <a:t>Personas team voted on final dozen roles to profile. Two patient roles added.</a:t>
            </a:r>
            <a:endParaRPr sz="1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9"/>
          <p:cNvSpPr/>
          <p:nvPr/>
        </p:nvSpPr>
        <p:spPr>
          <a:xfrm>
            <a:off x="216747" y="139133"/>
            <a:ext cx="8778240" cy="526895"/>
          </a:xfrm>
          <a:custGeom>
            <a:rect b="b" l="l" r="r" t="t"/>
            <a:pathLst>
              <a:path extrusionOk="0" h="1000125" w="11372850">
                <a:moveTo>
                  <a:pt x="0" y="0"/>
                </a:moveTo>
                <a:lnTo>
                  <a:pt x="11372850" y="0"/>
                </a:lnTo>
                <a:lnTo>
                  <a:pt x="11372850" y="1000125"/>
                </a:lnTo>
                <a:lnTo>
                  <a:pt x="0" y="1000125"/>
                </a:lnTo>
                <a:lnTo>
                  <a:pt x="0" y="0"/>
                </a:lnTo>
                <a:close/>
              </a:path>
            </a:pathLst>
          </a:custGeom>
          <a:solidFill>
            <a:srgbClr val="143D45"/>
          </a:solidFill>
          <a:ln cap="flat" cmpd="sng" w="9525">
            <a:solidFill>
              <a:srgbClr val="143B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882">
              <a:solidFill>
                <a:srgbClr val="FFFFFF"/>
              </a:solidFill>
              <a:latin typeface="Arial"/>
              <a:ea typeface="Arial"/>
              <a:cs typeface="Arial"/>
              <a:sym typeface="Arial"/>
            </a:endParaRPr>
          </a:p>
        </p:txBody>
      </p:sp>
      <p:pic>
        <p:nvPicPr>
          <p:cNvPr descr="https://lh3.googleusercontent.com/48IfxiNieafyC_MeGOvWhK43A5-vzD92tn5XeSaLvAwj6FGVFv3VRrSR7-qkUTtK1z4rSHdAZCypfRYG259t9ubc9gmprdFpjTgeW_Am5BzV8LW0tplDd1y9HJcdtUZwgpDF7n3rQM4" id="302" name="Google Shape;302;p9"/>
          <p:cNvPicPr preferRelativeResize="0"/>
          <p:nvPr/>
        </p:nvPicPr>
        <p:blipFill rotWithShape="1">
          <a:blip r:embed="rId3">
            <a:alphaModFix/>
          </a:blip>
          <a:srcRect b="0" l="0" r="0" t="0"/>
          <a:stretch/>
        </p:blipFill>
        <p:spPr>
          <a:xfrm>
            <a:off x="423155" y="6312242"/>
            <a:ext cx="2315620" cy="411023"/>
          </a:xfrm>
          <a:prstGeom prst="rect">
            <a:avLst/>
          </a:prstGeom>
          <a:noFill/>
          <a:ln>
            <a:noFill/>
          </a:ln>
        </p:spPr>
      </p:pic>
      <p:pic>
        <p:nvPicPr>
          <p:cNvPr id="303" name="Google Shape;303;p9"/>
          <p:cNvPicPr preferRelativeResize="0"/>
          <p:nvPr/>
        </p:nvPicPr>
        <p:blipFill rotWithShape="1">
          <a:blip r:embed="rId4">
            <a:alphaModFix/>
          </a:blip>
          <a:srcRect b="0" l="0" r="0" t="0"/>
          <a:stretch/>
        </p:blipFill>
        <p:spPr>
          <a:xfrm>
            <a:off x="6714147" y="6241974"/>
            <a:ext cx="1966347" cy="437512"/>
          </a:xfrm>
          <a:prstGeom prst="rect">
            <a:avLst/>
          </a:prstGeom>
          <a:noFill/>
          <a:ln>
            <a:noFill/>
          </a:ln>
        </p:spPr>
      </p:pic>
      <p:sp>
        <p:nvSpPr>
          <p:cNvPr id="304" name="Google Shape;304;p9"/>
          <p:cNvSpPr txBox="1"/>
          <p:nvPr/>
        </p:nvSpPr>
        <p:spPr>
          <a:xfrm>
            <a:off x="225632" y="149017"/>
            <a:ext cx="85526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Narrow"/>
                <a:ea typeface="Arial Narrow"/>
                <a:cs typeface="Arial Narrow"/>
                <a:sym typeface="Arial Narrow"/>
              </a:rPr>
              <a:t>Creating the CTS-Personas: Methodology</a:t>
            </a:r>
            <a:endParaRPr b="1" sz="2800">
              <a:solidFill>
                <a:schemeClr val="lt1"/>
              </a:solidFill>
              <a:latin typeface="Arial Narrow"/>
              <a:ea typeface="Arial Narrow"/>
              <a:cs typeface="Arial Narrow"/>
              <a:sym typeface="Arial Narrow"/>
            </a:endParaRPr>
          </a:p>
        </p:txBody>
      </p:sp>
      <p:sp>
        <p:nvSpPr>
          <p:cNvPr id="305" name="Google Shape;305;p9"/>
          <p:cNvSpPr/>
          <p:nvPr/>
        </p:nvSpPr>
        <p:spPr>
          <a:xfrm>
            <a:off x="350520" y="724931"/>
            <a:ext cx="78562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Roles across clinical and translational science</a:t>
            </a:r>
            <a:endParaRPr/>
          </a:p>
        </p:txBody>
      </p:sp>
      <p:sp>
        <p:nvSpPr>
          <p:cNvPr id="306" name="Google Shape;306;p9"/>
          <p:cNvSpPr txBox="1"/>
          <p:nvPr/>
        </p:nvSpPr>
        <p:spPr>
          <a:xfrm>
            <a:off x="1071453" y="1271354"/>
            <a:ext cx="7363888" cy="2067586"/>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330"/>
              <a:buFont typeface="Arial"/>
              <a:buChar char="•"/>
            </a:pPr>
            <a:r>
              <a:rPr lang="en-US" sz="2330">
                <a:solidFill>
                  <a:schemeClr val="dk1"/>
                </a:solidFill>
                <a:latin typeface="Calibri"/>
                <a:ea typeface="Calibri"/>
                <a:cs typeface="Calibri"/>
                <a:sym typeface="Calibri"/>
              </a:rPr>
              <a:t>Basic Scientist</a:t>
            </a:r>
            <a:endParaRPr/>
          </a:p>
          <a:p>
            <a:pPr indent="-342900" lvl="0" marL="342900" marR="0" rtl="0" algn="l">
              <a:lnSpc>
                <a:spcPct val="90000"/>
              </a:lnSpc>
              <a:spcBef>
                <a:spcPts val="971"/>
              </a:spcBef>
              <a:spcAft>
                <a:spcPts val="0"/>
              </a:spcAft>
              <a:buClr>
                <a:schemeClr val="dk1"/>
              </a:buClr>
              <a:buSzPts val="2330"/>
              <a:buFont typeface="Arial"/>
              <a:buChar char="•"/>
            </a:pPr>
            <a:r>
              <a:rPr lang="en-US" sz="2330">
                <a:solidFill>
                  <a:schemeClr val="dk1"/>
                </a:solidFill>
                <a:latin typeface="Calibri"/>
                <a:ea typeface="Calibri"/>
                <a:cs typeface="Calibri"/>
                <a:sym typeface="Calibri"/>
              </a:rPr>
              <a:t>Biostatistician</a:t>
            </a:r>
            <a:endParaRPr/>
          </a:p>
          <a:p>
            <a:pPr indent="-342900" lvl="0" marL="342900" marR="0" rtl="0" algn="l">
              <a:lnSpc>
                <a:spcPct val="90000"/>
              </a:lnSpc>
              <a:spcBef>
                <a:spcPts val="971"/>
              </a:spcBef>
              <a:spcAft>
                <a:spcPts val="0"/>
              </a:spcAft>
              <a:buClr>
                <a:schemeClr val="dk1"/>
              </a:buClr>
              <a:buSzPts val="2330"/>
              <a:buFont typeface="Arial"/>
              <a:buChar char="•"/>
            </a:pPr>
            <a:r>
              <a:rPr lang="en-US" sz="2330">
                <a:solidFill>
                  <a:schemeClr val="dk1"/>
                </a:solidFill>
                <a:latin typeface="Calibri"/>
                <a:ea typeface="Calibri"/>
                <a:cs typeface="Calibri"/>
                <a:sym typeface="Calibri"/>
              </a:rPr>
              <a:t>Clinical Research Center Administrator</a:t>
            </a:r>
            <a:endParaRPr/>
          </a:p>
          <a:p>
            <a:pPr indent="-342900" lvl="0" marL="342900" marR="0" rtl="0" algn="l">
              <a:lnSpc>
                <a:spcPct val="90000"/>
              </a:lnSpc>
              <a:spcBef>
                <a:spcPts val="971"/>
              </a:spcBef>
              <a:spcAft>
                <a:spcPts val="0"/>
              </a:spcAft>
              <a:buClr>
                <a:schemeClr val="dk1"/>
              </a:buClr>
              <a:buSzPts val="2330"/>
              <a:buFont typeface="Arial"/>
              <a:buChar char="•"/>
            </a:pPr>
            <a:r>
              <a:rPr lang="en-US" sz="2330">
                <a:solidFill>
                  <a:schemeClr val="dk1"/>
                </a:solidFill>
                <a:latin typeface="Calibri"/>
                <a:ea typeface="Calibri"/>
                <a:cs typeface="Calibri"/>
                <a:sym typeface="Calibri"/>
              </a:rPr>
              <a:t>Clinical Research Coordinator</a:t>
            </a:r>
            <a:endParaRPr/>
          </a:p>
          <a:p>
            <a:pPr indent="-342900" lvl="0" marL="342900" marR="0" rtl="0" algn="l">
              <a:lnSpc>
                <a:spcPct val="90000"/>
              </a:lnSpc>
              <a:spcBef>
                <a:spcPts val="971"/>
              </a:spcBef>
              <a:spcAft>
                <a:spcPts val="0"/>
              </a:spcAft>
              <a:buClr>
                <a:schemeClr val="dk1"/>
              </a:buClr>
              <a:buSzPts val="2330"/>
              <a:buFont typeface="Arial"/>
              <a:buChar char="•"/>
            </a:pPr>
            <a:r>
              <a:rPr lang="en-US" sz="2330">
                <a:solidFill>
                  <a:schemeClr val="dk1"/>
                </a:solidFill>
                <a:latin typeface="Calibri"/>
                <a:ea typeface="Calibri"/>
                <a:cs typeface="Calibri"/>
                <a:sym typeface="Calibri"/>
              </a:rPr>
              <a:t>Community-Engaged Researcher</a:t>
            </a:r>
            <a:endParaRPr/>
          </a:p>
          <a:p>
            <a:pPr indent="-342900" lvl="0" marL="342900" marR="0" rtl="0" algn="l">
              <a:lnSpc>
                <a:spcPct val="90000"/>
              </a:lnSpc>
              <a:spcBef>
                <a:spcPts val="971"/>
              </a:spcBef>
              <a:spcAft>
                <a:spcPts val="0"/>
              </a:spcAft>
              <a:buClr>
                <a:schemeClr val="dk1"/>
              </a:buClr>
              <a:buSzPts val="2330"/>
              <a:buFont typeface="Arial"/>
              <a:buChar char="•"/>
            </a:pPr>
            <a:r>
              <a:rPr lang="en-US" sz="2330">
                <a:solidFill>
                  <a:schemeClr val="dk1"/>
                </a:solidFill>
                <a:latin typeface="Calibri"/>
                <a:ea typeface="Calibri"/>
                <a:cs typeface="Calibri"/>
                <a:sym typeface="Calibri"/>
              </a:rPr>
              <a:t>Data Analyst</a:t>
            </a:r>
            <a:endParaRPr/>
          </a:p>
          <a:p>
            <a:pPr indent="-342900" lvl="0" marL="342900" marR="0" rtl="0" algn="l">
              <a:lnSpc>
                <a:spcPct val="90000"/>
              </a:lnSpc>
              <a:spcBef>
                <a:spcPts val="971"/>
              </a:spcBef>
              <a:spcAft>
                <a:spcPts val="0"/>
              </a:spcAft>
              <a:buClr>
                <a:schemeClr val="dk1"/>
              </a:buClr>
              <a:buSzPts val="2330"/>
              <a:buFont typeface="Arial"/>
              <a:buChar char="•"/>
            </a:pPr>
            <a:r>
              <a:rPr lang="en-US" sz="2330">
                <a:solidFill>
                  <a:schemeClr val="dk1"/>
                </a:solidFill>
                <a:latin typeface="Calibri"/>
                <a:ea typeface="Calibri"/>
                <a:cs typeface="Calibri"/>
                <a:sym typeface="Calibri"/>
              </a:rPr>
              <a:t>Developer</a:t>
            </a:r>
            <a:endParaRPr/>
          </a:p>
          <a:p>
            <a:pPr indent="-342900" lvl="0" marL="342900" marR="0" rtl="0" algn="l">
              <a:lnSpc>
                <a:spcPct val="90000"/>
              </a:lnSpc>
              <a:spcBef>
                <a:spcPts val="971"/>
              </a:spcBef>
              <a:spcAft>
                <a:spcPts val="0"/>
              </a:spcAft>
              <a:buClr>
                <a:schemeClr val="dk1"/>
              </a:buClr>
              <a:buSzPts val="2330"/>
              <a:buFont typeface="Arial"/>
              <a:buChar char="•"/>
            </a:pPr>
            <a:r>
              <a:rPr lang="en-US" sz="2330">
                <a:solidFill>
                  <a:schemeClr val="dk1"/>
                </a:solidFill>
                <a:latin typeface="Calibri"/>
                <a:ea typeface="Calibri"/>
                <a:cs typeface="Calibri"/>
                <a:sym typeface="Calibri"/>
              </a:rPr>
              <a:t>K Scholar</a:t>
            </a:r>
            <a:endParaRPr/>
          </a:p>
          <a:p>
            <a:pPr indent="-342900" lvl="0" marL="342900" marR="0" rtl="0" algn="l">
              <a:lnSpc>
                <a:spcPct val="90000"/>
              </a:lnSpc>
              <a:spcBef>
                <a:spcPts val="971"/>
              </a:spcBef>
              <a:spcAft>
                <a:spcPts val="0"/>
              </a:spcAft>
              <a:buClr>
                <a:schemeClr val="dk1"/>
              </a:buClr>
              <a:buSzPts val="2330"/>
              <a:buFont typeface="Arial"/>
              <a:buChar char="•"/>
            </a:pPr>
            <a:r>
              <a:rPr lang="en-US" sz="2330">
                <a:solidFill>
                  <a:schemeClr val="dk1"/>
                </a:solidFill>
                <a:latin typeface="Calibri"/>
                <a:ea typeface="Calibri"/>
                <a:cs typeface="Calibri"/>
                <a:sym typeface="Calibri"/>
              </a:rPr>
              <a:t>Librarian</a:t>
            </a:r>
            <a:endParaRPr/>
          </a:p>
          <a:p>
            <a:pPr indent="-342900" lvl="0" marL="342900" marR="0" rtl="0" algn="l">
              <a:lnSpc>
                <a:spcPct val="90000"/>
              </a:lnSpc>
              <a:spcBef>
                <a:spcPts val="971"/>
              </a:spcBef>
              <a:spcAft>
                <a:spcPts val="0"/>
              </a:spcAft>
              <a:buClr>
                <a:schemeClr val="dk1"/>
              </a:buClr>
              <a:buSzPts val="2330"/>
              <a:buFont typeface="Arial"/>
              <a:buChar char="•"/>
            </a:pPr>
            <a:r>
              <a:rPr lang="en-US" sz="2330">
                <a:solidFill>
                  <a:schemeClr val="dk1"/>
                </a:solidFill>
                <a:latin typeface="Calibri"/>
                <a:ea typeface="Calibri"/>
                <a:cs typeface="Calibri"/>
                <a:sym typeface="Calibri"/>
              </a:rPr>
              <a:t>Patient Navigator</a:t>
            </a:r>
            <a:endParaRPr/>
          </a:p>
          <a:p>
            <a:pPr indent="-342900" lvl="0" marL="342900" marR="0" rtl="0" algn="l">
              <a:lnSpc>
                <a:spcPct val="90000"/>
              </a:lnSpc>
              <a:spcBef>
                <a:spcPts val="971"/>
              </a:spcBef>
              <a:spcAft>
                <a:spcPts val="0"/>
              </a:spcAft>
              <a:buClr>
                <a:schemeClr val="dk1"/>
              </a:buClr>
              <a:buSzPts val="2330"/>
              <a:buFont typeface="Arial"/>
              <a:buChar char="•"/>
            </a:pPr>
            <a:r>
              <a:rPr lang="en-US" sz="2330">
                <a:solidFill>
                  <a:schemeClr val="dk1"/>
                </a:solidFill>
                <a:latin typeface="Calibri"/>
                <a:ea typeface="Calibri"/>
                <a:cs typeface="Calibri"/>
                <a:sym typeface="Calibri"/>
              </a:rPr>
              <a:t>Physician Scientist</a:t>
            </a:r>
            <a:endParaRPr/>
          </a:p>
          <a:p>
            <a:pPr indent="-342900" lvl="0" marL="342900" marR="0" rtl="0" algn="l">
              <a:lnSpc>
                <a:spcPct val="90000"/>
              </a:lnSpc>
              <a:spcBef>
                <a:spcPts val="971"/>
              </a:spcBef>
              <a:spcAft>
                <a:spcPts val="0"/>
              </a:spcAft>
              <a:buClr>
                <a:schemeClr val="dk1"/>
              </a:buClr>
              <a:buSzPts val="2330"/>
              <a:buFont typeface="Arial"/>
              <a:buChar char="•"/>
            </a:pPr>
            <a:r>
              <a:rPr lang="en-US" sz="2330">
                <a:solidFill>
                  <a:schemeClr val="dk1"/>
                </a:solidFill>
                <a:latin typeface="Calibri"/>
                <a:ea typeface="Calibri"/>
                <a:cs typeface="Calibri"/>
                <a:sym typeface="Calibri"/>
              </a:rPr>
              <a:t>Research Administrator</a:t>
            </a:r>
            <a:endParaRPr sz="2330">
              <a:solidFill>
                <a:schemeClr val="dk1"/>
              </a:solidFill>
              <a:latin typeface="Calibri"/>
              <a:ea typeface="Calibri"/>
              <a:cs typeface="Calibri"/>
              <a:sym typeface="Calibri"/>
            </a:endParaRPr>
          </a:p>
        </p:txBody>
      </p:sp>
      <p:pic>
        <p:nvPicPr>
          <p:cNvPr descr="https://lh4.googleusercontent.com/1q-ClVTVEYHQrqbJGxbouOw-nKh7VkWzh2oZ5eQsJ71zwkb8lc60BPX_sLUibg_3PStaNyto4xTcgeYrXr62tETFlp5hYKh_CmRigBigqqqEP5rUEx028RIqKTGSPq-9XNkzANaO34M" id="307" name="Google Shape;307;p9"/>
          <p:cNvPicPr preferRelativeResize="0"/>
          <p:nvPr/>
        </p:nvPicPr>
        <p:blipFill rotWithShape="1">
          <a:blip r:embed="rId5">
            <a:alphaModFix/>
          </a:blip>
          <a:srcRect b="0" l="0" r="0" t="0"/>
          <a:stretch/>
        </p:blipFill>
        <p:spPr>
          <a:xfrm>
            <a:off x="77795" y="4464835"/>
            <a:ext cx="8988411" cy="2393165"/>
          </a:xfrm>
          <a:prstGeom prst="rect">
            <a:avLst/>
          </a:prstGeom>
          <a:solidFill>
            <a:schemeClr val="lt1"/>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2019-10-30T18:19:59Z</dcterms:created>
  <dc:creator>Sara Gonzales</dc:creator>
</cp:coreProperties>
</file>